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3" r:id="rId3"/>
    <p:sldId id="256" r:id="rId4"/>
    <p:sldId id="257" r:id="rId5"/>
    <p:sldId id="258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AF"/>
    <a:srgbClr val="0F0F7F"/>
    <a:srgbClr val="DFDFFF"/>
    <a:srgbClr val="6F6FEF"/>
    <a:srgbClr val="FFFFFF"/>
    <a:srgbClr val="7F7FFF"/>
    <a:srgbClr val="9F9FF6"/>
    <a:srgbClr val="BFBFFF"/>
    <a:srgbClr val="CFCFFF"/>
    <a:srgbClr val="AF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4660"/>
  </p:normalViewPr>
  <p:slideViewPr>
    <p:cSldViewPr>
      <p:cViewPr>
        <p:scale>
          <a:sx n="80" d="100"/>
          <a:sy n="80" d="100"/>
        </p:scale>
        <p:origin x="-1236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83215-80E3-4A52-98A5-4C379A79CA39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DD3E-57A4-4A7C-8FEE-AE2738C669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7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676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669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61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77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7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8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9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9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72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7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61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35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88D7-68F7-4681-80B5-BDD492DE1B81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60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../Functional%20requirements/FunctionalSpecs.xlsx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../Functional%20requirements/FunctionalSpecs.xlsx" TargetMode="External"/><Relationship Id="rId4" Type="http://schemas.openxmlformats.org/officeDocument/2006/relationships/hyperlink" Target="../Functional%20requiremen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830" y="332656"/>
            <a:ext cx="5278946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err="1" smtClean="0">
                <a:latin typeface="Arial" panose="020B0604020202020204" pitchFamily="34" charset="0"/>
                <a:ea typeface="Arial" panose="020B0604020202020204" pitchFamily="34" charset="0"/>
              </a:rPr>
              <a:t>Anodiam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 Teacher App: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Wireframes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36712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https://github.com/anodiamadm/Docs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ProjectExecution</a:t>
            </a:r>
            <a:r>
              <a:rPr lang="en-US" sz="1400" dirty="0" smtClean="0">
                <a:latin typeface="Arial" panose="020B0604020202020204" pitchFamily="34" charset="0"/>
                <a:ea typeface="Arial" panose="020B0604020202020204" pitchFamily="34" charset="0"/>
              </a:rPr>
              <a:t> &gt; BA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SpecsWireframes</a:t>
            </a:r>
            <a:endParaRPr lang="en-AU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833664"/>
              </p:ext>
            </p:extLst>
          </p:nvPr>
        </p:nvGraphicFramePr>
        <p:xfrm>
          <a:off x="1691680" y="1484784"/>
          <a:ext cx="5943600" cy="4722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325"/>
                <a:gridCol w="952500"/>
                <a:gridCol w="952500"/>
                <a:gridCol w="952500"/>
                <a:gridCol w="23907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Editor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13/11/2020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Teacher App wireframes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4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09279" y="2284913"/>
            <a:ext cx="3906937" cy="2296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/>
          <p:cNvSpPr/>
          <p:nvPr/>
        </p:nvSpPr>
        <p:spPr>
          <a:xfrm>
            <a:off x="1885421" y="332656"/>
            <a:ext cx="513576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Signup / Login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</a:t>
            </a:r>
            <a:endParaRPr lang="en-AU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8" y="2347913"/>
            <a:ext cx="378142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72716"/>
          </a:xfrm>
          <a:prstGeom prst="rect">
            <a:avLst/>
          </a:prstGeom>
          <a:solidFill>
            <a:srgbClr val="0F0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6514719"/>
            <a:ext cx="9144000" cy="370665"/>
          </a:xfrm>
          <a:prstGeom prst="rect">
            <a:avLst/>
          </a:prstGeom>
          <a:solidFill>
            <a:srgbClr val="0F0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bIns="108000" rtlCol="0" anchor="ctr">
            <a:spAutoFit/>
          </a:bodyPr>
          <a:lstStyle/>
          <a:p>
            <a:pPr algn="ctr"/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©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Anodia</a:t>
            </a:r>
            <a:r>
              <a:rPr lang="en-AU" sz="1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  <a:endParaRPr lang="en-AU" sz="1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63333"/>
            <a:ext cx="9161169" cy="5451386"/>
          </a:xfrm>
          <a:prstGeom prst="rect">
            <a:avLst/>
          </a:prstGeom>
          <a:gradFill flip="none" rotWithShape="1">
            <a:gsLst>
              <a:gs pos="98000">
                <a:srgbClr val="6F6FEF"/>
              </a:gs>
              <a:gs pos="47089">
                <a:srgbClr val="9F9FF6"/>
              </a:gs>
              <a:gs pos="1000">
                <a:srgbClr val="DFDF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AU" sz="2400" dirty="0">
              <a:latin typeface="Cooper Black" panose="0208090404030B0204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0" y="261077"/>
            <a:ext cx="9144000" cy="1008112"/>
          </a:xfrm>
          <a:prstGeom prst="roundRect">
            <a:avLst/>
          </a:prstGeom>
          <a:gradFill>
            <a:gsLst>
              <a:gs pos="67000">
                <a:srgbClr val="6F6FEF"/>
              </a:gs>
              <a:gs pos="100000">
                <a:srgbClr val="FFFFF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AU" sz="36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nodiam</a:t>
            </a:r>
            <a:endParaRPr lang="en-AU" sz="36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1026" name="Picture 2" descr="D:\Anodiam\Docs\ProjectExecution\BA\ImageResources\AnodiamLogoReverseColorRightAligned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1528"/>
            <a:ext cx="475253" cy="50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987824" y="546537"/>
            <a:ext cx="2520280" cy="437192"/>
          </a:xfrm>
          <a:prstGeom prst="rect">
            <a:avLst/>
          </a:prstGeom>
          <a:ln>
            <a:solidFill>
              <a:srgbClr val="6F6FE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rgbClr val="BFB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Here</a:t>
            </a:r>
            <a:endParaRPr lang="en-AU" sz="1600" dirty="0">
              <a:solidFill>
                <a:srgbClr val="BFB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Search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84684"/>
            <a:ext cx="324036" cy="32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984202" y="620688"/>
            <a:ext cx="1224136" cy="327037"/>
          </a:xfrm>
          <a:prstGeom prst="rect">
            <a:avLst/>
          </a:prstGeom>
          <a:solidFill>
            <a:srgbClr val="6F6FEF"/>
          </a:solidFill>
          <a:ln>
            <a:solidFill>
              <a:srgbClr val="6F6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Up</a:t>
            </a:r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24328" y="656692"/>
            <a:ext cx="1080120" cy="252028"/>
          </a:xfrm>
          <a:prstGeom prst="rect">
            <a:avLst/>
          </a:prstGeom>
          <a:solidFill>
            <a:srgbClr val="6F6FEF"/>
          </a:solidFill>
          <a:ln>
            <a:solidFill>
              <a:srgbClr val="6F6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utoShape 6" descr="Copyright Symbol Copyright Law Of The United States Registere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3" name="AutoShape 8" descr="Copyright Symbol Copyright Law Of The United States Registere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6336196" y="-17083"/>
            <a:ext cx="1656184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>
                <a:solidFill>
                  <a:schemeClr val="bg1"/>
                </a:solidFill>
              </a:rPr>
              <a:t>#0f0f7f, 40px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99818" y="3095848"/>
            <a:ext cx="2049485" cy="8103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chemeClr val="bg1"/>
                </a:solidFill>
              </a:rPr>
              <a:t>#6f6fef-67%</a:t>
            </a:r>
          </a:p>
          <a:p>
            <a:r>
              <a:rPr lang="en-AU" sz="1600" dirty="0">
                <a:solidFill>
                  <a:schemeClr val="bg1"/>
                </a:solidFill>
              </a:rPr>
              <a:t>#fff-100%, 100 Px,</a:t>
            </a:r>
          </a:p>
          <a:p>
            <a:r>
              <a:rPr lang="en-AU" sz="1600" dirty="0">
                <a:solidFill>
                  <a:schemeClr val="bg1"/>
                </a:solidFill>
              </a:rPr>
              <a:t>Header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2820889"/>
            <a:ext cx="2232248" cy="10852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Logo Reverse colour right aligned. 15 Px gape from the left wall</a:t>
            </a:r>
            <a:endParaRPr lang="en-AU" sz="16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899592" y="983729"/>
            <a:ext cx="0" cy="71707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45130" y="1700808"/>
            <a:ext cx="1346550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 cooper black, 36, #</a:t>
            </a:r>
            <a:r>
              <a:rPr lang="en-AU" sz="1600" dirty="0" err="1" smtClean="0"/>
              <a:t>fff</a:t>
            </a:r>
            <a:endParaRPr lang="en-AU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339752" y="764704"/>
            <a:ext cx="648072" cy="19073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339752" y="436358"/>
            <a:ext cx="648072" cy="238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60px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275856" y="983729"/>
            <a:ext cx="0" cy="71707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447764" y="1700808"/>
            <a:ext cx="1656184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>
                <a:solidFill>
                  <a:schemeClr val="bg1"/>
                </a:solidFill>
              </a:rPr>
              <a:t>200 px horizontal, 40 px vertical,  #</a:t>
            </a:r>
            <a:r>
              <a:rPr lang="en-AU" sz="1600" dirty="0" err="1" smtClean="0">
                <a:solidFill>
                  <a:schemeClr val="bg1"/>
                </a:solidFill>
              </a:rPr>
              <a:t>fff</a:t>
            </a:r>
            <a:endParaRPr lang="en-AU" sz="16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589169" y="852548"/>
            <a:ext cx="0" cy="84826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355976" y="1700808"/>
            <a:ext cx="1512168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>
                <a:solidFill>
                  <a:schemeClr val="bg1"/>
                </a:solidFill>
              </a:rPr>
              <a:t>Arial, 16, #</a:t>
            </a:r>
            <a:r>
              <a:rPr lang="en-AU" sz="1600" dirty="0" err="1" smtClean="0">
                <a:solidFill>
                  <a:schemeClr val="bg1"/>
                </a:solidFill>
              </a:rPr>
              <a:t>afafff</a:t>
            </a:r>
            <a:r>
              <a:rPr lang="en-AU" sz="1600" dirty="0" smtClean="0">
                <a:solidFill>
                  <a:schemeClr val="bg1"/>
                </a:solidFill>
              </a:rPr>
              <a:t>, Middle alignment</a:t>
            </a:r>
            <a:endParaRPr lang="en-AU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endCxn id="9" idx="2"/>
          </p:cNvCxnSpPr>
          <p:nvPr/>
        </p:nvCxnSpPr>
        <p:spPr>
          <a:xfrm flipV="1">
            <a:off x="6596270" y="947725"/>
            <a:ext cx="0" cy="75308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084168" y="1700808"/>
            <a:ext cx="1124170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chemeClr val="bg1"/>
                </a:solidFill>
              </a:rPr>
              <a:t>Arial</a:t>
            </a:r>
            <a:r>
              <a:rPr lang="en-AU" sz="1600" dirty="0" smtClean="0">
                <a:solidFill>
                  <a:schemeClr val="bg1"/>
                </a:solidFill>
              </a:rPr>
              <a:t>, 18, B, 0f0f7f</a:t>
            </a:r>
            <a:endParaRPr lang="en-AU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>
            <a:endCxn id="11" idx="2"/>
          </p:cNvCxnSpPr>
          <p:nvPr/>
        </p:nvCxnSpPr>
        <p:spPr>
          <a:xfrm flipV="1">
            <a:off x="8064388" y="908720"/>
            <a:ext cx="0" cy="7920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524328" y="1700808"/>
            <a:ext cx="1152128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chemeClr val="bg1"/>
                </a:solidFill>
              </a:rPr>
              <a:t>Arial, 18, B, 0f0f7f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084168" y="5733256"/>
            <a:ext cx="0" cy="96679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508104" y="5229200"/>
            <a:ext cx="1185389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>
                <a:solidFill>
                  <a:schemeClr val="bg1"/>
                </a:solidFill>
              </a:rPr>
              <a:t>Arial, #</a:t>
            </a:r>
            <a:r>
              <a:rPr lang="en-AU" sz="1600" dirty="0" err="1" smtClean="0">
                <a:solidFill>
                  <a:schemeClr val="bg1"/>
                </a:solidFill>
              </a:rPr>
              <a:t>fff</a:t>
            </a:r>
            <a:r>
              <a:rPr lang="en-AU" sz="1600" dirty="0" smtClean="0">
                <a:solidFill>
                  <a:schemeClr val="bg1"/>
                </a:solidFill>
              </a:rPr>
              <a:t>, 14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60375" y="6395260"/>
            <a:ext cx="1044116" cy="4627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35 %, #0f0f7f</a:t>
            </a:r>
            <a:endParaRPr lang="en-AU" sz="16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267744" y="852548"/>
            <a:ext cx="0" cy="5696202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282729" y="4437112"/>
            <a:ext cx="1410189" cy="576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/>
              <a:t>#6f6fef, 98%, 47%, #</a:t>
            </a:r>
            <a:r>
              <a:rPr lang="en-AU" sz="1600" dirty="0" err="1"/>
              <a:t>fff</a:t>
            </a:r>
            <a:r>
              <a:rPr lang="en-AU" sz="1600" dirty="0"/>
              <a:t> 1%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868144" y="7937"/>
            <a:ext cx="0" cy="25314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892480" y="947725"/>
            <a:ext cx="0" cy="212123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07975" y="6548750"/>
            <a:ext cx="0" cy="30925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155575" y="872716"/>
            <a:ext cx="1" cy="194817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3"/>
          </p:cNvCxnSpPr>
          <p:nvPr/>
        </p:nvCxnSpPr>
        <p:spPr>
          <a:xfrm flipV="1">
            <a:off x="5508104" y="764704"/>
            <a:ext cx="592694" cy="429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508104" y="410662"/>
            <a:ext cx="648072" cy="238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60px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7099818" y="782277"/>
            <a:ext cx="592694" cy="429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8380109" y="784206"/>
            <a:ext cx="592694" cy="429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7164288" y="454575"/>
            <a:ext cx="648072" cy="238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60px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8460432" y="454575"/>
            <a:ext cx="648072" cy="238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60px</a:t>
            </a:r>
            <a:endParaRPr lang="en-A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2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63333"/>
            <a:ext cx="9161169" cy="5451386"/>
          </a:xfrm>
          <a:prstGeom prst="rect">
            <a:avLst/>
          </a:prstGeom>
          <a:gradFill flip="none" rotWithShape="1">
            <a:gsLst>
              <a:gs pos="98000">
                <a:srgbClr val="6F6FEF"/>
              </a:gs>
              <a:gs pos="47089">
                <a:srgbClr val="9F9FF6"/>
              </a:gs>
              <a:gs pos="1000">
                <a:srgbClr val="DFDF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872716"/>
          </a:xfrm>
          <a:prstGeom prst="rect">
            <a:avLst/>
          </a:prstGeom>
          <a:solidFill>
            <a:srgbClr val="0F0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/>
          <p:cNvSpPr/>
          <p:nvPr/>
        </p:nvSpPr>
        <p:spPr>
          <a:xfrm>
            <a:off x="0" y="261077"/>
            <a:ext cx="9144000" cy="1008112"/>
          </a:xfrm>
          <a:prstGeom prst="roundRect">
            <a:avLst/>
          </a:prstGeom>
          <a:gradFill>
            <a:gsLst>
              <a:gs pos="67000">
                <a:srgbClr val="6F6FEF"/>
              </a:gs>
              <a:gs pos="100000">
                <a:srgbClr val="FFFFF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AU" sz="36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nodiam</a:t>
            </a:r>
            <a:endParaRPr lang="en-AU" sz="36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5" name="Picture 2" descr="D:\Anodiam\Docs\ProjectExecution\BA\ImageResources\AnodiamLogoReverseColorRightAligned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1528"/>
            <a:ext cx="475253" cy="50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6514719"/>
            <a:ext cx="9144000" cy="370665"/>
          </a:xfrm>
          <a:prstGeom prst="rect">
            <a:avLst/>
          </a:prstGeom>
          <a:solidFill>
            <a:srgbClr val="0F0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bIns="108000" rtlCol="0" anchor="ctr">
            <a:spAutoFit/>
          </a:bodyPr>
          <a:lstStyle/>
          <a:p>
            <a:pPr algn="ctr"/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©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Anodia</a:t>
            </a:r>
            <a:r>
              <a:rPr lang="en-AU" sz="1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  <a:endParaRPr lang="en-AU" sz="1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87824" y="546537"/>
            <a:ext cx="2520280" cy="437192"/>
          </a:xfrm>
          <a:prstGeom prst="rect">
            <a:avLst/>
          </a:prstGeom>
          <a:ln>
            <a:solidFill>
              <a:srgbClr val="6F6FE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rgbClr val="BFB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Here</a:t>
            </a:r>
            <a:endParaRPr lang="en-AU" sz="1600" dirty="0">
              <a:solidFill>
                <a:srgbClr val="BFB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92161" y="580467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2160" y="72612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Up               Login</a:t>
            </a:r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9" y="4315203"/>
            <a:ext cx="9132887" cy="1994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61" y="1484784"/>
            <a:ext cx="6576616" cy="2625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8172400" y="1269189"/>
            <a:ext cx="0" cy="2840821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172400" y="1700808"/>
            <a:ext cx="988769" cy="19442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Carousel with notes will display one by one within 4 sec</a:t>
            </a:r>
            <a:endParaRPr lang="en-AU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1520" y="4315202"/>
            <a:ext cx="0" cy="2181225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45130" y="5384082"/>
            <a:ext cx="1049341" cy="10906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Carousel will display 3 featured courses  at a time </a:t>
            </a:r>
            <a:endParaRPr lang="en-AU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20072" y="4110010"/>
            <a:ext cx="0" cy="205192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27984" y="4110010"/>
            <a:ext cx="720080" cy="205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10px</a:t>
            </a:r>
            <a:endParaRPr lang="en-AU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0" y="2060848"/>
            <a:ext cx="1300861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7169" y="2204864"/>
            <a:ext cx="1170455" cy="216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50 px</a:t>
            </a:r>
            <a:endParaRPr lang="en-AU" sz="16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75856" y="1269189"/>
            <a:ext cx="0" cy="205192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347864" y="1269189"/>
            <a:ext cx="720080" cy="205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10px</a:t>
            </a:r>
            <a:endParaRPr lang="en-AU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372472" y="6237312"/>
            <a:ext cx="0" cy="259115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580384" y="6320152"/>
            <a:ext cx="720080" cy="205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10px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91231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30299" y="-1"/>
            <a:ext cx="9191468" cy="913865"/>
          </a:xfrm>
          <a:prstGeom prst="rect">
            <a:avLst/>
          </a:prstGeom>
          <a:solidFill>
            <a:srgbClr val="6F6FEF"/>
          </a:solidFill>
          <a:ln>
            <a:solidFill>
              <a:srgbClr val="6F6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/>
          <p:cNvSpPr/>
          <p:nvPr/>
        </p:nvSpPr>
        <p:spPr>
          <a:xfrm>
            <a:off x="-30299" y="908720"/>
            <a:ext cx="9191468" cy="5949280"/>
          </a:xfrm>
          <a:prstGeom prst="rect">
            <a:avLst/>
          </a:prstGeom>
          <a:solidFill>
            <a:srgbClr val="DF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AU" sz="2400" dirty="0">
              <a:solidFill>
                <a:schemeClr val="tx2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264090"/>
            <a:ext cx="24048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AU" sz="3600" dirty="0">
                <a:solidFill>
                  <a:schemeClr val="bg1"/>
                </a:solidFill>
                <a:latin typeface="Cooper Black" panose="0208090404030B020404" pitchFamily="18" charset="0"/>
              </a:rPr>
              <a:t>nodiam</a:t>
            </a:r>
          </a:p>
        </p:txBody>
      </p:sp>
      <p:pic>
        <p:nvPicPr>
          <p:cNvPr id="4" name="Picture 2" descr="D:\Anodiam\Docs\ProjectExecution\BA\ImageResources\AnodiamLogoReverseColorRightAligned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63" y="332656"/>
            <a:ext cx="475253" cy="509200"/>
          </a:xfrm>
          <a:prstGeom prst="rect">
            <a:avLst/>
          </a:prstGeom>
          <a:noFill/>
          <a:ln>
            <a:solidFill>
              <a:srgbClr val="6F6FE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100392" y="1016732"/>
            <a:ext cx="864096" cy="468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#</a:t>
            </a:r>
            <a:r>
              <a:rPr lang="en-AU" sz="1600" dirty="0" err="1" smtClean="0"/>
              <a:t>dfdfff</a:t>
            </a:r>
            <a:r>
              <a:rPr lang="en-AU" sz="1600" dirty="0" smtClean="0"/>
              <a:t>, 400 px</a:t>
            </a:r>
            <a:endParaRPr lang="en-AU" sz="1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964488" y="908720"/>
            <a:ext cx="0" cy="5949280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05981" y="1052736"/>
            <a:ext cx="1389755" cy="432048"/>
          </a:xfrm>
          <a:prstGeom prst="rect">
            <a:avLst/>
          </a:prstGeom>
          <a:solidFill>
            <a:srgbClr val="DFDFFF"/>
          </a:solidFill>
          <a:ln>
            <a:solidFill>
              <a:srgbClr val="DFD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Up</a:t>
            </a:r>
            <a:endParaRPr lang="en-A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95735" y="1052736"/>
            <a:ext cx="1389755" cy="432048"/>
          </a:xfrm>
          <a:prstGeom prst="rect">
            <a:avLst/>
          </a:prstGeom>
          <a:solidFill>
            <a:srgbClr val="DFDFFF"/>
          </a:solidFill>
          <a:ln>
            <a:solidFill>
              <a:srgbClr val="DFD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>
                <a:solidFill>
                  <a:srgbClr val="6F6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AU" sz="1600" b="1" dirty="0">
              <a:solidFill>
                <a:srgbClr val="6F6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1484784"/>
            <a:ext cx="1043608" cy="0"/>
          </a:xfrm>
          <a:prstGeom prst="line">
            <a:avLst/>
          </a:prstGeom>
          <a:ln>
            <a:solidFill>
              <a:srgbClr val="0F0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043608" y="1052736"/>
            <a:ext cx="0" cy="432048"/>
          </a:xfrm>
          <a:prstGeom prst="line">
            <a:avLst/>
          </a:prstGeom>
          <a:ln>
            <a:solidFill>
              <a:srgbClr val="0F0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43608" y="1052736"/>
            <a:ext cx="1008112" cy="0"/>
          </a:xfrm>
          <a:prstGeom prst="line">
            <a:avLst/>
          </a:prstGeom>
          <a:ln>
            <a:solidFill>
              <a:srgbClr val="0F0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51720" y="1052736"/>
            <a:ext cx="0" cy="432048"/>
          </a:xfrm>
          <a:prstGeom prst="line">
            <a:avLst/>
          </a:prstGeom>
          <a:ln>
            <a:solidFill>
              <a:srgbClr val="0F0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051720" y="1484784"/>
            <a:ext cx="7109449" cy="0"/>
          </a:xfrm>
          <a:prstGeom prst="line">
            <a:avLst/>
          </a:prstGeom>
          <a:ln>
            <a:solidFill>
              <a:srgbClr val="0F0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3528" y="1700808"/>
            <a:ext cx="4752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the </a:t>
            </a:r>
            <a:r>
              <a:rPr lang="en-A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btton</a:t>
            </a: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if you are the guardian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2204864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Name 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35696" y="2204864"/>
            <a:ext cx="2475855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Double Bracket 17"/>
          <p:cNvSpPr/>
          <p:nvPr/>
        </p:nvSpPr>
        <p:spPr>
          <a:xfrm>
            <a:off x="4427985" y="2276872"/>
            <a:ext cx="4248471" cy="266546"/>
          </a:xfrm>
          <a:prstGeom prst="bracketPair">
            <a:avLst/>
          </a:prstGeom>
          <a:ln>
            <a:solidFill>
              <a:srgbClr val="DFD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AU" sz="1200" i="1" dirty="0" smtClean="0">
                <a:solidFill>
                  <a:schemeClr val="tx2"/>
                </a:solidFill>
              </a:rPr>
              <a:t>User name should contain an Upper case and a special character </a:t>
            </a:r>
            <a:endParaRPr lang="en-AU" sz="1200" i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9510" y="2617915"/>
            <a:ext cx="425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AU" dirty="0" smtClean="0"/>
              <a:t> </a:t>
            </a:r>
            <a:r>
              <a:rPr lang="en-AU" sz="1400" dirty="0" smtClean="0"/>
              <a:t>Password</a:t>
            </a:r>
            <a:endParaRPr lang="en-AU" sz="1400" dirty="0"/>
          </a:p>
        </p:txBody>
      </p:sp>
      <p:sp>
        <p:nvSpPr>
          <p:cNvPr id="33" name="Rectangle 32"/>
          <p:cNvSpPr/>
          <p:nvPr/>
        </p:nvSpPr>
        <p:spPr>
          <a:xfrm>
            <a:off x="1835696" y="2648693"/>
            <a:ext cx="2475855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Double Bracket 33"/>
          <p:cNvSpPr/>
          <p:nvPr/>
        </p:nvSpPr>
        <p:spPr>
          <a:xfrm>
            <a:off x="4427985" y="2658398"/>
            <a:ext cx="2520279" cy="266546"/>
          </a:xfrm>
          <a:prstGeom prst="bracketPair">
            <a:avLst/>
          </a:prstGeom>
          <a:ln>
            <a:solidFill>
              <a:srgbClr val="DFD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AU" sz="1200" i="1" dirty="0">
                <a:solidFill>
                  <a:schemeClr val="tx2"/>
                </a:solidFill>
              </a:rPr>
              <a:t>Password should  be 5-15 character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19510" y="3059668"/>
            <a:ext cx="425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Confirm</a:t>
            </a:r>
            <a:r>
              <a:rPr lang="en-AU" dirty="0" smtClean="0"/>
              <a:t> </a:t>
            </a:r>
            <a:r>
              <a:rPr lang="en-AU" sz="1400" dirty="0" smtClean="0"/>
              <a:t>Password</a:t>
            </a:r>
            <a:endParaRPr lang="en-AU" sz="1400" dirty="0"/>
          </a:p>
        </p:txBody>
      </p:sp>
      <p:sp>
        <p:nvSpPr>
          <p:cNvPr id="36" name="Rectangle 35"/>
          <p:cNvSpPr/>
          <p:nvPr/>
        </p:nvSpPr>
        <p:spPr>
          <a:xfrm>
            <a:off x="1835696" y="3090446"/>
            <a:ext cx="2475855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/>
          <p:cNvSpPr txBox="1"/>
          <p:nvPr/>
        </p:nvSpPr>
        <p:spPr>
          <a:xfrm>
            <a:off x="314485" y="3569558"/>
            <a:ext cx="4257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Email ID</a:t>
            </a:r>
            <a:endParaRPr lang="en-AU" sz="1400" dirty="0"/>
          </a:p>
        </p:txBody>
      </p:sp>
      <p:sp>
        <p:nvSpPr>
          <p:cNvPr id="39" name="Rectangle 38"/>
          <p:cNvSpPr/>
          <p:nvPr/>
        </p:nvSpPr>
        <p:spPr>
          <a:xfrm>
            <a:off x="1835696" y="3522494"/>
            <a:ext cx="2475855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TextBox 40"/>
          <p:cNvSpPr txBox="1"/>
          <p:nvPr/>
        </p:nvSpPr>
        <p:spPr>
          <a:xfrm>
            <a:off x="328481" y="4029735"/>
            <a:ext cx="4257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Confirm Email ID</a:t>
            </a:r>
            <a:endParaRPr lang="en-AU" sz="1400" dirty="0"/>
          </a:p>
        </p:txBody>
      </p:sp>
      <p:sp>
        <p:nvSpPr>
          <p:cNvPr id="42" name="Rectangle 41"/>
          <p:cNvSpPr/>
          <p:nvPr/>
        </p:nvSpPr>
        <p:spPr>
          <a:xfrm>
            <a:off x="1835696" y="3954542"/>
            <a:ext cx="2475855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5" y="5177940"/>
            <a:ext cx="2181225" cy="156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ounded Rectangle 26"/>
          <p:cNvSpPr/>
          <p:nvPr/>
        </p:nvSpPr>
        <p:spPr>
          <a:xfrm>
            <a:off x="7067315" y="6165304"/>
            <a:ext cx="1836204" cy="432048"/>
          </a:xfrm>
          <a:prstGeom prst="roundRect">
            <a:avLst/>
          </a:prstGeom>
          <a:solidFill>
            <a:srgbClr val="FFFFFF"/>
          </a:solidFill>
          <a:ln>
            <a:solidFill>
              <a:srgbClr val="0F0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>
                <a:solidFill>
                  <a:srgbClr val="0F0F7F"/>
                </a:solidFill>
                <a:latin typeface="Cooper Black" panose="0208090404030B020404" pitchFamily="18" charset="0"/>
              </a:rPr>
              <a:t>Submit</a:t>
            </a:r>
            <a:r>
              <a:rPr lang="en-AU" dirty="0" smtClean="0"/>
              <a:t>t</a:t>
            </a:r>
            <a:endParaRPr lang="en-AU" dirty="0"/>
          </a:p>
        </p:txBody>
      </p:sp>
      <p:sp>
        <p:nvSpPr>
          <p:cNvPr id="46" name="Rounded Rectangle 45"/>
          <p:cNvSpPr/>
          <p:nvPr/>
        </p:nvSpPr>
        <p:spPr>
          <a:xfrm>
            <a:off x="5112060" y="6186775"/>
            <a:ext cx="1836204" cy="432048"/>
          </a:xfrm>
          <a:prstGeom prst="roundRect">
            <a:avLst/>
          </a:prstGeom>
          <a:solidFill>
            <a:srgbClr val="FFFFFF"/>
          </a:solidFill>
          <a:ln>
            <a:solidFill>
              <a:srgbClr val="0F0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err="1" smtClean="0">
                <a:solidFill>
                  <a:srgbClr val="0F0F7F"/>
                </a:solidFill>
                <a:latin typeface="Cooper Black" panose="0208090404030B020404" pitchFamily="18" charset="0"/>
              </a:rPr>
              <a:t>Cancel</a:t>
            </a:r>
            <a:r>
              <a:rPr lang="en-AU" dirty="0" err="1" smtClean="0"/>
              <a:t>t</a:t>
            </a:r>
            <a:endParaRPr lang="en-AU" dirty="0"/>
          </a:p>
        </p:txBody>
      </p:sp>
      <p:sp>
        <p:nvSpPr>
          <p:cNvPr id="32" name="Rectangle 31"/>
          <p:cNvSpPr/>
          <p:nvPr/>
        </p:nvSpPr>
        <p:spPr>
          <a:xfrm>
            <a:off x="6408204" y="1665897"/>
            <a:ext cx="1044116" cy="6109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Arial, 16, #0f0f7f</a:t>
            </a:r>
            <a:endParaRPr lang="en-AU" sz="1600" dirty="0"/>
          </a:p>
        </p:txBody>
      </p:sp>
      <p:sp>
        <p:nvSpPr>
          <p:cNvPr id="44" name="Rectangle 43"/>
          <p:cNvSpPr/>
          <p:nvPr/>
        </p:nvSpPr>
        <p:spPr>
          <a:xfrm>
            <a:off x="4860033" y="3090446"/>
            <a:ext cx="2520279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Give a text alert if mismatched</a:t>
            </a:r>
            <a:endParaRPr lang="en-AU" sz="1600" dirty="0"/>
          </a:p>
        </p:txBody>
      </p:sp>
      <p:cxnSp>
        <p:nvCxnSpPr>
          <p:cNvPr id="52" name="Straight Arrow Connector 51"/>
          <p:cNvCxnSpPr>
            <a:stCxn id="36" idx="3"/>
          </p:cNvCxnSpPr>
          <p:nvPr/>
        </p:nvCxnSpPr>
        <p:spPr>
          <a:xfrm>
            <a:off x="4311551" y="3259723"/>
            <a:ext cx="548482" cy="0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400091" y="3573016"/>
            <a:ext cx="2520279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Validate with “@”</a:t>
            </a:r>
            <a:endParaRPr lang="en-AU" sz="16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283968" y="3717033"/>
            <a:ext cx="1044115" cy="6413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311551" y="4260758"/>
            <a:ext cx="1044115" cy="6413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5405223" y="4077072"/>
            <a:ext cx="2520279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Give a text </a:t>
            </a:r>
            <a:r>
              <a:rPr lang="en-AU" sz="1600" dirty="0" err="1" smtClean="0"/>
              <a:t>alart</a:t>
            </a:r>
            <a:r>
              <a:rPr lang="en-AU" sz="1600" dirty="0" smtClean="0"/>
              <a:t> if mismatched</a:t>
            </a:r>
            <a:endParaRPr lang="en-AU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681" y="1713521"/>
            <a:ext cx="7143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2781160" y="4970804"/>
            <a:ext cx="1368152" cy="988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Arial,14, #0f0f7f (All other </a:t>
            </a:r>
            <a:r>
              <a:rPr lang="en-AU" sz="1600" dirty="0" err="1" smtClean="0"/>
              <a:t>lebels</a:t>
            </a:r>
            <a:r>
              <a:rPr lang="en-AU" sz="1600" dirty="0" smtClean="0"/>
              <a:t> will be same )</a:t>
            </a:r>
            <a:endParaRPr lang="en-AU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422" y="1713521"/>
            <a:ext cx="6667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1835696" y="4410758"/>
            <a:ext cx="2475855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/>
          <p:cNvSpPr txBox="1"/>
          <p:nvPr/>
        </p:nvSpPr>
        <p:spPr>
          <a:xfrm>
            <a:off x="323528" y="4450295"/>
            <a:ext cx="133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No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Elbow Connector 23"/>
          <p:cNvCxnSpPr/>
          <p:nvPr/>
        </p:nvCxnSpPr>
        <p:spPr>
          <a:xfrm rot="16200000" flipH="1">
            <a:off x="1090025" y="2784972"/>
            <a:ext cx="2596663" cy="1774999"/>
          </a:xfrm>
          <a:prstGeom prst="bentConnector3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03848" y="1268760"/>
            <a:ext cx="792087" cy="0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995936" y="908720"/>
            <a:ext cx="1610821" cy="468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Arial, 16, B, #6f6fef </a:t>
            </a:r>
            <a:endParaRPr lang="en-AU" sz="1600" dirty="0"/>
          </a:p>
        </p:txBody>
      </p:sp>
      <p:cxnSp>
        <p:nvCxnSpPr>
          <p:cNvPr id="50" name="Elbow Connector 49"/>
          <p:cNvCxnSpPr/>
          <p:nvPr/>
        </p:nvCxnSpPr>
        <p:spPr>
          <a:xfrm>
            <a:off x="4149312" y="1971384"/>
            <a:ext cx="2258892" cy="233480"/>
          </a:xfrm>
          <a:prstGeom prst="bentConnector3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740352" y="5733256"/>
            <a:ext cx="0" cy="432048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930262" y="5301209"/>
            <a:ext cx="1602178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Cooper black, 20, B, #0f0f7f</a:t>
            </a:r>
            <a:endParaRPr lang="en-AU" sz="1600" dirty="0"/>
          </a:p>
        </p:txBody>
      </p:sp>
      <p:sp>
        <p:nvSpPr>
          <p:cNvPr id="57" name="Rectangle 56"/>
          <p:cNvSpPr/>
          <p:nvPr/>
        </p:nvSpPr>
        <p:spPr>
          <a:xfrm>
            <a:off x="0" y="965114"/>
            <a:ext cx="989388" cy="4269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 smtClean="0">
                <a:solidFill>
                  <a:schemeClr val="bg1"/>
                </a:solidFill>
              </a:rPr>
              <a:t>#</a:t>
            </a:r>
            <a:r>
              <a:rPr lang="en-AU" sz="1200" dirty="0" err="1" smtClean="0">
                <a:solidFill>
                  <a:schemeClr val="bg1"/>
                </a:solidFill>
              </a:rPr>
              <a:t>fff</a:t>
            </a:r>
            <a:r>
              <a:rPr lang="en-AU" sz="1200" dirty="0" smtClean="0">
                <a:solidFill>
                  <a:schemeClr val="bg1"/>
                </a:solidFill>
              </a:rPr>
              <a:t> when Active, 60 px</a:t>
            </a:r>
            <a:endParaRPr lang="en-AU" sz="1200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989388" y="1268760"/>
            <a:ext cx="126228" cy="0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465237" y="1484783"/>
            <a:ext cx="2942968" cy="228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Radio button is Green when Active </a:t>
            </a:r>
            <a:endParaRPr lang="en-AU" sz="1400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8388424" y="2410145"/>
            <a:ext cx="0" cy="248253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985417" y="2658398"/>
            <a:ext cx="918102" cy="7706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Calibri, 12, I, #2f2faf</a:t>
            </a:r>
            <a:endParaRPr lang="en-AU" sz="1600" dirty="0"/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2591470" y="6597352"/>
            <a:ext cx="612378" cy="0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227059" y="6381328"/>
            <a:ext cx="1080120" cy="4136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Captcha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361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-1"/>
            <a:ext cx="9180512" cy="913865"/>
          </a:xfrm>
          <a:prstGeom prst="rect">
            <a:avLst/>
          </a:prstGeom>
          <a:solidFill>
            <a:srgbClr val="6F6FEF"/>
          </a:solidFill>
          <a:ln>
            <a:solidFill>
              <a:srgbClr val="6F6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AU" sz="3600" dirty="0">
                <a:solidFill>
                  <a:schemeClr val="bg1"/>
                </a:solidFill>
                <a:latin typeface="Cooper Black" panose="0208090404030B020404" pitchFamily="18" charset="0"/>
              </a:rPr>
              <a:t>nodiam</a:t>
            </a:r>
          </a:p>
        </p:txBody>
      </p:sp>
      <p:pic>
        <p:nvPicPr>
          <p:cNvPr id="3" name="Picture 2" descr="D:\Anodiam\Docs\ProjectExecution\BA\ImageResources\AnodiamLogoReverseColorRightAligned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9" y="188640"/>
            <a:ext cx="475253" cy="509200"/>
          </a:xfrm>
          <a:prstGeom prst="rect">
            <a:avLst/>
          </a:prstGeom>
          <a:noFill/>
          <a:ln>
            <a:solidFill>
              <a:srgbClr val="6F6FE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913864"/>
            <a:ext cx="9180513" cy="5944136"/>
          </a:xfrm>
          <a:prstGeom prst="rect">
            <a:avLst/>
          </a:prstGeom>
          <a:solidFill>
            <a:srgbClr val="DFDFFF"/>
          </a:solidFill>
          <a:ln>
            <a:solidFill>
              <a:srgbClr val="DFD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3995936" y="1700808"/>
            <a:ext cx="1368152" cy="360040"/>
          </a:xfrm>
          <a:prstGeom prst="rect">
            <a:avLst/>
          </a:prstGeom>
          <a:solidFill>
            <a:srgbClr val="DFDFFF"/>
          </a:solidFill>
          <a:ln>
            <a:solidFill>
              <a:srgbClr val="DFD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smtClean="0">
                <a:solidFill>
                  <a:srgbClr val="6F6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AU" sz="2400" b="1" dirty="0">
              <a:solidFill>
                <a:srgbClr val="6F6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23728" y="244233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Name </a:t>
            </a:r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11960" y="2420888"/>
            <a:ext cx="27363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2195736" y="335699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11960" y="3347700"/>
            <a:ext cx="27363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4211960" y="4283804"/>
            <a:ext cx="27363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/>
          <p:cNvSpPr txBox="1"/>
          <p:nvPr/>
        </p:nvSpPr>
        <p:spPr>
          <a:xfrm>
            <a:off x="2267744" y="442782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ID</a:t>
            </a:r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32368" y="5589240"/>
            <a:ext cx="1368152" cy="360040"/>
          </a:xfrm>
          <a:prstGeom prst="rect">
            <a:avLst/>
          </a:prstGeom>
          <a:solidFill>
            <a:srgbClr val="6F6FEF"/>
          </a:solidFill>
          <a:ln>
            <a:solidFill>
              <a:srgbClr val="2F2F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  <a:endParaRPr lang="en-AU" sz="16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076269" y="1880828"/>
            <a:ext cx="1295931" cy="12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372200" y="1196752"/>
            <a:ext cx="1296144" cy="1080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Arial, B, 24, #6f6fef , #</a:t>
            </a:r>
            <a:r>
              <a:rPr lang="en-AU" sz="1600" dirty="0" err="1" smtClean="0"/>
              <a:t>fff</a:t>
            </a:r>
            <a:r>
              <a:rPr lang="en-AU" sz="1600" dirty="0" smtClean="0"/>
              <a:t> with mouse rollover</a:t>
            </a:r>
            <a:endParaRPr lang="en-AU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7740352" y="282134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AU" sz="16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1894" y="3430119"/>
            <a:ext cx="1152128" cy="1275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Arial, 18, B, #0f0f7f applies for all the </a:t>
            </a:r>
            <a:r>
              <a:rPr lang="en-AU" sz="1600" dirty="0" err="1" smtClean="0"/>
              <a:t>lebels</a:t>
            </a:r>
            <a:endParaRPr lang="en-AU" sz="16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400520" y="5769260"/>
            <a:ext cx="7556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56176" y="5445224"/>
            <a:ext cx="2700300" cy="792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Button fill #6f6fef, button border # 0f0f7f, Arial, 18, B, #0f0f7f (#</a:t>
            </a:r>
            <a:r>
              <a:rPr lang="en-AU" sz="1600" dirty="0" err="1" smtClean="0"/>
              <a:t>fff</a:t>
            </a:r>
            <a:r>
              <a:rPr lang="en-AU" sz="1600" dirty="0" smtClean="0"/>
              <a:t> when active)</a:t>
            </a:r>
            <a:endParaRPr lang="en-AU" sz="16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316416" y="591351"/>
            <a:ext cx="0" cy="605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956376" y="1196752"/>
            <a:ext cx="1187624" cy="14302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Arial, 16, B, #0f0f7f, (#</a:t>
            </a:r>
            <a:r>
              <a:rPr lang="en-AU" sz="1600" dirty="0" err="1" smtClean="0"/>
              <a:t>fff</a:t>
            </a:r>
            <a:r>
              <a:rPr lang="en-AU" sz="1600" dirty="0" smtClean="0"/>
              <a:t> with mouse rollover)</a:t>
            </a:r>
            <a:endParaRPr lang="en-AU" sz="16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" y="2605554"/>
            <a:ext cx="212372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020272" y="3576149"/>
            <a:ext cx="212372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81894" y="2722328"/>
            <a:ext cx="759939" cy="3507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60 px </a:t>
            </a:r>
            <a:endParaRPr lang="en-AU" dirty="0"/>
          </a:p>
        </p:txBody>
      </p:sp>
      <p:sp>
        <p:nvSpPr>
          <p:cNvPr id="42" name="Rectangle 41"/>
          <p:cNvSpPr/>
          <p:nvPr/>
        </p:nvSpPr>
        <p:spPr>
          <a:xfrm>
            <a:off x="7668344" y="3717032"/>
            <a:ext cx="759939" cy="3507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60 px </a:t>
            </a:r>
            <a:endParaRPr lang="en-AU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572000" y="5949280"/>
            <a:ext cx="0" cy="4988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680012" y="6102588"/>
            <a:ext cx="776227" cy="3507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15 px </a:t>
            </a:r>
            <a:endParaRPr lang="en-AU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608004" y="864096"/>
            <a:ext cx="0" cy="9087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4299" y="5769260"/>
            <a:ext cx="393163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594233" y="5886564"/>
            <a:ext cx="1152054" cy="3507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120 px </a:t>
            </a:r>
            <a:endParaRPr lang="en-AU" dirty="0"/>
          </a:p>
        </p:txBody>
      </p:sp>
      <p:cxnSp>
        <p:nvCxnSpPr>
          <p:cNvPr id="52" name="Straight Arrow Connector 51"/>
          <p:cNvCxnSpPr>
            <a:stCxn id="11" idx="1"/>
          </p:cNvCxnSpPr>
          <p:nvPr/>
        </p:nvCxnSpPr>
        <p:spPr>
          <a:xfrm flipH="1">
            <a:off x="1834022" y="3541658"/>
            <a:ext cx="3617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4299" y="1911877"/>
            <a:ext cx="393163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430406" y="1525434"/>
            <a:ext cx="1152054" cy="3507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120 px </a:t>
            </a:r>
            <a:endParaRPr lang="en-AU" dirty="0"/>
          </a:p>
        </p:txBody>
      </p:sp>
      <p:sp>
        <p:nvSpPr>
          <p:cNvPr id="57" name="Rectangle 56"/>
          <p:cNvSpPr/>
          <p:nvPr/>
        </p:nvSpPr>
        <p:spPr>
          <a:xfrm>
            <a:off x="3819402" y="1100689"/>
            <a:ext cx="759939" cy="3507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  <a:r>
              <a:rPr lang="en-AU" dirty="0" smtClean="0"/>
              <a:t>0 px </a:t>
            </a:r>
            <a:endParaRPr lang="en-AU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676456" y="443240"/>
            <a:ext cx="467543" cy="0"/>
          </a:xfrm>
          <a:prstGeom prst="straightConnector1">
            <a:avLst/>
          </a:prstGeom>
          <a:ln>
            <a:solidFill>
              <a:srgbClr val="0F0F7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676456" y="116632"/>
            <a:ext cx="70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15 px</a:t>
            </a:r>
            <a:endParaRPr lang="en-AU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8048313" y="-1"/>
            <a:ext cx="0" cy="338554"/>
          </a:xfrm>
          <a:prstGeom prst="straightConnector1">
            <a:avLst/>
          </a:prstGeom>
          <a:ln>
            <a:solidFill>
              <a:srgbClr val="0F0F7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452320" y="-1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10 px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739586" y="591351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10 px</a:t>
            </a:r>
            <a:endParaRPr lang="en-AU" sz="1600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459666" y="529917"/>
            <a:ext cx="0" cy="364134"/>
          </a:xfrm>
          <a:prstGeom prst="straightConnector1">
            <a:avLst/>
          </a:prstGeom>
          <a:ln>
            <a:solidFill>
              <a:srgbClr val="0F0F7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616116" y="282134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AU" sz="16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0" y="6514719"/>
            <a:ext cx="9144000" cy="370665"/>
          </a:xfrm>
          <a:prstGeom prst="rect">
            <a:avLst/>
          </a:prstGeom>
          <a:solidFill>
            <a:srgbClr val="0F0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bIns="108000" rtlCol="0" anchor="ctr">
            <a:spAutoFit/>
          </a:bodyPr>
          <a:lstStyle/>
          <a:p>
            <a:pPr algn="ctr"/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©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Anodia</a:t>
            </a:r>
            <a:r>
              <a:rPr lang="en-AU" sz="1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  <a:endParaRPr lang="en-AU" sz="1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41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0299" y="-1"/>
            <a:ext cx="9174299" cy="913865"/>
          </a:xfrm>
          <a:prstGeom prst="rect">
            <a:avLst/>
          </a:prstGeom>
          <a:solidFill>
            <a:srgbClr val="6F6FEF"/>
          </a:solidFill>
          <a:ln>
            <a:solidFill>
              <a:srgbClr val="6F6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AU" sz="3600" dirty="0">
                <a:solidFill>
                  <a:schemeClr val="bg1"/>
                </a:solidFill>
                <a:latin typeface="Cooper Black" panose="0208090404030B020404" pitchFamily="18" charset="0"/>
              </a:rPr>
              <a:t>nodiam</a:t>
            </a:r>
          </a:p>
        </p:txBody>
      </p:sp>
      <p:pic>
        <p:nvPicPr>
          <p:cNvPr id="4" name="Picture 3" descr="D:\Anodiam\Docs\ProjectExecution\BA\ImageResources\AnodiamLogoReverseColorRightAligned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9" y="188640"/>
            <a:ext cx="475253" cy="509200"/>
          </a:xfrm>
          <a:prstGeom prst="rect">
            <a:avLst/>
          </a:prstGeom>
          <a:noFill/>
          <a:ln>
            <a:solidFill>
              <a:srgbClr val="6F6FE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12829" y="361401"/>
            <a:ext cx="756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AU" sz="16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60722" y="346608"/>
            <a:ext cx="1043608" cy="34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AU" sz="16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83768" y="296112"/>
            <a:ext cx="2520280" cy="437192"/>
          </a:xfrm>
          <a:prstGeom prst="rect">
            <a:avLst/>
          </a:prstGeom>
          <a:ln>
            <a:solidFill>
              <a:srgbClr val="6F6FE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rgbClr val="BFB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Here</a:t>
            </a:r>
            <a:endParaRPr lang="en-AU" sz="1600" dirty="0">
              <a:solidFill>
                <a:srgbClr val="BFB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4" descr="Search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8660"/>
            <a:ext cx="324036" cy="32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-36512" y="920523"/>
            <a:ext cx="9181140" cy="5944136"/>
          </a:xfrm>
          <a:prstGeom prst="rect">
            <a:avLst/>
          </a:prstGeom>
          <a:solidFill>
            <a:srgbClr val="DFDFFF"/>
          </a:solidFill>
          <a:ln>
            <a:solidFill>
              <a:srgbClr val="DFD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/>
          <p:cNvSpPr txBox="1"/>
          <p:nvPr/>
        </p:nvSpPr>
        <p:spPr>
          <a:xfrm>
            <a:off x="1475656" y="134727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courses</a:t>
            </a:r>
            <a:endParaRPr lang="en-AU" sz="16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461" y="1347271"/>
            <a:ext cx="5905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hlinkClick r:id="rId6" action="ppaction://hlinkfil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7054"/>
            <a:ext cx="5524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Heart 1">
            <a:hlinkClick r:id="rId6" action="ppaction://hlinkfile"/>
          </p:cNvPr>
          <p:cNvSpPr/>
          <p:nvPr/>
        </p:nvSpPr>
        <p:spPr>
          <a:xfrm>
            <a:off x="6264188" y="332656"/>
            <a:ext cx="345326" cy="321646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/>
          <p:cNvSpPr/>
          <p:nvPr/>
        </p:nvSpPr>
        <p:spPr>
          <a:xfrm>
            <a:off x="7982676" y="1124744"/>
            <a:ext cx="909804" cy="936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006240" y="1237272"/>
            <a:ext cx="88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Profile photo (optional)</a:t>
            </a:r>
            <a:endParaRPr lang="en-AU" sz="1200" dirty="0"/>
          </a:p>
        </p:txBody>
      </p:sp>
      <p:sp>
        <p:nvSpPr>
          <p:cNvPr id="23" name="Rectangle 22"/>
          <p:cNvSpPr/>
          <p:nvPr/>
        </p:nvSpPr>
        <p:spPr>
          <a:xfrm>
            <a:off x="-36513" y="6514719"/>
            <a:ext cx="9181141" cy="370665"/>
          </a:xfrm>
          <a:prstGeom prst="rect">
            <a:avLst/>
          </a:prstGeom>
          <a:solidFill>
            <a:srgbClr val="0F0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rIns="180000" bIns="108000" rtlCol="0" anchor="ctr">
            <a:spAutoFit/>
          </a:bodyPr>
          <a:lstStyle/>
          <a:p>
            <a:pPr algn="ctr"/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©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Anodia</a:t>
            </a:r>
            <a:r>
              <a:rPr lang="en-AU" sz="1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  <a:endParaRPr lang="en-AU" sz="1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436851" y="690306"/>
            <a:ext cx="0" cy="826242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968913" y="1556821"/>
            <a:ext cx="1051359" cy="3267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2F2F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Wish list</a:t>
            </a:r>
            <a:endParaRPr lang="en-AU" dirty="0"/>
          </a:p>
        </p:txBody>
      </p:sp>
      <p:cxnSp>
        <p:nvCxnSpPr>
          <p:cNvPr id="24" name="Straight Arrow Connector 23"/>
          <p:cNvCxnSpPr>
            <a:stCxn id="1027" idx="2"/>
          </p:cNvCxnSpPr>
          <p:nvPr/>
        </p:nvCxnSpPr>
        <p:spPr>
          <a:xfrm>
            <a:off x="7296497" y="733304"/>
            <a:ext cx="0" cy="1327544"/>
          </a:xfrm>
          <a:prstGeom prst="straightConnector1">
            <a:avLst/>
          </a:prstGeom>
          <a:ln>
            <a:solidFill>
              <a:srgbClr val="2F2FA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948264" y="2132856"/>
            <a:ext cx="720080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Cart 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953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14" y="929403"/>
            <a:ext cx="9137786" cy="5944136"/>
          </a:xfrm>
          <a:prstGeom prst="rect">
            <a:avLst/>
          </a:prstGeom>
          <a:solidFill>
            <a:srgbClr val="DFDFFF"/>
          </a:solidFill>
          <a:ln>
            <a:solidFill>
              <a:srgbClr val="DFD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/>
          <p:cNvSpPr/>
          <p:nvPr/>
        </p:nvSpPr>
        <p:spPr>
          <a:xfrm>
            <a:off x="-30299" y="-1"/>
            <a:ext cx="9174299" cy="913865"/>
          </a:xfrm>
          <a:prstGeom prst="rect">
            <a:avLst/>
          </a:prstGeom>
          <a:solidFill>
            <a:srgbClr val="6F6FEF"/>
          </a:solidFill>
          <a:ln>
            <a:solidFill>
              <a:srgbClr val="6F6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AU" sz="3600" dirty="0">
                <a:solidFill>
                  <a:schemeClr val="bg1"/>
                </a:solidFill>
                <a:latin typeface="Cooper Black" panose="0208090404030B020404" pitchFamily="18" charset="0"/>
              </a:rPr>
              <a:t>nodiam</a:t>
            </a:r>
          </a:p>
        </p:txBody>
      </p:sp>
      <p:pic>
        <p:nvPicPr>
          <p:cNvPr id="3" name="Picture 2" descr="D:\Anodiam\Docs\ProjectExecution\BA\ImageResources\AnodiamLogoReverseColorRightAligned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9" y="188640"/>
            <a:ext cx="475253" cy="509200"/>
          </a:xfrm>
          <a:prstGeom prst="rect">
            <a:avLst/>
          </a:prstGeom>
          <a:noFill/>
          <a:ln>
            <a:solidFill>
              <a:srgbClr val="6F6FE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9860" y="1312457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courses</a:t>
            </a:r>
            <a:endParaRPr lang="en-AU" sz="16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347271"/>
            <a:ext cx="5905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2987824" y="1556821"/>
            <a:ext cx="590549" cy="1800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2987824" y="1766371"/>
            <a:ext cx="590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>
                <a:hlinkClick r:id="rId4" action="ppaction://hlinkfile"/>
              </a:rPr>
              <a:t>Maths</a:t>
            </a:r>
            <a:endParaRPr lang="en-AU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987824" y="2057270"/>
            <a:ext cx="704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>
                <a:hlinkClick r:id="rId5" action="ppaction://hlinkfile"/>
              </a:rPr>
              <a:t>Physics</a:t>
            </a:r>
            <a:endParaRPr lang="en-AU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973114" y="2334269"/>
            <a:ext cx="776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err="1" smtClean="0"/>
              <a:t>Chem</a:t>
            </a:r>
            <a:endParaRPr lang="en-AU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2968309" y="2660736"/>
            <a:ext cx="689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English</a:t>
            </a:r>
            <a:endParaRPr lang="en-AU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003084" y="2974505"/>
            <a:ext cx="590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Bio</a:t>
            </a:r>
            <a:endParaRPr lang="en-AU" sz="1200" dirty="0"/>
          </a:p>
        </p:txBody>
      </p:sp>
      <p:sp>
        <p:nvSpPr>
          <p:cNvPr id="15" name="Rectangle 14"/>
          <p:cNvSpPr/>
          <p:nvPr/>
        </p:nvSpPr>
        <p:spPr>
          <a:xfrm>
            <a:off x="4181988" y="1766371"/>
            <a:ext cx="678044" cy="894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100" dirty="0" smtClean="0">
                <a:solidFill>
                  <a:srgbClr val="0F0F7F"/>
                </a:solidFill>
              </a:rPr>
              <a:t>algebra</a:t>
            </a:r>
            <a:endParaRPr lang="en-AU" sz="1100" dirty="0">
              <a:solidFill>
                <a:srgbClr val="0F0F7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06124" y="1766371"/>
            <a:ext cx="678044" cy="894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100" dirty="0" err="1" smtClean="0">
                <a:solidFill>
                  <a:srgbClr val="0F0F7F"/>
                </a:solidFill>
              </a:rPr>
              <a:t>Chaptor</a:t>
            </a:r>
            <a:r>
              <a:rPr lang="en-AU" sz="1100" dirty="0" smtClean="0">
                <a:solidFill>
                  <a:srgbClr val="0F0F7F"/>
                </a:solidFill>
              </a:rPr>
              <a:t> 1</a:t>
            </a:r>
          </a:p>
          <a:p>
            <a:r>
              <a:rPr lang="en-AU" sz="1100" dirty="0" smtClean="0">
                <a:solidFill>
                  <a:srgbClr val="0F0F7F"/>
                </a:solidFill>
              </a:rPr>
              <a:t>chaptor2</a:t>
            </a:r>
            <a:endParaRPr lang="en-AU" sz="1100" dirty="0">
              <a:solidFill>
                <a:srgbClr val="0F0F7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30260" y="1766371"/>
            <a:ext cx="678044" cy="894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100" dirty="0" smtClean="0">
                <a:solidFill>
                  <a:srgbClr val="0F0F7F"/>
                </a:solidFill>
              </a:rPr>
              <a:t>Video</a:t>
            </a:r>
          </a:p>
          <a:p>
            <a:endParaRPr lang="en-AU" sz="1100" dirty="0">
              <a:solidFill>
                <a:srgbClr val="0F0F7F"/>
              </a:solidFill>
            </a:endParaRPr>
          </a:p>
          <a:p>
            <a:r>
              <a:rPr lang="en-AU" sz="1100" dirty="0" smtClean="0">
                <a:solidFill>
                  <a:srgbClr val="0F0F7F"/>
                </a:solidFill>
              </a:rPr>
              <a:t>Test papers </a:t>
            </a:r>
            <a:endParaRPr lang="en-AU" sz="1100" dirty="0">
              <a:solidFill>
                <a:srgbClr val="0F0F7F"/>
              </a:solidFill>
            </a:endParaRPr>
          </a:p>
        </p:txBody>
      </p:sp>
      <p:cxnSp>
        <p:nvCxnSpPr>
          <p:cNvPr id="23" name="Straight Arrow Connector 22"/>
          <p:cNvCxnSpPr>
            <a:stCxn id="9" idx="3"/>
          </p:cNvCxnSpPr>
          <p:nvPr/>
        </p:nvCxnSpPr>
        <p:spPr>
          <a:xfrm flipV="1">
            <a:off x="3578373" y="1904870"/>
            <a:ext cx="603615" cy="1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860032" y="1904872"/>
            <a:ext cx="489272" cy="0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084168" y="1904872"/>
            <a:ext cx="489272" cy="0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30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3352</TotalTime>
  <Words>442</Words>
  <Application>Microsoft Office PowerPoint</Application>
  <PresentationFormat>On-screen Show (4:3)</PresentationFormat>
  <Paragraphs>133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Ananya</cp:lastModifiedBy>
  <cp:revision>78</cp:revision>
  <dcterms:created xsi:type="dcterms:W3CDTF">2020-08-10T22:46:31Z</dcterms:created>
  <dcterms:modified xsi:type="dcterms:W3CDTF">2020-11-13T08:30:15Z</dcterms:modified>
</cp:coreProperties>
</file>