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17/11/2020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1997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6825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0768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8760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196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112</cp:revision>
  <dcterms:created xsi:type="dcterms:W3CDTF">2020-08-10T22:46:31Z</dcterms:created>
  <dcterms:modified xsi:type="dcterms:W3CDTF">2020-11-17T00:26:42Z</dcterms:modified>
</cp:coreProperties>
</file>