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F6"/>
    <a:srgbClr val="6F6FEF"/>
    <a:srgbClr val="2F2FAF"/>
    <a:srgbClr val="0F0F7F"/>
    <a:srgbClr val="FFFFFF"/>
    <a:srgbClr val="BFBFFF"/>
    <a:srgbClr val="DFDFFF"/>
    <a:srgbClr val="CFCFFF"/>
    <a:srgbClr val="AFAFFF"/>
    <a:srgbClr val="7F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60"/>
  </p:normalViewPr>
  <p:slideViewPr>
    <p:cSldViewPr>
      <p:cViewPr>
        <p:scale>
          <a:sx n="70" d="100"/>
          <a:sy n="70" d="100"/>
        </p:scale>
        <p:origin x="-1536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67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72716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6514719"/>
            <a:ext cx="9144000" cy="370665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bIns="108000" rtlCol="0" anchor="ctr">
            <a:spAutoFit/>
          </a:bodyPr>
          <a:lstStyle/>
          <a:p>
            <a:pPr algn="ctr"/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©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</a:t>
            </a:r>
            <a:r>
              <a:rPr lang="en-AU" sz="1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AU" sz="1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169" y="1063333"/>
            <a:ext cx="9144000" cy="5451386"/>
          </a:xfrm>
          <a:prstGeom prst="rect">
            <a:avLst/>
          </a:prstGeom>
          <a:gradFill flip="none" rotWithShape="1">
            <a:gsLst>
              <a:gs pos="98000">
                <a:srgbClr val="6F6FEF"/>
              </a:gs>
              <a:gs pos="47089">
                <a:srgbClr val="9F9FF6"/>
              </a:gs>
              <a:gs pos="1000">
                <a:srgbClr val="DFDF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AU" sz="2400" dirty="0">
              <a:latin typeface="Cooper Black" panose="0208090404030B0204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0" y="261077"/>
            <a:ext cx="9144000" cy="1008112"/>
          </a:xfrm>
          <a:prstGeom prst="roundRect">
            <a:avLst/>
          </a:prstGeom>
          <a:gradFill>
            <a:gsLst>
              <a:gs pos="67000">
                <a:srgbClr val="6F6FEF"/>
              </a:gs>
              <a:gs pos="100000">
                <a:srgbClr val="FFFF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AU" sz="3600" dirty="0" err="1" smtClean="0">
                <a:solidFill>
                  <a:schemeClr val="bg1"/>
                </a:solidFill>
                <a:latin typeface="Cooper Black" panose="0208090404030B020404" pitchFamily="18" charset="0"/>
              </a:rPr>
              <a:t>nodiam</a:t>
            </a:r>
            <a:endParaRPr lang="en-AU" sz="3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1026" name="Picture 2" descr="D:\Anodiam\Docs\ProjectExecution\BA\ImageResources\AnodiamLogoReverseColorRightAligned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1528"/>
            <a:ext cx="475253" cy="50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87824" y="546537"/>
            <a:ext cx="2520280" cy="437192"/>
          </a:xfrm>
          <a:prstGeom prst="rect">
            <a:avLst/>
          </a:prstGeom>
          <a:ln>
            <a:solidFill>
              <a:srgbClr val="6F6FE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rgbClr val="BFB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Here</a:t>
            </a:r>
            <a:endParaRPr lang="en-AU" sz="1600" dirty="0">
              <a:solidFill>
                <a:srgbClr val="BFB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Search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84684"/>
            <a:ext cx="324036" cy="32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984202" y="620688"/>
            <a:ext cx="1224136" cy="327037"/>
          </a:xfrm>
          <a:prstGeom prst="rect">
            <a:avLst/>
          </a:prstGeom>
          <a:solidFill>
            <a:srgbClr val="6F6FEF"/>
          </a:solidFill>
          <a:ln>
            <a:solidFill>
              <a:srgbClr val="6F6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24328" y="656692"/>
            <a:ext cx="1080120" cy="252028"/>
          </a:xfrm>
          <a:prstGeom prst="rect">
            <a:avLst/>
          </a:prstGeom>
          <a:solidFill>
            <a:srgbClr val="6F6FEF"/>
          </a:solidFill>
          <a:ln>
            <a:solidFill>
              <a:srgbClr val="6F6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utoShape 6" descr="Copyright Symbol Copyright Law Of The United States Registere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3" name="AutoShape 8" descr="Copyright Symbol Copyright Law Of The United States Registere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9144000" y="160338"/>
            <a:ext cx="756592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933853" y="-43723"/>
            <a:ext cx="165618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chemeClr val="bg1"/>
                </a:solidFill>
              </a:rPr>
              <a:t>#0f0f7f, 30 </a:t>
            </a:r>
            <a:r>
              <a:rPr lang="en-AU" sz="1600" dirty="0" err="1" smtClean="0">
                <a:solidFill>
                  <a:schemeClr val="bg1"/>
                </a:solidFill>
              </a:rPr>
              <a:t>px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9161169" y="983729"/>
            <a:ext cx="772684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939339" y="674479"/>
            <a:ext cx="2049485" cy="81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chemeClr val="bg1"/>
                </a:solidFill>
              </a:rPr>
              <a:t>#6f6fef-67%</a:t>
            </a:r>
          </a:p>
          <a:p>
            <a:r>
              <a:rPr lang="en-AU" sz="1600" dirty="0" smtClean="0">
                <a:solidFill>
                  <a:schemeClr val="bg1"/>
                </a:solidFill>
              </a:rPr>
              <a:t>#fff-100%, 100 </a:t>
            </a:r>
            <a:r>
              <a:rPr lang="en-AU" sz="1600" dirty="0" err="1" smtClean="0">
                <a:solidFill>
                  <a:schemeClr val="bg1"/>
                </a:solidFill>
              </a:rPr>
              <a:t>Px</a:t>
            </a:r>
            <a:r>
              <a:rPr lang="en-AU" sz="16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AU" sz="1600" dirty="0" smtClean="0">
                <a:solidFill>
                  <a:schemeClr val="bg1"/>
                </a:solidFill>
              </a:rPr>
              <a:t>Header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-684584" y="744130"/>
            <a:ext cx="792088" cy="2057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-2916832" y="309916"/>
            <a:ext cx="2232248" cy="108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Logo Reverse colour right aligned. 15 </a:t>
            </a:r>
            <a:r>
              <a:rPr lang="en-AU" sz="1600" dirty="0" err="1" smtClean="0"/>
              <a:t>Px</a:t>
            </a:r>
            <a:r>
              <a:rPr lang="en-AU" sz="1600" dirty="0" smtClean="0"/>
              <a:t> gape from the left wall</a:t>
            </a:r>
            <a:endParaRPr lang="en-AU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99592" y="983729"/>
            <a:ext cx="0" cy="71707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45130" y="1700808"/>
            <a:ext cx="134655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 cooper black, 36, #</a:t>
            </a:r>
            <a:r>
              <a:rPr lang="en-AU" sz="1600" dirty="0" err="1" smtClean="0"/>
              <a:t>fff</a:t>
            </a:r>
            <a:endParaRPr lang="en-AU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339752" y="764704"/>
            <a:ext cx="648072" cy="19073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339752" y="436358"/>
            <a:ext cx="648072" cy="238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50 </a:t>
            </a:r>
            <a:r>
              <a:rPr lang="en-AU" sz="1400" dirty="0" err="1" smtClean="0">
                <a:solidFill>
                  <a:schemeClr val="bg1"/>
                </a:solidFill>
              </a:rPr>
              <a:t>px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275856" y="983729"/>
            <a:ext cx="0" cy="71707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447764" y="1700808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chemeClr val="bg1"/>
                </a:solidFill>
              </a:rPr>
              <a:t>200 </a:t>
            </a:r>
            <a:r>
              <a:rPr lang="en-AU" sz="1600" dirty="0" err="1" smtClean="0">
                <a:solidFill>
                  <a:schemeClr val="bg1"/>
                </a:solidFill>
              </a:rPr>
              <a:t>px</a:t>
            </a:r>
            <a:r>
              <a:rPr lang="en-AU" sz="1600" dirty="0" smtClean="0">
                <a:solidFill>
                  <a:schemeClr val="bg1"/>
                </a:solidFill>
              </a:rPr>
              <a:t> horizontal, 40 </a:t>
            </a:r>
            <a:r>
              <a:rPr lang="en-AU" sz="1600" dirty="0" err="1" smtClean="0">
                <a:solidFill>
                  <a:schemeClr val="bg1"/>
                </a:solidFill>
              </a:rPr>
              <a:t>px</a:t>
            </a:r>
            <a:r>
              <a:rPr lang="en-AU" sz="1600" dirty="0" smtClean="0">
                <a:solidFill>
                  <a:schemeClr val="bg1"/>
                </a:solidFill>
              </a:rPr>
              <a:t> vertical,  #</a:t>
            </a:r>
            <a:r>
              <a:rPr lang="en-AU" sz="1600" dirty="0" err="1" smtClean="0">
                <a:solidFill>
                  <a:schemeClr val="bg1"/>
                </a:solidFill>
              </a:rPr>
              <a:t>fff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589169" y="852548"/>
            <a:ext cx="0" cy="84826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355976" y="1700808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chemeClr val="bg1"/>
                </a:solidFill>
              </a:rPr>
              <a:t>Arial, 16, #</a:t>
            </a:r>
            <a:r>
              <a:rPr lang="en-AU" sz="1600" dirty="0" err="1" smtClean="0">
                <a:solidFill>
                  <a:schemeClr val="bg1"/>
                </a:solidFill>
              </a:rPr>
              <a:t>afafff</a:t>
            </a:r>
            <a:r>
              <a:rPr lang="en-AU" sz="1600" dirty="0" smtClean="0">
                <a:solidFill>
                  <a:schemeClr val="bg1"/>
                </a:solidFill>
              </a:rPr>
              <a:t>, Middle alignment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endCxn id="9" idx="2"/>
          </p:cNvCxnSpPr>
          <p:nvPr/>
        </p:nvCxnSpPr>
        <p:spPr>
          <a:xfrm flipV="1">
            <a:off x="6596270" y="947725"/>
            <a:ext cx="0" cy="75308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84168" y="1700808"/>
            <a:ext cx="112417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chemeClr val="bg1"/>
                </a:solidFill>
              </a:rPr>
              <a:t>Arial, 18, B, 0f0f7f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>
            <a:endCxn id="11" idx="2"/>
          </p:cNvCxnSpPr>
          <p:nvPr/>
        </p:nvCxnSpPr>
        <p:spPr>
          <a:xfrm flipV="1">
            <a:off x="8064388" y="908720"/>
            <a:ext cx="0" cy="792088"/>
          </a:xfrm>
          <a:prstGeom prst="straightConnector1">
            <a:avLst/>
          </a:prstGeom>
          <a:ln>
            <a:solidFill>
              <a:srgbClr val="2F2FA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524328" y="1700808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Arial, 18, B, 0f0f7f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6084168" y="6700051"/>
            <a:ext cx="3816424" cy="1"/>
          </a:xfrm>
          <a:prstGeom prst="straightConnector1">
            <a:avLst/>
          </a:prstGeom>
          <a:ln>
            <a:solidFill>
              <a:srgbClr val="2F2FA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939339" y="6381329"/>
            <a:ext cx="1185389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chemeClr val="bg1"/>
                </a:solidFill>
              </a:rPr>
              <a:t>Arial, #</a:t>
            </a:r>
            <a:r>
              <a:rPr lang="en-AU" sz="1600" dirty="0" err="1" smtClean="0">
                <a:solidFill>
                  <a:schemeClr val="bg1"/>
                </a:solidFill>
              </a:rPr>
              <a:t>fff</a:t>
            </a:r>
            <a:r>
              <a:rPr lang="en-AU" sz="1600" dirty="0" smtClean="0">
                <a:solidFill>
                  <a:schemeClr val="bg1"/>
                </a:solidFill>
              </a:rPr>
              <a:t>, 14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-288540" y="6633357"/>
            <a:ext cx="444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-1332656" y="6422645"/>
            <a:ext cx="1044116" cy="462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35 %, #0f0f7f</a:t>
            </a:r>
            <a:endParaRPr lang="en-AU" sz="16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-66483" y="852548"/>
            <a:ext cx="0" cy="5696202"/>
          </a:xfrm>
          <a:prstGeom prst="straightConnector1">
            <a:avLst/>
          </a:prstGeom>
          <a:ln>
            <a:solidFill>
              <a:srgbClr val="2F2FA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-1476672" y="3212976"/>
            <a:ext cx="1410189" cy="57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/>
              <a:t>#6f6fef, 98%, 47%, #</a:t>
            </a:r>
            <a:r>
              <a:rPr lang="en-AU" sz="1600" dirty="0" err="1"/>
              <a:t>fff</a:t>
            </a:r>
            <a:r>
              <a:rPr lang="en-AU" sz="1600" dirty="0"/>
              <a:t> 1%</a:t>
            </a:r>
          </a:p>
        </p:txBody>
      </p:sp>
    </p:spTree>
    <p:extLst>
      <p:ext uri="{BB962C8B-B14F-4D97-AF65-F5344CB8AC3E}">
        <p14:creationId xmlns:p14="http://schemas.microsoft.com/office/powerpoint/2010/main" val="34562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105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Ananya</cp:lastModifiedBy>
  <cp:revision>17</cp:revision>
  <dcterms:created xsi:type="dcterms:W3CDTF">2020-08-10T22:46:31Z</dcterms:created>
  <dcterms:modified xsi:type="dcterms:W3CDTF">2020-08-11T04:22:07Z</dcterms:modified>
</cp:coreProperties>
</file>