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55587"/>
            <a:ext cx="5410200" cy="73501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Graded Assignment- 05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467600" cy="1600200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Screen Shots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22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Home Page</a:t>
            </a:r>
            <a:endParaRPr lang="en-US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4801" y="1554162"/>
            <a:ext cx="8534400" cy="5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159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2)Main page – Customer list</a:t>
            </a:r>
            <a:endParaRPr lang="en-US" dirty="0"/>
          </a:p>
        </p:txBody>
      </p:sp>
      <p:pic>
        <p:nvPicPr>
          <p:cNvPr id="4" name="Image2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1143000"/>
            <a:ext cx="8382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5715000" cy="7159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3) Add new customer </a:t>
            </a:r>
            <a:endParaRPr lang="en-US" dirty="0"/>
          </a:p>
        </p:txBody>
      </p:sp>
      <p:pic>
        <p:nvPicPr>
          <p:cNvPr id="4" name="Image3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1219200"/>
            <a:ext cx="8305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4) Added customer Successfully</a:t>
            </a:r>
            <a:endParaRPr lang="en-US" dirty="0"/>
          </a:p>
        </p:txBody>
      </p:sp>
      <p:pic>
        <p:nvPicPr>
          <p:cNvPr id="4" name="Image4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1000" y="1143000"/>
            <a:ext cx="8458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4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4953000" cy="4873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5) Update Customer</a:t>
            </a:r>
            <a:endParaRPr lang="en-US" dirty="0"/>
          </a:p>
        </p:txBody>
      </p:sp>
      <p:pic>
        <p:nvPicPr>
          <p:cNvPr id="4" name="Image5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990600"/>
            <a:ext cx="822960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67818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6) Updated Successfully (customer “</a:t>
            </a:r>
            <a:r>
              <a:rPr lang="en-US" dirty="0" err="1" smtClean="0"/>
              <a:t>Pranav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4" name="Image6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401235" y="1554163"/>
            <a:ext cx="849392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3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4191000" cy="6397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7) Delete customer</a:t>
            </a:r>
            <a:endParaRPr lang="en-US" dirty="0"/>
          </a:p>
        </p:txBody>
      </p:sp>
      <p:pic>
        <p:nvPicPr>
          <p:cNvPr id="4" name="Image7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388471" y="1554163"/>
            <a:ext cx="8519458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Customer Deleted Successfully</a:t>
            </a:r>
            <a:endParaRPr lang="en-US" dirty="0"/>
          </a:p>
        </p:txBody>
      </p:sp>
      <p:pic>
        <p:nvPicPr>
          <p:cNvPr id="4" name="Image8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102" y="1554162"/>
            <a:ext cx="8536195" cy="52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1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</TotalTime>
  <Words>46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Graded Assignment- 05</vt:lpstr>
      <vt:lpstr>1) Home Page</vt:lpstr>
      <vt:lpstr>2)Main page – Customer list</vt:lpstr>
      <vt:lpstr>3) Add new customer </vt:lpstr>
      <vt:lpstr>4) Added customer Successfully</vt:lpstr>
      <vt:lpstr>5) Update Customer</vt:lpstr>
      <vt:lpstr>6) Updated Successfully (customer “Pranav”)</vt:lpstr>
      <vt:lpstr>7) Delete customer</vt:lpstr>
      <vt:lpstr>8) Customer Deleted Successfully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Home page</dc:title>
  <dc:creator>Admin</dc:creator>
  <cp:lastModifiedBy>Admin</cp:lastModifiedBy>
  <cp:revision>3</cp:revision>
  <dcterms:created xsi:type="dcterms:W3CDTF">2006-08-16T00:00:00Z</dcterms:created>
  <dcterms:modified xsi:type="dcterms:W3CDTF">2021-12-31T05:30:35Z</dcterms:modified>
</cp:coreProperties>
</file>