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3" r:id="rId11"/>
    <p:sldId id="304" r:id="rId12"/>
    <p:sldId id="305" r:id="rId13"/>
    <p:sldId id="306" r:id="rId14"/>
    <p:sldId id="307" r:id="rId15"/>
    <p:sldId id="308" r:id="rId16"/>
  </p:sldIdLst>
  <p:sldSz cx="9144000" cy="5143500" type="screen16x9"/>
  <p:notesSz cx="6858000" cy="9144000"/>
  <p:embeddedFontLst>
    <p:embeddedFont>
      <p:font typeface="Albert Sans Medium" panose="020B0604020202020204" charset="0"/>
      <p:regular r:id="rId18"/>
      <p:bold r:id="rId19"/>
      <p:italic r:id="rId20"/>
      <p:boldItalic r:id="rId21"/>
    </p:embeddedFont>
    <p:embeddedFont>
      <p:font typeface="Golos Text" panose="020B0604020202020204" charset="0"/>
      <p:regular r:id="rId22"/>
      <p:bold r:id="rId23"/>
    </p:embeddedFont>
    <p:embeddedFont>
      <p:font typeface="Playfair Display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BADC59-9706-4E83-B386-E0CE5C2E4C0A}">
  <a:tblStyle styleId="{07BADC59-9706-4E83-B386-E0CE5C2E4C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isht" userId="f172670fc0adc625" providerId="LiveId" clId="{432DE8DD-89CE-4F6D-93A1-24D559948E71}"/>
    <pc:docChg chg="custSel addSld delSld modSld delMainMaster">
      <pc:chgData name="rahul bisht" userId="f172670fc0adc625" providerId="LiveId" clId="{432DE8DD-89CE-4F6D-93A1-24D559948E71}" dt="2023-05-25T08:15:02.465" v="1264" actId="20577"/>
      <pc:docMkLst>
        <pc:docMk/>
      </pc:docMkLst>
      <pc:sldChg chg="modSp mod">
        <pc:chgData name="rahul bisht" userId="f172670fc0adc625" providerId="LiveId" clId="{432DE8DD-89CE-4F6D-93A1-24D559948E71}" dt="2023-05-23T16:07:00.969" v="46" actId="3062"/>
        <pc:sldMkLst>
          <pc:docMk/>
          <pc:sldMk cId="0" sldId="256"/>
        </pc:sldMkLst>
        <pc:spChg chg="mod">
          <ac:chgData name="rahul bisht" userId="f172670fc0adc625" providerId="LiveId" clId="{432DE8DD-89CE-4F6D-93A1-24D559948E71}" dt="2023-05-23T16:07:00.969" v="46" actId="3062"/>
          <ac:spMkLst>
            <pc:docMk/>
            <pc:sldMk cId="0" sldId="256"/>
            <ac:spMk id="325" creationId="{00000000-0000-0000-0000-000000000000}"/>
          </ac:spMkLst>
        </pc:spChg>
      </pc:sldChg>
      <pc:sldChg chg="modSp mod">
        <pc:chgData name="rahul bisht" userId="f172670fc0adc625" providerId="LiveId" clId="{432DE8DD-89CE-4F6D-93A1-24D559948E71}" dt="2023-05-25T08:15:02.465" v="1264" actId="20577"/>
        <pc:sldMkLst>
          <pc:docMk/>
          <pc:sldMk cId="0" sldId="259"/>
        </pc:sldMkLst>
        <pc:spChg chg="mod">
          <ac:chgData name="rahul bisht" userId="f172670fc0adc625" providerId="LiveId" clId="{432DE8DD-89CE-4F6D-93A1-24D559948E71}" dt="2023-05-25T08:15:02.465" v="1264" actId="20577"/>
          <ac:spMkLst>
            <pc:docMk/>
            <pc:sldMk cId="0" sldId="259"/>
            <ac:spMk id="365" creationId="{00000000-0000-0000-0000-000000000000}"/>
          </ac:spMkLst>
        </pc:spChg>
        <pc:cxnChg chg="mod">
          <ac:chgData name="rahul bisht" userId="f172670fc0adc625" providerId="LiveId" clId="{432DE8DD-89CE-4F6D-93A1-24D559948E71}" dt="2023-05-25T07:40:30.626" v="563" actId="1076"/>
          <ac:cxnSpMkLst>
            <pc:docMk/>
            <pc:sldMk cId="0" sldId="259"/>
            <ac:cxnSpMk id="366" creationId="{00000000-0000-0000-0000-000000000000}"/>
          </ac:cxnSpMkLst>
        </pc:cxnChg>
      </pc:sldChg>
      <pc:sldChg chg="modSp mod">
        <pc:chgData name="rahul bisht" userId="f172670fc0adc625" providerId="LiveId" clId="{432DE8DD-89CE-4F6D-93A1-24D559948E71}" dt="2023-05-23T16:07:38.882" v="47" actId="3062"/>
        <pc:sldMkLst>
          <pc:docMk/>
          <pc:sldMk cId="0" sldId="260"/>
        </pc:sldMkLst>
        <pc:spChg chg="mod">
          <ac:chgData name="rahul bisht" userId="f172670fc0adc625" providerId="LiveId" clId="{432DE8DD-89CE-4F6D-93A1-24D559948E71}" dt="2023-05-23T16:07:38.882" v="47" actId="3062"/>
          <ac:spMkLst>
            <pc:docMk/>
            <pc:sldMk cId="0" sldId="260"/>
            <ac:spMk id="7" creationId="{FA428B5D-A405-F1AA-381C-EF76B16BCAEB}"/>
          </ac:spMkLst>
        </pc:spChg>
      </pc:sldChg>
      <pc:sldChg chg="modSp mod">
        <pc:chgData name="rahul bisht" userId="f172670fc0adc625" providerId="LiveId" clId="{432DE8DD-89CE-4F6D-93A1-24D559948E71}" dt="2023-05-25T07:55:17.487" v="756" actId="1076"/>
        <pc:sldMkLst>
          <pc:docMk/>
          <pc:sldMk cId="0" sldId="262"/>
        </pc:sldMkLst>
        <pc:spChg chg="mod">
          <ac:chgData name="rahul bisht" userId="f172670fc0adc625" providerId="LiveId" clId="{432DE8DD-89CE-4F6D-93A1-24D559948E71}" dt="2023-05-25T07:55:17.487" v="756" actId="1076"/>
          <ac:spMkLst>
            <pc:docMk/>
            <pc:sldMk cId="0" sldId="262"/>
            <ac:spMk id="6" creationId="{8E4E96CF-081A-11F9-B4C0-DF71FAB32041}"/>
          </ac:spMkLst>
        </pc:spChg>
      </pc:sldChg>
      <pc:sldChg chg="modSp del mod">
        <pc:chgData name="rahul bisht" userId="f172670fc0adc625" providerId="LiveId" clId="{432DE8DD-89CE-4F6D-93A1-24D559948E71}" dt="2023-05-23T16:15:53.254" v="73" actId="47"/>
        <pc:sldMkLst>
          <pc:docMk/>
          <pc:sldMk cId="0" sldId="266"/>
        </pc:sldMkLst>
        <pc:spChg chg="mod">
          <ac:chgData name="rahul bisht" userId="f172670fc0adc625" providerId="LiveId" clId="{432DE8DD-89CE-4F6D-93A1-24D559948E71}" dt="2023-05-23T16:02:48.626" v="0" actId="20577"/>
          <ac:spMkLst>
            <pc:docMk/>
            <pc:sldMk cId="0" sldId="266"/>
            <ac:spMk id="538" creationId="{00000000-0000-0000-0000-000000000000}"/>
          </ac:spMkLst>
        </pc:spChg>
      </pc:sldChg>
      <pc:sldChg chg="del">
        <pc:chgData name="rahul bisht" userId="f172670fc0adc625" providerId="LiveId" clId="{432DE8DD-89CE-4F6D-93A1-24D559948E71}" dt="2023-05-23T16:22:39.711" v="121" actId="47"/>
        <pc:sldMkLst>
          <pc:docMk/>
          <pc:sldMk cId="0" sldId="267"/>
        </pc:sldMkLst>
      </pc:sldChg>
      <pc:sldChg chg="del">
        <pc:chgData name="rahul bisht" userId="f172670fc0adc625" providerId="LiveId" clId="{432DE8DD-89CE-4F6D-93A1-24D559948E71}" dt="2023-05-23T16:22:42.004" v="122" actId="47"/>
        <pc:sldMkLst>
          <pc:docMk/>
          <pc:sldMk cId="0" sldId="268"/>
        </pc:sldMkLst>
      </pc:sldChg>
      <pc:sldChg chg="del">
        <pc:chgData name="rahul bisht" userId="f172670fc0adc625" providerId="LiveId" clId="{432DE8DD-89CE-4F6D-93A1-24D559948E71}" dt="2023-05-23T16:22:46.327" v="123" actId="47"/>
        <pc:sldMkLst>
          <pc:docMk/>
          <pc:sldMk cId="0" sldId="269"/>
        </pc:sldMkLst>
      </pc:sldChg>
      <pc:sldChg chg="del">
        <pc:chgData name="rahul bisht" userId="f172670fc0adc625" providerId="LiveId" clId="{432DE8DD-89CE-4F6D-93A1-24D559948E71}" dt="2023-05-25T08:13:27.017" v="1196" actId="47"/>
        <pc:sldMkLst>
          <pc:docMk/>
          <pc:sldMk cId="0" sldId="270"/>
        </pc:sldMkLst>
      </pc:sldChg>
      <pc:sldChg chg="del">
        <pc:chgData name="rahul bisht" userId="f172670fc0adc625" providerId="LiveId" clId="{432DE8DD-89CE-4F6D-93A1-24D559948E71}" dt="2023-05-25T08:13:28.547" v="1197" actId="47"/>
        <pc:sldMkLst>
          <pc:docMk/>
          <pc:sldMk cId="0" sldId="271"/>
        </pc:sldMkLst>
      </pc:sldChg>
      <pc:sldChg chg="del">
        <pc:chgData name="rahul bisht" userId="f172670fc0adc625" providerId="LiveId" clId="{432DE8DD-89CE-4F6D-93A1-24D559948E71}" dt="2023-05-25T08:13:32.039" v="1198" actId="47"/>
        <pc:sldMkLst>
          <pc:docMk/>
          <pc:sldMk cId="0" sldId="272"/>
        </pc:sldMkLst>
      </pc:sldChg>
      <pc:sldChg chg="del">
        <pc:chgData name="rahul bisht" userId="f172670fc0adc625" providerId="LiveId" clId="{432DE8DD-89CE-4F6D-93A1-24D559948E71}" dt="2023-05-25T08:13:33.035" v="1199" actId="47"/>
        <pc:sldMkLst>
          <pc:docMk/>
          <pc:sldMk cId="0" sldId="273"/>
        </pc:sldMkLst>
      </pc:sldChg>
      <pc:sldChg chg="del">
        <pc:chgData name="rahul bisht" userId="f172670fc0adc625" providerId="LiveId" clId="{432DE8DD-89CE-4F6D-93A1-24D559948E71}" dt="2023-05-25T08:13:33.528" v="1200" actId="47"/>
        <pc:sldMkLst>
          <pc:docMk/>
          <pc:sldMk cId="0" sldId="274"/>
        </pc:sldMkLst>
      </pc:sldChg>
      <pc:sldChg chg="del">
        <pc:chgData name="rahul bisht" userId="f172670fc0adc625" providerId="LiveId" clId="{432DE8DD-89CE-4F6D-93A1-24D559948E71}" dt="2023-05-25T08:13:33.843" v="1201" actId="47"/>
        <pc:sldMkLst>
          <pc:docMk/>
          <pc:sldMk cId="0" sldId="275"/>
        </pc:sldMkLst>
      </pc:sldChg>
      <pc:sldChg chg="del">
        <pc:chgData name="rahul bisht" userId="f172670fc0adc625" providerId="LiveId" clId="{432DE8DD-89CE-4F6D-93A1-24D559948E71}" dt="2023-05-25T08:13:34.086" v="1202" actId="47"/>
        <pc:sldMkLst>
          <pc:docMk/>
          <pc:sldMk cId="0" sldId="276"/>
        </pc:sldMkLst>
      </pc:sldChg>
      <pc:sldChg chg="del">
        <pc:chgData name="rahul bisht" userId="f172670fc0adc625" providerId="LiveId" clId="{432DE8DD-89CE-4F6D-93A1-24D559948E71}" dt="2023-05-25T08:13:34.347" v="1203" actId="47"/>
        <pc:sldMkLst>
          <pc:docMk/>
          <pc:sldMk cId="0" sldId="277"/>
        </pc:sldMkLst>
      </pc:sldChg>
      <pc:sldChg chg="del">
        <pc:chgData name="rahul bisht" userId="f172670fc0adc625" providerId="LiveId" clId="{432DE8DD-89CE-4F6D-93A1-24D559948E71}" dt="2023-05-25T08:13:34.567" v="1204" actId="47"/>
        <pc:sldMkLst>
          <pc:docMk/>
          <pc:sldMk cId="0" sldId="278"/>
        </pc:sldMkLst>
      </pc:sldChg>
      <pc:sldChg chg="del">
        <pc:chgData name="rahul bisht" userId="f172670fc0adc625" providerId="LiveId" clId="{432DE8DD-89CE-4F6D-93A1-24D559948E71}" dt="2023-05-25T08:13:34.850" v="1205" actId="47"/>
        <pc:sldMkLst>
          <pc:docMk/>
          <pc:sldMk cId="0" sldId="279"/>
        </pc:sldMkLst>
      </pc:sldChg>
      <pc:sldChg chg="del">
        <pc:chgData name="rahul bisht" userId="f172670fc0adc625" providerId="LiveId" clId="{432DE8DD-89CE-4F6D-93A1-24D559948E71}" dt="2023-05-25T08:13:35.525" v="1206" actId="47"/>
        <pc:sldMkLst>
          <pc:docMk/>
          <pc:sldMk cId="0" sldId="280"/>
        </pc:sldMkLst>
      </pc:sldChg>
      <pc:sldChg chg="del">
        <pc:chgData name="rahul bisht" userId="f172670fc0adc625" providerId="LiveId" clId="{432DE8DD-89CE-4F6D-93A1-24D559948E71}" dt="2023-05-25T08:13:35.872" v="1207" actId="47"/>
        <pc:sldMkLst>
          <pc:docMk/>
          <pc:sldMk cId="0" sldId="281"/>
        </pc:sldMkLst>
      </pc:sldChg>
      <pc:sldChg chg="del">
        <pc:chgData name="rahul bisht" userId="f172670fc0adc625" providerId="LiveId" clId="{432DE8DD-89CE-4F6D-93A1-24D559948E71}" dt="2023-05-25T08:13:37.134" v="1208" actId="47"/>
        <pc:sldMkLst>
          <pc:docMk/>
          <pc:sldMk cId="0" sldId="282"/>
        </pc:sldMkLst>
      </pc:sldChg>
      <pc:sldChg chg="del">
        <pc:chgData name="rahul bisht" userId="f172670fc0adc625" providerId="LiveId" clId="{432DE8DD-89CE-4F6D-93A1-24D559948E71}" dt="2023-05-25T08:13:37.783" v="1209" actId="47"/>
        <pc:sldMkLst>
          <pc:docMk/>
          <pc:sldMk cId="0" sldId="283"/>
        </pc:sldMkLst>
      </pc:sldChg>
      <pc:sldChg chg="del">
        <pc:chgData name="rahul bisht" userId="f172670fc0adc625" providerId="LiveId" clId="{432DE8DD-89CE-4F6D-93A1-24D559948E71}" dt="2023-05-25T08:13:38.019" v="1210" actId="47"/>
        <pc:sldMkLst>
          <pc:docMk/>
          <pc:sldMk cId="0" sldId="284"/>
        </pc:sldMkLst>
      </pc:sldChg>
      <pc:sldChg chg="del">
        <pc:chgData name="rahul bisht" userId="f172670fc0adc625" providerId="LiveId" clId="{432DE8DD-89CE-4F6D-93A1-24D559948E71}" dt="2023-05-25T08:13:38.241" v="1211" actId="47"/>
        <pc:sldMkLst>
          <pc:docMk/>
          <pc:sldMk cId="0" sldId="285"/>
        </pc:sldMkLst>
      </pc:sldChg>
      <pc:sldChg chg="del">
        <pc:chgData name="rahul bisht" userId="f172670fc0adc625" providerId="LiveId" clId="{432DE8DD-89CE-4F6D-93A1-24D559948E71}" dt="2023-05-25T08:13:38.449" v="1212" actId="47"/>
        <pc:sldMkLst>
          <pc:docMk/>
          <pc:sldMk cId="0" sldId="286"/>
        </pc:sldMkLst>
      </pc:sldChg>
      <pc:sldChg chg="del">
        <pc:chgData name="rahul bisht" userId="f172670fc0adc625" providerId="LiveId" clId="{432DE8DD-89CE-4F6D-93A1-24D559948E71}" dt="2023-05-25T08:13:38.672" v="1213" actId="47"/>
        <pc:sldMkLst>
          <pc:docMk/>
          <pc:sldMk cId="0" sldId="287"/>
        </pc:sldMkLst>
      </pc:sldChg>
      <pc:sldChg chg="del">
        <pc:chgData name="rahul bisht" userId="f172670fc0adc625" providerId="LiveId" clId="{432DE8DD-89CE-4F6D-93A1-24D559948E71}" dt="2023-05-25T08:13:39.262" v="1214" actId="47"/>
        <pc:sldMkLst>
          <pc:docMk/>
          <pc:sldMk cId="0" sldId="288"/>
        </pc:sldMkLst>
      </pc:sldChg>
      <pc:sldChg chg="del">
        <pc:chgData name="rahul bisht" userId="f172670fc0adc625" providerId="LiveId" clId="{432DE8DD-89CE-4F6D-93A1-24D559948E71}" dt="2023-05-25T08:13:39.782" v="1215" actId="47"/>
        <pc:sldMkLst>
          <pc:docMk/>
          <pc:sldMk cId="0" sldId="289"/>
        </pc:sldMkLst>
      </pc:sldChg>
      <pc:sldChg chg="del">
        <pc:chgData name="rahul bisht" userId="f172670fc0adc625" providerId="LiveId" clId="{432DE8DD-89CE-4F6D-93A1-24D559948E71}" dt="2023-05-25T08:13:40.425" v="1216" actId="47"/>
        <pc:sldMkLst>
          <pc:docMk/>
          <pc:sldMk cId="0" sldId="290"/>
        </pc:sldMkLst>
      </pc:sldChg>
      <pc:sldChg chg="del">
        <pc:chgData name="rahul bisht" userId="f172670fc0adc625" providerId="LiveId" clId="{432DE8DD-89CE-4F6D-93A1-24D559948E71}" dt="2023-05-25T08:13:40.520" v="1217" actId="47"/>
        <pc:sldMkLst>
          <pc:docMk/>
          <pc:sldMk cId="0" sldId="291"/>
        </pc:sldMkLst>
      </pc:sldChg>
      <pc:sldChg chg="del">
        <pc:chgData name="rahul bisht" userId="f172670fc0adc625" providerId="LiveId" clId="{432DE8DD-89CE-4F6D-93A1-24D559948E71}" dt="2023-05-25T08:13:40.568" v="1218" actId="47"/>
        <pc:sldMkLst>
          <pc:docMk/>
          <pc:sldMk cId="0" sldId="292"/>
        </pc:sldMkLst>
      </pc:sldChg>
      <pc:sldChg chg="del">
        <pc:chgData name="rahul bisht" userId="f172670fc0adc625" providerId="LiveId" clId="{432DE8DD-89CE-4F6D-93A1-24D559948E71}" dt="2023-05-25T08:13:40.632" v="1219" actId="47"/>
        <pc:sldMkLst>
          <pc:docMk/>
          <pc:sldMk cId="0" sldId="293"/>
        </pc:sldMkLst>
      </pc:sldChg>
      <pc:sldChg chg="del">
        <pc:chgData name="rahul bisht" userId="f172670fc0adc625" providerId="LiveId" clId="{432DE8DD-89CE-4F6D-93A1-24D559948E71}" dt="2023-05-25T08:13:40.698" v="1220" actId="47"/>
        <pc:sldMkLst>
          <pc:docMk/>
          <pc:sldMk cId="0" sldId="294"/>
        </pc:sldMkLst>
      </pc:sldChg>
      <pc:sldChg chg="del">
        <pc:chgData name="rahul bisht" userId="f172670fc0adc625" providerId="LiveId" clId="{432DE8DD-89CE-4F6D-93A1-24D559948E71}" dt="2023-05-25T08:13:40.798" v="1221" actId="47"/>
        <pc:sldMkLst>
          <pc:docMk/>
          <pc:sldMk cId="0" sldId="295"/>
        </pc:sldMkLst>
      </pc:sldChg>
      <pc:sldChg chg="del">
        <pc:chgData name="rahul bisht" userId="f172670fc0adc625" providerId="LiveId" clId="{432DE8DD-89CE-4F6D-93A1-24D559948E71}" dt="2023-05-25T08:13:40.953" v="1222" actId="47"/>
        <pc:sldMkLst>
          <pc:docMk/>
          <pc:sldMk cId="0" sldId="296"/>
        </pc:sldMkLst>
      </pc:sldChg>
      <pc:sldChg chg="del">
        <pc:chgData name="rahul bisht" userId="f172670fc0adc625" providerId="LiveId" clId="{432DE8DD-89CE-4F6D-93A1-24D559948E71}" dt="2023-05-25T08:13:41.207" v="1223" actId="47"/>
        <pc:sldMkLst>
          <pc:docMk/>
          <pc:sldMk cId="0" sldId="297"/>
        </pc:sldMkLst>
      </pc:sldChg>
      <pc:sldChg chg="del">
        <pc:chgData name="rahul bisht" userId="f172670fc0adc625" providerId="LiveId" clId="{432DE8DD-89CE-4F6D-93A1-24D559948E71}" dt="2023-05-25T08:13:42.016" v="1224" actId="47"/>
        <pc:sldMkLst>
          <pc:docMk/>
          <pc:sldMk cId="0" sldId="298"/>
        </pc:sldMkLst>
      </pc:sldChg>
      <pc:sldChg chg="del">
        <pc:chgData name="rahul bisht" userId="f172670fc0adc625" providerId="LiveId" clId="{432DE8DD-89CE-4F6D-93A1-24D559948E71}" dt="2023-05-25T08:13:42.771" v="1225" actId="47"/>
        <pc:sldMkLst>
          <pc:docMk/>
          <pc:sldMk cId="0" sldId="299"/>
        </pc:sldMkLst>
      </pc:sldChg>
      <pc:sldChg chg="del">
        <pc:chgData name="rahul bisht" userId="f172670fc0adc625" providerId="LiveId" clId="{432DE8DD-89CE-4F6D-93A1-24D559948E71}" dt="2023-05-25T08:13:43.203" v="1226" actId="47"/>
        <pc:sldMkLst>
          <pc:docMk/>
          <pc:sldMk cId="0" sldId="300"/>
        </pc:sldMkLst>
      </pc:sldChg>
      <pc:sldChg chg="del">
        <pc:chgData name="rahul bisht" userId="f172670fc0adc625" providerId="LiveId" clId="{432DE8DD-89CE-4F6D-93A1-24D559948E71}" dt="2023-05-25T08:13:43.612" v="1227" actId="47"/>
        <pc:sldMkLst>
          <pc:docMk/>
          <pc:sldMk cId="0" sldId="301"/>
        </pc:sldMkLst>
      </pc:sldChg>
      <pc:sldChg chg="del">
        <pc:chgData name="rahul bisht" userId="f172670fc0adc625" providerId="LiveId" clId="{432DE8DD-89CE-4F6D-93A1-24D559948E71}" dt="2023-05-25T08:13:43.942" v="1228" actId="47"/>
        <pc:sldMkLst>
          <pc:docMk/>
          <pc:sldMk cId="0" sldId="302"/>
        </pc:sldMkLst>
      </pc:sldChg>
      <pc:sldChg chg="addSp delSp modSp new mod">
        <pc:chgData name="rahul bisht" userId="f172670fc0adc625" providerId="LiveId" clId="{432DE8DD-89CE-4F6D-93A1-24D559948E71}" dt="2023-05-23T16:15:42.809" v="72" actId="255"/>
        <pc:sldMkLst>
          <pc:docMk/>
          <pc:sldMk cId="559013977" sldId="303"/>
        </pc:sldMkLst>
        <pc:spChg chg="del mod">
          <ac:chgData name="rahul bisht" userId="f172670fc0adc625" providerId="LiveId" clId="{432DE8DD-89CE-4F6D-93A1-24D559948E71}" dt="2023-05-23T16:12:29.964" v="61" actId="478"/>
          <ac:spMkLst>
            <pc:docMk/>
            <pc:sldMk cId="559013977" sldId="303"/>
            <ac:spMk id="2" creationId="{2B005716-D92F-06CD-043F-29D7606334B3}"/>
          </ac:spMkLst>
        </pc:spChg>
        <pc:spChg chg="add mod">
          <ac:chgData name="rahul bisht" userId="f172670fc0adc625" providerId="LiveId" clId="{432DE8DD-89CE-4F6D-93A1-24D559948E71}" dt="2023-05-23T16:15:42.809" v="72" actId="255"/>
          <ac:spMkLst>
            <pc:docMk/>
            <pc:sldMk cId="559013977" sldId="303"/>
            <ac:spMk id="3" creationId="{AFBA9EBD-0C7C-D650-01C9-3EAAB61217CD}"/>
          </ac:spMkLst>
        </pc:spChg>
        <pc:spChg chg="add del mod">
          <ac:chgData name="rahul bisht" userId="f172670fc0adc625" providerId="LiveId" clId="{432DE8DD-89CE-4F6D-93A1-24D559948E71}" dt="2023-05-23T16:13:54.157" v="69" actId="478"/>
          <ac:spMkLst>
            <pc:docMk/>
            <pc:sldMk cId="559013977" sldId="303"/>
            <ac:spMk id="4" creationId="{0DAA3332-A5C5-9EB8-82F4-F4C444CD9214}"/>
          </ac:spMkLst>
        </pc:spChg>
      </pc:sldChg>
      <pc:sldChg chg="addSp modSp new mod">
        <pc:chgData name="rahul bisht" userId="f172670fc0adc625" providerId="LiveId" clId="{432DE8DD-89CE-4F6D-93A1-24D559948E71}" dt="2023-05-23T16:22:06.517" v="120" actId="14100"/>
        <pc:sldMkLst>
          <pc:docMk/>
          <pc:sldMk cId="2972432654" sldId="304"/>
        </pc:sldMkLst>
        <pc:spChg chg="mod">
          <ac:chgData name="rahul bisht" userId="f172670fc0adc625" providerId="LiveId" clId="{432DE8DD-89CE-4F6D-93A1-24D559948E71}" dt="2023-05-23T16:21:41.145" v="115" actId="14100"/>
          <ac:spMkLst>
            <pc:docMk/>
            <pc:sldMk cId="2972432654" sldId="304"/>
            <ac:spMk id="2" creationId="{EBD7EAE7-B634-750F-2F29-EBB68DEA0FC9}"/>
          </ac:spMkLst>
        </pc:spChg>
        <pc:picChg chg="add mod">
          <ac:chgData name="rahul bisht" userId="f172670fc0adc625" providerId="LiveId" clId="{432DE8DD-89CE-4F6D-93A1-24D559948E71}" dt="2023-05-23T16:22:06.517" v="120" actId="14100"/>
          <ac:picMkLst>
            <pc:docMk/>
            <pc:sldMk cId="2972432654" sldId="304"/>
            <ac:picMk id="4" creationId="{B2B195F2-F765-7862-7CB7-0E67E2BD99C4}"/>
          </ac:picMkLst>
        </pc:picChg>
      </pc:sldChg>
      <pc:sldChg chg="addSp modSp new mod">
        <pc:chgData name="rahul bisht" userId="f172670fc0adc625" providerId="LiveId" clId="{432DE8DD-89CE-4F6D-93A1-24D559948E71}" dt="2023-05-23T16:27:48.578" v="165" actId="14100"/>
        <pc:sldMkLst>
          <pc:docMk/>
          <pc:sldMk cId="493168438" sldId="305"/>
        </pc:sldMkLst>
        <pc:spChg chg="mod">
          <ac:chgData name="rahul bisht" userId="f172670fc0adc625" providerId="LiveId" clId="{432DE8DD-89CE-4F6D-93A1-24D559948E71}" dt="2023-05-23T16:27:22.347" v="160" actId="14100"/>
          <ac:spMkLst>
            <pc:docMk/>
            <pc:sldMk cId="493168438" sldId="305"/>
            <ac:spMk id="2" creationId="{46AFB387-E905-F5A5-9092-E8D7559534FA}"/>
          </ac:spMkLst>
        </pc:spChg>
        <pc:picChg chg="add mod">
          <ac:chgData name="rahul bisht" userId="f172670fc0adc625" providerId="LiveId" clId="{432DE8DD-89CE-4F6D-93A1-24D559948E71}" dt="2023-05-23T16:27:48.578" v="165" actId="14100"/>
          <ac:picMkLst>
            <pc:docMk/>
            <pc:sldMk cId="493168438" sldId="305"/>
            <ac:picMk id="4" creationId="{DBD5917C-7002-51B0-781A-1EC9D73EE797}"/>
          </ac:picMkLst>
        </pc:picChg>
      </pc:sldChg>
      <pc:sldChg chg="addSp modSp new mod">
        <pc:chgData name="rahul bisht" userId="f172670fc0adc625" providerId="LiveId" clId="{432DE8DD-89CE-4F6D-93A1-24D559948E71}" dt="2023-05-23T16:31:06.485" v="201" actId="1076"/>
        <pc:sldMkLst>
          <pc:docMk/>
          <pc:sldMk cId="3642654590" sldId="306"/>
        </pc:sldMkLst>
        <pc:spChg chg="mod">
          <ac:chgData name="rahul bisht" userId="f172670fc0adc625" providerId="LiveId" clId="{432DE8DD-89CE-4F6D-93A1-24D559948E71}" dt="2023-05-23T16:30:13.255" v="196" actId="14100"/>
          <ac:spMkLst>
            <pc:docMk/>
            <pc:sldMk cId="3642654590" sldId="306"/>
            <ac:spMk id="2" creationId="{5D448745-CA98-EE6C-E108-7BE8B2B6C824}"/>
          </ac:spMkLst>
        </pc:spChg>
        <pc:picChg chg="add mod">
          <ac:chgData name="rahul bisht" userId="f172670fc0adc625" providerId="LiveId" clId="{432DE8DD-89CE-4F6D-93A1-24D559948E71}" dt="2023-05-23T16:31:06.485" v="201" actId="1076"/>
          <ac:picMkLst>
            <pc:docMk/>
            <pc:sldMk cId="3642654590" sldId="306"/>
            <ac:picMk id="4" creationId="{D403A770-EC91-A38A-4DDF-EFB80BB21CBD}"/>
          </ac:picMkLst>
        </pc:picChg>
      </pc:sldChg>
      <pc:sldChg chg="addSp delSp modSp new mod">
        <pc:chgData name="rahul bisht" userId="f172670fc0adc625" providerId="LiveId" clId="{432DE8DD-89CE-4F6D-93A1-24D559948E71}" dt="2023-05-24T04:23:49.617" v="536" actId="1076"/>
        <pc:sldMkLst>
          <pc:docMk/>
          <pc:sldMk cId="83951656" sldId="307"/>
        </pc:sldMkLst>
        <pc:spChg chg="mod">
          <ac:chgData name="rahul bisht" userId="f172670fc0adc625" providerId="LiveId" clId="{432DE8DD-89CE-4F6D-93A1-24D559948E71}" dt="2023-05-24T04:10:41.473" v="234" actId="14838"/>
          <ac:spMkLst>
            <pc:docMk/>
            <pc:sldMk cId="83951656" sldId="307"/>
            <ac:spMk id="2" creationId="{BF9A3C37-E09A-EAA7-A42E-54C49C31E770}"/>
          </ac:spMkLst>
        </pc:spChg>
        <pc:spChg chg="add mod">
          <ac:chgData name="rahul bisht" userId="f172670fc0adc625" providerId="LiveId" clId="{432DE8DD-89CE-4F6D-93A1-24D559948E71}" dt="2023-05-24T04:23:49.617" v="536" actId="1076"/>
          <ac:spMkLst>
            <pc:docMk/>
            <pc:sldMk cId="83951656" sldId="307"/>
            <ac:spMk id="3" creationId="{E0712D86-1CDE-6597-5C75-8768D0C647C3}"/>
          </ac:spMkLst>
        </pc:spChg>
        <pc:spChg chg="add del mod">
          <ac:chgData name="rahul bisht" userId="f172670fc0adc625" providerId="LiveId" clId="{432DE8DD-89CE-4F6D-93A1-24D559948E71}" dt="2023-05-24T04:22:05.878" v="525" actId="478"/>
          <ac:spMkLst>
            <pc:docMk/>
            <pc:sldMk cId="83951656" sldId="307"/>
            <ac:spMk id="4" creationId="{4A92587E-8F30-CC36-D7EC-AC2783D88E9D}"/>
          </ac:spMkLst>
        </pc:spChg>
      </pc:sldChg>
      <pc:sldChg chg="addSp delSp modSp new mod">
        <pc:chgData name="rahul bisht" userId="f172670fc0adc625" providerId="LiveId" clId="{432DE8DD-89CE-4F6D-93A1-24D559948E71}" dt="2023-05-25T08:13:14.500" v="1195" actId="1076"/>
        <pc:sldMkLst>
          <pc:docMk/>
          <pc:sldMk cId="1174388330" sldId="308"/>
        </pc:sldMkLst>
        <pc:spChg chg="mod">
          <ac:chgData name="rahul bisht" userId="f172670fc0adc625" providerId="LiveId" clId="{432DE8DD-89CE-4F6D-93A1-24D559948E71}" dt="2023-05-24T04:24:45.996" v="551" actId="255"/>
          <ac:spMkLst>
            <pc:docMk/>
            <pc:sldMk cId="1174388330" sldId="308"/>
            <ac:spMk id="2" creationId="{E693AA77-592D-6243-F998-C4BFE25E32E0}"/>
          </ac:spMkLst>
        </pc:spChg>
        <pc:spChg chg="add del mod">
          <ac:chgData name="rahul bisht" userId="f172670fc0adc625" providerId="LiveId" clId="{432DE8DD-89CE-4F6D-93A1-24D559948E71}" dt="2023-05-24T04:25:59.564" v="557"/>
          <ac:spMkLst>
            <pc:docMk/>
            <pc:sldMk cId="1174388330" sldId="308"/>
            <ac:spMk id="3" creationId="{54E979EE-AB2B-6D9C-F4A0-E8E005029561}"/>
          </ac:spMkLst>
        </pc:spChg>
        <pc:spChg chg="add mod">
          <ac:chgData name="rahul bisht" userId="f172670fc0adc625" providerId="LiveId" clId="{432DE8DD-89CE-4F6D-93A1-24D559948E71}" dt="2023-05-25T08:13:14.500" v="1195" actId="1076"/>
          <ac:spMkLst>
            <pc:docMk/>
            <pc:sldMk cId="1174388330" sldId="308"/>
            <ac:spMk id="3" creationId="{60FC5D84-9744-4D03-7582-7F01640C46B4}"/>
          </ac:spMkLst>
        </pc:spChg>
      </pc:sldChg>
      <pc:sldMasterChg chg="delSldLayout">
        <pc:chgData name="rahul bisht" userId="f172670fc0adc625" providerId="LiveId" clId="{432DE8DD-89CE-4F6D-93A1-24D559948E71}" dt="2023-05-25T08:13:38.019" v="1210" actId="47"/>
        <pc:sldMasterMkLst>
          <pc:docMk/>
          <pc:sldMasterMk cId="0" sldId="2147483679"/>
        </pc:sldMasterMkLst>
        <pc:sldLayoutChg chg="del">
          <pc:chgData name="rahul bisht" userId="f172670fc0adc625" providerId="LiveId" clId="{432DE8DD-89CE-4F6D-93A1-24D559948E71}" dt="2023-05-25T08:13:33.528" v="1200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rahul bisht" userId="f172670fc0adc625" providerId="LiveId" clId="{432DE8DD-89CE-4F6D-93A1-24D559948E71}" dt="2023-05-25T08:13:35.525" v="1206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rahul bisht" userId="f172670fc0adc625" providerId="LiveId" clId="{432DE8DD-89CE-4F6D-93A1-24D559948E71}" dt="2023-05-23T16:22:42.004" v="122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rahul bisht" userId="f172670fc0adc625" providerId="LiveId" clId="{432DE8DD-89CE-4F6D-93A1-24D559948E71}" dt="2023-05-23T16:22:46.327" v="123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rahul bisht" userId="f172670fc0adc625" providerId="LiveId" clId="{432DE8DD-89CE-4F6D-93A1-24D559948E71}" dt="2023-05-25T08:13:34.567" v="1204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rahul bisht" userId="f172670fc0adc625" providerId="LiveId" clId="{432DE8DD-89CE-4F6D-93A1-24D559948E71}" dt="2023-05-25T08:13:35.872" v="1207" actId="47"/>
          <pc:sldLayoutMkLst>
            <pc:docMk/>
            <pc:sldMasterMk cId="0" sldId="2147483679"/>
            <pc:sldLayoutMk cId="0" sldId="2147483661"/>
          </pc:sldLayoutMkLst>
        </pc:sldLayoutChg>
        <pc:sldLayoutChg chg="del">
          <pc:chgData name="rahul bisht" userId="f172670fc0adc625" providerId="LiveId" clId="{432DE8DD-89CE-4F6D-93A1-24D559948E71}" dt="2023-05-25T08:13:32.039" v="1198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rahul bisht" userId="f172670fc0adc625" providerId="LiveId" clId="{432DE8DD-89CE-4F6D-93A1-24D559948E71}" dt="2023-05-25T08:13:37.783" v="1209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rahul bisht" userId="f172670fc0adc625" providerId="LiveId" clId="{432DE8DD-89CE-4F6D-93A1-24D559948E71}" dt="2023-05-25T08:13:38.019" v="1210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rahul bisht" userId="f172670fc0adc625" providerId="LiveId" clId="{432DE8DD-89CE-4F6D-93A1-24D559948E71}" dt="2023-05-25T08:13:34.850" v="1205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rahul bisht" userId="f172670fc0adc625" providerId="LiveId" clId="{432DE8DD-89CE-4F6D-93A1-24D559948E71}" dt="2023-05-25T08:13:33.035" v="1199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rahul bisht" userId="f172670fc0adc625" providerId="LiveId" clId="{432DE8DD-89CE-4F6D-93A1-24D559948E71}" dt="2023-05-25T08:13:27.017" v="1196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rahul bisht" userId="f172670fc0adc625" providerId="LiveId" clId="{432DE8DD-89CE-4F6D-93A1-24D559948E71}" dt="2023-05-25T08:13:28.547" v="1197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rahul bisht" userId="f172670fc0adc625" providerId="LiveId" clId="{432DE8DD-89CE-4F6D-93A1-24D559948E71}" dt="2023-05-25T08:13:33.843" v="1201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rahul bisht" userId="f172670fc0adc625" providerId="LiveId" clId="{432DE8DD-89CE-4F6D-93A1-24D559948E71}" dt="2023-05-25T08:13:37.134" v="1208" actId="47"/>
          <pc:sldLayoutMkLst>
            <pc:docMk/>
            <pc:sldMasterMk cId="0" sldId="2147483679"/>
            <pc:sldLayoutMk cId="0" sldId="2147483673"/>
          </pc:sldLayoutMkLst>
        </pc:sldLayoutChg>
      </pc:sldMasterChg>
      <pc:sldMasterChg chg="del delSldLayout">
        <pc:chgData name="rahul bisht" userId="f172670fc0adc625" providerId="LiveId" clId="{432DE8DD-89CE-4F6D-93A1-24D559948E71}" dt="2023-05-25T08:13:43.942" v="1228" actId="47"/>
        <pc:sldMasterMkLst>
          <pc:docMk/>
          <pc:sldMasterMk cId="0" sldId="2147483680"/>
        </pc:sldMasterMkLst>
        <pc:sldLayoutChg chg="del">
          <pc:chgData name="rahul bisht" userId="f172670fc0adc625" providerId="LiveId" clId="{432DE8DD-89CE-4F6D-93A1-24D559948E71}" dt="2023-05-25T08:13:43.942" v="122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rahul bisht" userId="f172670fc0adc625" providerId="LiveId" clId="{432DE8DD-89CE-4F6D-93A1-24D559948E71}" dt="2023-05-25T08:13:43.612" v="1227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a0237830a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a0237830a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03bd6ff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03bd6ff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a0237830a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ca0237830a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a023783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ca023783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cdc5da35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cdc5da353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ca0237830a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ca0237830a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284775" y="1470275"/>
            <a:ext cx="5774700" cy="17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84775" y="3164650"/>
            <a:ext cx="4841700" cy="4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875" y="4224920"/>
            <a:ext cx="818349" cy="7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2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212" name="Google Shape;212;p22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2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347" y="-673525"/>
            <a:ext cx="1968901" cy="1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"/>
          </p:nvPr>
        </p:nvSpPr>
        <p:spPr>
          <a:xfrm flipH="1">
            <a:off x="5413422" y="1656663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2"/>
          </p:nvPr>
        </p:nvSpPr>
        <p:spPr>
          <a:xfrm flipH="1">
            <a:off x="5413447" y="20513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3"/>
          </p:nvPr>
        </p:nvSpPr>
        <p:spPr>
          <a:xfrm>
            <a:off x="2152607" y="1656663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4"/>
          </p:nvPr>
        </p:nvSpPr>
        <p:spPr>
          <a:xfrm>
            <a:off x="2152607" y="20513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5"/>
          </p:nvPr>
        </p:nvSpPr>
        <p:spPr>
          <a:xfrm flipH="1">
            <a:off x="5413422" y="30834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6"/>
          </p:nvPr>
        </p:nvSpPr>
        <p:spPr>
          <a:xfrm flipH="1">
            <a:off x="5413397" y="34780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subTitle" idx="7"/>
          </p:nvPr>
        </p:nvSpPr>
        <p:spPr>
          <a:xfrm>
            <a:off x="2152619" y="30834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8"/>
          </p:nvPr>
        </p:nvSpPr>
        <p:spPr>
          <a:xfrm>
            <a:off x="2152594" y="34780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1009878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295" name="Google Shape;295;p28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8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9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rot="10800000">
            <a:off x="-9750" y="0"/>
            <a:ext cx="9169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flipH="1">
            <a:off x="-9751" y="-1043100"/>
            <a:ext cx="9143990" cy="646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29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301" name="Google Shape;301;p29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9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347" y="-67352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025" y="4449520"/>
            <a:ext cx="818349" cy="7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0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0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943" y="78888"/>
            <a:ext cx="818349" cy="7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0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flipH="1">
            <a:off x="4017089" y="1469461"/>
            <a:ext cx="3272400" cy="1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57298" y="1469463"/>
            <a:ext cx="1731900" cy="1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 flipH="1">
            <a:off x="4017089" y="3054536"/>
            <a:ext cx="3272400" cy="6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rot="10800000">
            <a:off x="-381001" y="-552678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6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52" name="Google Shape;52;p6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6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3850" y="872795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025" y="-105375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8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8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32600" y="1886475"/>
            <a:ext cx="7678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rot="10800000"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rot="10800000">
            <a:off x="-51" y="-662103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78" name="Google Shape;78;p9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9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05297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090450" y="1354667"/>
            <a:ext cx="49632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090450" y="2273724"/>
            <a:ext cx="49632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3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98" name="Google Shape;98;p13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3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4800" y="3827545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678125" y="1878838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"/>
          </p:nvPr>
        </p:nvSpPr>
        <p:spPr>
          <a:xfrm>
            <a:off x="678125" y="2247800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4201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3310300" y="1878838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3310300" y="2247800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0523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5942550" y="1878838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5942550" y="2247800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66845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678125" y="3621100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678100" y="3989975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420150" y="31370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6"/>
          </p:nvPr>
        </p:nvSpPr>
        <p:spPr>
          <a:xfrm>
            <a:off x="3310300" y="3621100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7"/>
          </p:nvPr>
        </p:nvSpPr>
        <p:spPr>
          <a:xfrm>
            <a:off x="3310300" y="3989975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8" hasCustomPrompt="1"/>
          </p:nvPr>
        </p:nvSpPr>
        <p:spPr>
          <a:xfrm>
            <a:off x="4052350" y="31370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9"/>
          </p:nvPr>
        </p:nvSpPr>
        <p:spPr>
          <a:xfrm>
            <a:off x="5942550" y="3621100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20"/>
          </p:nvPr>
        </p:nvSpPr>
        <p:spPr>
          <a:xfrm>
            <a:off x="5942475" y="3989975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21" hasCustomPrompt="1"/>
          </p:nvPr>
        </p:nvSpPr>
        <p:spPr>
          <a:xfrm>
            <a:off x="6684550" y="31370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rot="10800000"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rot="10800000" flipH="1">
            <a:off x="-381051" y="-357303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0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183" name="Google Shape;183;p20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925" y="0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3367175" y="2572320"/>
            <a:ext cx="24057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2"/>
          </p:nvPr>
        </p:nvSpPr>
        <p:spPr>
          <a:xfrm>
            <a:off x="3367202" y="3057182"/>
            <a:ext cx="24057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3"/>
          </p:nvPr>
        </p:nvSpPr>
        <p:spPr>
          <a:xfrm>
            <a:off x="862752" y="2572320"/>
            <a:ext cx="24057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4"/>
          </p:nvPr>
        </p:nvSpPr>
        <p:spPr>
          <a:xfrm>
            <a:off x="862725" y="3057182"/>
            <a:ext cx="24057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5"/>
          </p:nvPr>
        </p:nvSpPr>
        <p:spPr>
          <a:xfrm>
            <a:off x="5871627" y="2572320"/>
            <a:ext cx="24057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6"/>
          </p:nvPr>
        </p:nvSpPr>
        <p:spPr>
          <a:xfrm>
            <a:off x="5871600" y="3057182"/>
            <a:ext cx="24057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rot="10800000"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flipH="1">
            <a:off x="-51" y="-1043103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1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197" name="Google Shape;197;p21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2025" y="3141200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>
            <a:off x="2684230" y="2515358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2"/>
          </p:nvPr>
        </p:nvSpPr>
        <p:spPr>
          <a:xfrm>
            <a:off x="2684178" y="2910042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3"/>
          </p:nvPr>
        </p:nvSpPr>
        <p:spPr>
          <a:xfrm>
            <a:off x="2684234" y="1372475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4"/>
          </p:nvPr>
        </p:nvSpPr>
        <p:spPr>
          <a:xfrm>
            <a:off x="2684234" y="1767159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5"/>
          </p:nvPr>
        </p:nvSpPr>
        <p:spPr>
          <a:xfrm>
            <a:off x="2684259" y="3658241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Font typeface="Playfair Display Medium"/>
              <a:buNone/>
              <a:defRPr sz="19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6"/>
          </p:nvPr>
        </p:nvSpPr>
        <p:spPr>
          <a:xfrm>
            <a:off x="2684208" y="4052925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6" r:id="rId8"/>
    <p:sldLayoutId id="2147483667" r:id="rId9"/>
    <p:sldLayoutId id="2147483668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172" y="231287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418" y="1238438"/>
            <a:ext cx="818349" cy="7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>
            <a:spLocks noGrp="1"/>
          </p:cNvSpPr>
          <p:nvPr>
            <p:ph type="ctrTitle"/>
          </p:nvPr>
        </p:nvSpPr>
        <p:spPr>
          <a:xfrm>
            <a:off x="1284775" y="1470275"/>
            <a:ext cx="5774700" cy="1728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Impact Of Covid-19 On India </a:t>
            </a:r>
            <a:endParaRPr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1"/>
          </p:nvPr>
        </p:nvSpPr>
        <p:spPr>
          <a:xfrm>
            <a:off x="1284775" y="3164650"/>
            <a:ext cx="2117103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Data Analyst Project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72193-FEFF-8790-EC28-EDD441B10765}"/>
              </a:ext>
            </a:extLst>
          </p:cNvPr>
          <p:cNvSpPr txBox="1"/>
          <p:nvPr/>
        </p:nvSpPr>
        <p:spPr>
          <a:xfrm>
            <a:off x="5742125" y="3164650"/>
            <a:ext cx="143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By- Rahul Bisht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BA9EBD-0C7C-D650-01C9-3EAAB61217CD}"/>
              </a:ext>
            </a:extLst>
          </p:cNvPr>
          <p:cNvSpPr/>
          <p:nvPr/>
        </p:nvSpPr>
        <p:spPr>
          <a:xfrm>
            <a:off x="2429359" y="782664"/>
            <a:ext cx="4285282" cy="3525863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  <a:scene3d>
            <a:camera prst="isometricOffAxis1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Dashboard</a:t>
            </a:r>
            <a:endParaRPr lang="en-IN" sz="4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5901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EAE7-B634-750F-2F29-EBB68DE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333215"/>
            <a:ext cx="7645793" cy="433952"/>
          </a:xfrm>
        </p:spPr>
        <p:txBody>
          <a:bodyPr/>
          <a:lstStyle/>
          <a:p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State Wise Dashboard</a:t>
            </a:r>
            <a:endParaRPr lang="en-I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195F2-F765-7862-7CB7-0E67E2BD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0" y="821411"/>
            <a:ext cx="7868655" cy="39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B387-E905-F5A5-9092-E8D75595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340963"/>
            <a:ext cx="7901700" cy="488196"/>
          </a:xfrm>
        </p:spPr>
        <p:txBody>
          <a:bodyPr/>
          <a:lstStyle/>
          <a:p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India Test Wise Dashboard</a:t>
            </a:r>
            <a:endParaRPr lang="en-I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917C-7002-51B0-781A-1EC9D73E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5" y="836512"/>
            <a:ext cx="7679410" cy="39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8745-CA98-EE6C-E108-7BE8B2B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340963"/>
            <a:ext cx="7901700" cy="526942"/>
          </a:xfrm>
        </p:spPr>
        <p:txBody>
          <a:bodyPr/>
          <a:lstStyle/>
          <a:p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Vaccination Dashboard</a:t>
            </a:r>
            <a:endParaRPr lang="en-I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3A770-EC91-A38A-4DDF-EFB80BB2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3" y="841473"/>
            <a:ext cx="7634393" cy="39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3C37-E09A-EAA7-A42E-54C49C3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Challenges Faced</a:t>
            </a:r>
            <a:endParaRPr lang="en-I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2D86-1CDE-6597-5C75-8768D0C647C3}"/>
              </a:ext>
            </a:extLst>
          </p:cNvPr>
          <p:cNvSpPr txBox="1"/>
          <p:nvPr/>
        </p:nvSpPr>
        <p:spPr>
          <a:xfrm>
            <a:off x="2266577" y="1148169"/>
            <a:ext cx="46107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cleaning is one of the biggest challenge as data consist many blank  data, duplicate data etc.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Extract insight from  dataset using power bi tool also difficult part because power bi tool is new tool to use.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5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AA77-592D-6243-F998-C4BFE25E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Conclusions</a:t>
            </a:r>
            <a:endParaRPr lang="en-I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C5D84-9744-4D03-7582-7F01640C46B4}"/>
              </a:ext>
            </a:extLst>
          </p:cNvPr>
          <p:cNvSpPr txBox="1"/>
          <p:nvPr/>
        </p:nvSpPr>
        <p:spPr>
          <a:xfrm>
            <a:off x="2026353" y="1312512"/>
            <a:ext cx="5091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 has maximum number of covid test-84million and maximum vaccination-131million.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Maharashtra has  Maximum number of confirmed cases- 6.6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looking to the topography it shows central and southern part of India has affected more as compare to other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we compare two year 2020 and year 2021,impact of covid -19 in year 2021 has doubled with respect to total deceased people and slightly more in confirmed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May , June , July of year 2021 has happened maximum number of covid test around 60 million a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3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Table of contents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1"/>
          </p:nvPr>
        </p:nvSpPr>
        <p:spPr>
          <a:xfrm>
            <a:off x="678124" y="1878838"/>
            <a:ext cx="2468031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4"/>
          </p:nvPr>
        </p:nvSpPr>
        <p:spPr>
          <a:xfrm>
            <a:off x="3310300" y="1878837"/>
            <a:ext cx="2523300" cy="779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dirty="0"/>
              <a:t>Insight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7"/>
          </p:nvPr>
        </p:nvSpPr>
        <p:spPr>
          <a:xfrm>
            <a:off x="5942550" y="1878838"/>
            <a:ext cx="2523300" cy="779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dirty="0"/>
              <a:t>Dashboard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13"/>
          </p:nvPr>
        </p:nvSpPr>
        <p:spPr>
          <a:xfrm>
            <a:off x="678124" y="2085626"/>
            <a:ext cx="5575441" cy="1580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dirty="0"/>
              <a:t>Challenges Faced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3"/>
          </p:nvPr>
        </p:nvSpPr>
        <p:spPr>
          <a:xfrm>
            <a:off x="14201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6"/>
          </p:nvPr>
        </p:nvSpPr>
        <p:spPr>
          <a:xfrm>
            <a:off x="40523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0" name="Google Shape;350;p36"/>
          <p:cNvSpPr txBox="1">
            <a:spLocks noGrp="1"/>
          </p:cNvSpPr>
          <p:nvPr>
            <p:ph type="title" idx="15"/>
          </p:nvPr>
        </p:nvSpPr>
        <p:spPr>
          <a:xfrm>
            <a:off x="1278909" y="1646946"/>
            <a:ext cx="4112745" cy="19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1" name="Google Shape;351;p36"/>
          <p:cNvSpPr txBox="1">
            <a:spLocks noGrp="1"/>
          </p:cNvSpPr>
          <p:nvPr>
            <p:ph type="title" idx="9"/>
          </p:nvPr>
        </p:nvSpPr>
        <p:spPr>
          <a:xfrm>
            <a:off x="66845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16"/>
          </p:nvPr>
        </p:nvSpPr>
        <p:spPr>
          <a:xfrm>
            <a:off x="4914375" y="2917222"/>
            <a:ext cx="2523300" cy="779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dirty="0"/>
              <a:t>Conclusion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 idx="18"/>
          </p:nvPr>
        </p:nvSpPr>
        <p:spPr>
          <a:xfrm>
            <a:off x="3812583" y="1619573"/>
            <a:ext cx="4176793" cy="1976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47" y="-673525"/>
            <a:ext cx="1968901" cy="1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1139125" y="560435"/>
            <a:ext cx="7071444" cy="454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Project Objectives Are As Follows</a:t>
            </a:r>
            <a:r>
              <a:rPr lang="en" sz="2800" dirty="0"/>
              <a:t>:</a:t>
            </a:r>
            <a:endParaRPr sz="2800" dirty="0"/>
          </a:p>
        </p:txBody>
      </p:sp>
      <p:sp>
        <p:nvSpPr>
          <p:cNvPr id="365" name="Google Shape;365;p37"/>
          <p:cNvSpPr txBox="1">
            <a:spLocks noGrp="1"/>
          </p:cNvSpPr>
          <p:nvPr>
            <p:ph type="subTitle" idx="1"/>
          </p:nvPr>
        </p:nvSpPr>
        <p:spPr>
          <a:xfrm>
            <a:off x="2062773" y="1238438"/>
            <a:ext cx="4963200" cy="2986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Cleaning dataset is the preliminary step as the dataset contains huge amount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cleaning dataset next step to extract meaningful insight  from dataset.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Power Bi for data visualizations.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Last step create interactive Dashboard.</a:t>
            </a:r>
            <a:endParaRPr dirty="0"/>
          </a:p>
        </p:txBody>
      </p:sp>
      <p:cxnSp>
        <p:nvCxnSpPr>
          <p:cNvPr id="366" name="Google Shape;366;p37"/>
          <p:cNvCxnSpPr/>
          <p:nvPr/>
        </p:nvCxnSpPr>
        <p:spPr>
          <a:xfrm>
            <a:off x="2062773" y="4906897"/>
            <a:ext cx="440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25875" y="231287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33431" y="1238438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25973" y="4224920"/>
            <a:ext cx="818349" cy="7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9503" y="2408250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418" y="1469450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25" y="50120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25" y="4021300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A428B5D-A405-F1AA-381C-EF76B16BCAEB}"/>
              </a:ext>
            </a:extLst>
          </p:cNvPr>
          <p:cNvSpPr/>
          <p:nvPr/>
        </p:nvSpPr>
        <p:spPr>
          <a:xfrm>
            <a:off x="2642080" y="1196530"/>
            <a:ext cx="3696728" cy="2750439"/>
          </a:xfrm>
          <a:prstGeom prst="ellipse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prstTxWarp prst="textInflat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INSIGHTS</a:t>
            </a:r>
            <a:endParaRPr lang="en-IN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" y="762595"/>
            <a:ext cx="818349" cy="79473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9"/>
          <p:cNvSpPr txBox="1">
            <a:spLocks noGrp="1"/>
          </p:cNvSpPr>
          <p:nvPr>
            <p:ph type="title"/>
          </p:nvPr>
        </p:nvSpPr>
        <p:spPr>
          <a:xfrm>
            <a:off x="621100" y="299195"/>
            <a:ext cx="7901700" cy="537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Impact and Prevention</a:t>
            </a:r>
            <a:endParaRPr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07062-C5AB-1608-AA7C-985A03BC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026" y="844402"/>
            <a:ext cx="3242211" cy="1906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54A96B-02F7-A434-AED6-4557B9474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237" y="844402"/>
            <a:ext cx="3208149" cy="19065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12E16C-A26C-B927-0F4B-97E5D1E51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131" y="2815611"/>
            <a:ext cx="3302170" cy="1906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Topography Of Total Deceased People</a:t>
            </a: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107AD-BDAE-BABA-7533-DD8E2D56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41" y="1193729"/>
            <a:ext cx="3245017" cy="350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23BA-DEFF-0389-B015-1B594C402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37" y="2197080"/>
            <a:ext cx="1511378" cy="749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E96CF-081A-11F9-B4C0-DF71FAB32041}"/>
              </a:ext>
            </a:extLst>
          </p:cNvPr>
          <p:cNvSpPr txBox="1"/>
          <p:nvPr/>
        </p:nvSpPr>
        <p:spPr>
          <a:xfrm>
            <a:off x="6357535" y="2253921"/>
            <a:ext cx="1921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looking to the topography it shows central and southern part of India has affected more as compare to other part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subTitle" idx="3"/>
          </p:nvPr>
        </p:nvSpPr>
        <p:spPr>
          <a:xfrm>
            <a:off x="2684234" y="1372475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Year Wise Recover Cases</a:t>
            </a: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684230" y="2515358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2"/>
          </p:nvPr>
        </p:nvSpPr>
        <p:spPr>
          <a:xfrm>
            <a:off x="2684178" y="2910042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also the smallest one in the Solar System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ubTitle" idx="4"/>
          </p:nvPr>
        </p:nvSpPr>
        <p:spPr>
          <a:xfrm>
            <a:off x="2684234" y="1767159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Neptune is the farthest planet from the Sun and the fourth-largest in the Solar System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5"/>
          </p:nvPr>
        </p:nvSpPr>
        <p:spPr>
          <a:xfrm>
            <a:off x="2684259" y="3658241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49" name="Google Shape;449;p41"/>
          <p:cNvSpPr txBox="1">
            <a:spLocks noGrp="1"/>
          </p:cNvSpPr>
          <p:nvPr>
            <p:ph type="subTitle" idx="6"/>
          </p:nvPr>
        </p:nvSpPr>
        <p:spPr>
          <a:xfrm>
            <a:off x="2684208" y="4052925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 cold place. It’s full of iron oxide dust, which gives the planet its reddish cast</a:t>
            </a:r>
            <a:endParaRPr/>
          </a:p>
        </p:txBody>
      </p:sp>
      <p:grpSp>
        <p:nvGrpSpPr>
          <p:cNvPr id="450" name="Google Shape;450;p41"/>
          <p:cNvGrpSpPr/>
          <p:nvPr/>
        </p:nvGrpSpPr>
        <p:grpSpPr>
          <a:xfrm>
            <a:off x="1923172" y="3957003"/>
            <a:ext cx="285230" cy="355597"/>
            <a:chOff x="8007400" y="2902278"/>
            <a:chExt cx="285230" cy="355597"/>
          </a:xfrm>
        </p:grpSpPr>
        <p:sp>
          <p:nvSpPr>
            <p:cNvPr id="451" name="Google Shape;451;p41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1"/>
          <p:cNvGrpSpPr/>
          <p:nvPr/>
        </p:nvGrpSpPr>
        <p:grpSpPr>
          <a:xfrm>
            <a:off x="1973230" y="2910052"/>
            <a:ext cx="185109" cy="355406"/>
            <a:chOff x="4969421" y="2902852"/>
            <a:chExt cx="185109" cy="355406"/>
          </a:xfrm>
        </p:grpSpPr>
        <p:sp>
          <p:nvSpPr>
            <p:cNvPr id="454" name="Google Shape;454;p41"/>
            <p:cNvSpPr/>
            <p:nvPr/>
          </p:nvSpPr>
          <p:spPr>
            <a:xfrm>
              <a:off x="5022906" y="3084138"/>
              <a:ext cx="16310" cy="15959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406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405" y="13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5086998" y="3107265"/>
              <a:ext cx="13284" cy="1331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21" y="0"/>
                  </a:moveTo>
                  <a:cubicBezTo>
                    <a:pt x="215" y="0"/>
                    <a:pt x="209" y="0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8"/>
                    <a:pt x="203" y="418"/>
                  </a:cubicBezTo>
                  <a:cubicBezTo>
                    <a:pt x="334" y="418"/>
                    <a:pt x="417" y="334"/>
                    <a:pt x="417" y="215"/>
                  </a:cubicBezTo>
                  <a:cubicBezTo>
                    <a:pt x="417" y="92"/>
                    <a:pt x="32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5039566" y="3205092"/>
              <a:ext cx="13315" cy="13347"/>
            </a:xfrm>
            <a:custGeom>
              <a:avLst/>
              <a:gdLst/>
              <a:ahLst/>
              <a:cxnLst/>
              <a:rect l="l" t="t" r="r" b="b"/>
              <a:pathLst>
                <a:path w="418" h="419" extrusionOk="0">
                  <a:moveTo>
                    <a:pt x="225" y="1"/>
                  </a:moveTo>
                  <a:cubicBezTo>
                    <a:pt x="218" y="1"/>
                    <a:pt x="211" y="1"/>
                    <a:pt x="203" y="2"/>
                  </a:cubicBezTo>
                  <a:cubicBezTo>
                    <a:pt x="84" y="2"/>
                    <a:pt x="1" y="85"/>
                    <a:pt x="1" y="204"/>
                  </a:cubicBezTo>
                  <a:cubicBezTo>
                    <a:pt x="1" y="323"/>
                    <a:pt x="84" y="419"/>
                    <a:pt x="203" y="419"/>
                  </a:cubicBezTo>
                  <a:cubicBezTo>
                    <a:pt x="334" y="419"/>
                    <a:pt x="418" y="323"/>
                    <a:pt x="418" y="204"/>
                  </a:cubicBezTo>
                  <a:cubicBezTo>
                    <a:pt x="418" y="92"/>
                    <a:pt x="343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5086998" y="3175530"/>
              <a:ext cx="13284" cy="1331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19" y="0"/>
                  </a:moveTo>
                  <a:cubicBezTo>
                    <a:pt x="214" y="0"/>
                    <a:pt x="208" y="1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23"/>
                    <a:pt x="84" y="418"/>
                    <a:pt x="203" y="418"/>
                  </a:cubicBezTo>
                  <a:cubicBezTo>
                    <a:pt x="334" y="418"/>
                    <a:pt x="417" y="323"/>
                    <a:pt x="417" y="215"/>
                  </a:cubicBezTo>
                  <a:cubicBezTo>
                    <a:pt x="417" y="103"/>
                    <a:pt x="320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5033131" y="3137623"/>
              <a:ext cx="17106" cy="1710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2" y="1"/>
                  </a:moveTo>
                  <a:cubicBezTo>
                    <a:pt x="120" y="1"/>
                    <a:pt x="1" y="120"/>
                    <a:pt x="1" y="274"/>
                  </a:cubicBezTo>
                  <a:cubicBezTo>
                    <a:pt x="1" y="417"/>
                    <a:pt x="120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20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969421" y="2902852"/>
              <a:ext cx="185109" cy="355406"/>
            </a:xfrm>
            <a:custGeom>
              <a:avLst/>
              <a:gdLst/>
              <a:ahLst/>
              <a:cxnLst/>
              <a:rect l="l" t="t" r="r" b="b"/>
              <a:pathLst>
                <a:path w="5811" h="11157" extrusionOk="0">
                  <a:moveTo>
                    <a:pt x="1916" y="4904"/>
                  </a:moveTo>
                  <a:cubicBezTo>
                    <a:pt x="2183" y="4904"/>
                    <a:pt x="2490" y="4967"/>
                    <a:pt x="2810" y="5156"/>
                  </a:cubicBezTo>
                  <a:cubicBezTo>
                    <a:pt x="3108" y="5335"/>
                    <a:pt x="3426" y="5421"/>
                    <a:pt x="3748" y="5421"/>
                  </a:cubicBezTo>
                  <a:cubicBezTo>
                    <a:pt x="4069" y="5421"/>
                    <a:pt x="4394" y="5335"/>
                    <a:pt x="4703" y="5168"/>
                  </a:cubicBezTo>
                  <a:lnTo>
                    <a:pt x="4703" y="9025"/>
                  </a:lnTo>
                  <a:cubicBezTo>
                    <a:pt x="4703" y="10026"/>
                    <a:pt x="3906" y="10823"/>
                    <a:pt x="2905" y="10823"/>
                  </a:cubicBezTo>
                  <a:cubicBezTo>
                    <a:pt x="1905" y="10823"/>
                    <a:pt x="1108" y="10026"/>
                    <a:pt x="1108" y="9025"/>
                  </a:cubicBezTo>
                  <a:lnTo>
                    <a:pt x="1108" y="5108"/>
                  </a:lnTo>
                  <a:cubicBezTo>
                    <a:pt x="1228" y="5038"/>
                    <a:pt x="1528" y="4904"/>
                    <a:pt x="1916" y="4904"/>
                  </a:cubicBezTo>
                  <a:close/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834"/>
                  </a:lnTo>
                  <a:cubicBezTo>
                    <a:pt x="0" y="1120"/>
                    <a:pt x="226" y="1346"/>
                    <a:pt x="512" y="1346"/>
                  </a:cubicBezTo>
                  <a:lnTo>
                    <a:pt x="774" y="1346"/>
                  </a:lnTo>
                  <a:lnTo>
                    <a:pt x="774" y="9025"/>
                  </a:lnTo>
                  <a:cubicBezTo>
                    <a:pt x="774" y="10204"/>
                    <a:pt x="1727" y="11157"/>
                    <a:pt x="2905" y="11157"/>
                  </a:cubicBezTo>
                  <a:cubicBezTo>
                    <a:pt x="4084" y="11157"/>
                    <a:pt x="5037" y="10204"/>
                    <a:pt x="5037" y="9025"/>
                  </a:cubicBezTo>
                  <a:lnTo>
                    <a:pt x="5037" y="3441"/>
                  </a:lnTo>
                  <a:cubicBezTo>
                    <a:pt x="5037" y="3358"/>
                    <a:pt x="4953" y="3275"/>
                    <a:pt x="4870" y="3275"/>
                  </a:cubicBezTo>
                  <a:cubicBezTo>
                    <a:pt x="4775" y="3275"/>
                    <a:pt x="4703" y="3358"/>
                    <a:pt x="4703" y="3441"/>
                  </a:cubicBezTo>
                  <a:lnTo>
                    <a:pt x="4703" y="4787"/>
                  </a:lnTo>
                  <a:cubicBezTo>
                    <a:pt x="4571" y="4873"/>
                    <a:pt x="4209" y="5081"/>
                    <a:pt x="3757" y="5081"/>
                  </a:cubicBezTo>
                  <a:cubicBezTo>
                    <a:pt x="3519" y="5081"/>
                    <a:pt x="3256" y="5023"/>
                    <a:pt x="2989" y="4858"/>
                  </a:cubicBezTo>
                  <a:cubicBezTo>
                    <a:pt x="2617" y="4633"/>
                    <a:pt x="2259" y="4557"/>
                    <a:pt x="1945" y="4557"/>
                  </a:cubicBezTo>
                  <a:cubicBezTo>
                    <a:pt x="1596" y="4557"/>
                    <a:pt x="1302" y="4651"/>
                    <a:pt x="1108" y="4739"/>
                  </a:cubicBezTo>
                  <a:lnTo>
                    <a:pt x="1108" y="1334"/>
                  </a:lnTo>
                  <a:lnTo>
                    <a:pt x="4703" y="1334"/>
                  </a:lnTo>
                  <a:lnTo>
                    <a:pt x="4703" y="2560"/>
                  </a:lnTo>
                  <a:cubicBezTo>
                    <a:pt x="4703" y="2656"/>
                    <a:pt x="4775" y="2727"/>
                    <a:pt x="4870" y="2727"/>
                  </a:cubicBezTo>
                  <a:cubicBezTo>
                    <a:pt x="4953" y="2727"/>
                    <a:pt x="5037" y="2656"/>
                    <a:pt x="5037" y="2560"/>
                  </a:cubicBezTo>
                  <a:lnTo>
                    <a:pt x="5037" y="1334"/>
                  </a:lnTo>
                  <a:lnTo>
                    <a:pt x="5299" y="1334"/>
                  </a:lnTo>
                  <a:cubicBezTo>
                    <a:pt x="5584" y="1334"/>
                    <a:pt x="5811" y="1108"/>
                    <a:pt x="5811" y="822"/>
                  </a:cubicBezTo>
                  <a:lnTo>
                    <a:pt x="5811" y="501"/>
                  </a:lnTo>
                  <a:cubicBezTo>
                    <a:pt x="5787" y="227"/>
                    <a:pt x="5549" y="1"/>
                    <a:pt x="5287" y="1"/>
                  </a:cubicBezTo>
                  <a:lnTo>
                    <a:pt x="1822" y="1"/>
                  </a:lnTo>
                  <a:cubicBezTo>
                    <a:pt x="1727" y="1"/>
                    <a:pt x="1655" y="84"/>
                    <a:pt x="1655" y="167"/>
                  </a:cubicBezTo>
                  <a:cubicBezTo>
                    <a:pt x="1655" y="263"/>
                    <a:pt x="1727" y="334"/>
                    <a:pt x="1822" y="334"/>
                  </a:cubicBezTo>
                  <a:lnTo>
                    <a:pt x="5287" y="334"/>
                  </a:lnTo>
                  <a:cubicBezTo>
                    <a:pt x="5394" y="334"/>
                    <a:pt x="5465" y="405"/>
                    <a:pt x="5465" y="513"/>
                  </a:cubicBezTo>
                  <a:lnTo>
                    <a:pt x="5465" y="834"/>
                  </a:lnTo>
                  <a:cubicBezTo>
                    <a:pt x="5465" y="941"/>
                    <a:pt x="5394" y="1013"/>
                    <a:pt x="5287" y="1013"/>
                  </a:cubicBezTo>
                  <a:lnTo>
                    <a:pt x="512" y="1013"/>
                  </a:lnTo>
                  <a:cubicBezTo>
                    <a:pt x="405" y="1013"/>
                    <a:pt x="334" y="941"/>
                    <a:pt x="334" y="834"/>
                  </a:cubicBezTo>
                  <a:lnTo>
                    <a:pt x="334" y="513"/>
                  </a:lnTo>
                  <a:cubicBezTo>
                    <a:pt x="334" y="405"/>
                    <a:pt x="405" y="334"/>
                    <a:pt x="512" y="334"/>
                  </a:cubicBezTo>
                  <a:lnTo>
                    <a:pt x="941" y="334"/>
                  </a:lnTo>
                  <a:cubicBezTo>
                    <a:pt x="1024" y="334"/>
                    <a:pt x="1108" y="263"/>
                    <a:pt x="1108" y="167"/>
                  </a:cubicBezTo>
                  <a:cubicBezTo>
                    <a:pt x="1108" y="84"/>
                    <a:pt x="1024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41"/>
          <p:cNvSpPr/>
          <p:nvPr/>
        </p:nvSpPr>
        <p:spPr>
          <a:xfrm>
            <a:off x="1881629" y="1665539"/>
            <a:ext cx="368308" cy="366970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1625" y="1181975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001" y="870813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2E317-8218-4F4E-8BB4-39F563EF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85" y="1372475"/>
            <a:ext cx="6199321" cy="35030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00" y="4276745"/>
            <a:ext cx="818349" cy="79473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839674" y="255207"/>
            <a:ext cx="7901700" cy="48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Total Tested Case By Year And Month</a:t>
            </a:r>
            <a:endParaRPr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69" name="Google Shape;469;p42"/>
          <p:cNvSpPr txBox="1">
            <a:spLocks noGrp="1"/>
          </p:cNvSpPr>
          <p:nvPr>
            <p:ph type="subTitle" idx="1"/>
          </p:nvPr>
        </p:nvSpPr>
        <p:spPr>
          <a:xfrm flipH="1">
            <a:off x="5413422" y="1656663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subTitle" idx="2"/>
          </p:nvPr>
        </p:nvSpPr>
        <p:spPr>
          <a:xfrm flipH="1">
            <a:off x="5413447" y="20513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subTitle" idx="3"/>
          </p:nvPr>
        </p:nvSpPr>
        <p:spPr>
          <a:xfrm>
            <a:off x="2152607" y="1656663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72" name="Google Shape;472;p42"/>
          <p:cNvSpPr txBox="1">
            <a:spLocks noGrp="1"/>
          </p:cNvSpPr>
          <p:nvPr>
            <p:ph type="subTitle" idx="5"/>
          </p:nvPr>
        </p:nvSpPr>
        <p:spPr>
          <a:xfrm flipH="1">
            <a:off x="5413422" y="30834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subTitle" idx="6"/>
          </p:nvPr>
        </p:nvSpPr>
        <p:spPr>
          <a:xfrm flipH="1">
            <a:off x="5413397" y="34780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474" name="Google Shape;474;p42"/>
          <p:cNvSpPr txBox="1">
            <a:spLocks noGrp="1"/>
          </p:cNvSpPr>
          <p:nvPr>
            <p:ph type="subTitle" idx="7"/>
          </p:nvPr>
        </p:nvSpPr>
        <p:spPr>
          <a:xfrm>
            <a:off x="2152619" y="30834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subTitle" idx="8"/>
          </p:nvPr>
        </p:nvSpPr>
        <p:spPr>
          <a:xfrm>
            <a:off x="2152594" y="34780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composed of hydrogen and helium</a:t>
            </a:r>
            <a:endParaRPr/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4"/>
          </p:nvPr>
        </p:nvSpPr>
        <p:spPr>
          <a:xfrm>
            <a:off x="2152607" y="20513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very cold place</a:t>
            </a:r>
            <a:endParaRPr/>
          </a:p>
        </p:txBody>
      </p:sp>
      <p:grpSp>
        <p:nvGrpSpPr>
          <p:cNvPr id="477" name="Google Shape;477;p42"/>
          <p:cNvGrpSpPr/>
          <p:nvPr/>
        </p:nvGrpSpPr>
        <p:grpSpPr>
          <a:xfrm>
            <a:off x="4793893" y="3448156"/>
            <a:ext cx="353113" cy="351998"/>
            <a:chOff x="6664394" y="3346974"/>
            <a:chExt cx="353113" cy="351998"/>
          </a:xfrm>
        </p:grpSpPr>
        <p:sp>
          <p:nvSpPr>
            <p:cNvPr id="478" name="Google Shape;478;p42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2"/>
          <p:cNvGrpSpPr/>
          <p:nvPr/>
        </p:nvGrpSpPr>
        <p:grpSpPr>
          <a:xfrm>
            <a:off x="1532592" y="3454784"/>
            <a:ext cx="368308" cy="338746"/>
            <a:chOff x="6195998" y="1983102"/>
            <a:chExt cx="368308" cy="338746"/>
          </a:xfrm>
        </p:grpSpPr>
        <p:sp>
          <p:nvSpPr>
            <p:cNvPr id="484" name="Google Shape;484;p42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2"/>
          <p:cNvGrpSpPr/>
          <p:nvPr/>
        </p:nvGrpSpPr>
        <p:grpSpPr>
          <a:xfrm>
            <a:off x="4786294" y="2026651"/>
            <a:ext cx="368308" cy="367033"/>
            <a:chOff x="7100170" y="1500117"/>
            <a:chExt cx="368308" cy="367033"/>
          </a:xfrm>
        </p:grpSpPr>
        <p:sp>
          <p:nvSpPr>
            <p:cNvPr id="488" name="Google Shape;488;p42"/>
            <p:cNvSpPr/>
            <p:nvPr/>
          </p:nvSpPr>
          <p:spPr>
            <a:xfrm>
              <a:off x="7328698" y="1501041"/>
              <a:ext cx="139780" cy="97126"/>
            </a:xfrm>
            <a:custGeom>
              <a:avLst/>
              <a:gdLst/>
              <a:ahLst/>
              <a:cxnLst/>
              <a:rect l="l" t="t" r="r" b="b"/>
              <a:pathLst>
                <a:path w="4388" h="3049" extrusionOk="0">
                  <a:moveTo>
                    <a:pt x="1894" y="0"/>
                  </a:moveTo>
                  <a:cubicBezTo>
                    <a:pt x="1861" y="0"/>
                    <a:pt x="1826" y="8"/>
                    <a:pt x="1792" y="25"/>
                  </a:cubicBezTo>
                  <a:cubicBezTo>
                    <a:pt x="1066" y="501"/>
                    <a:pt x="208" y="1728"/>
                    <a:pt x="30" y="2871"/>
                  </a:cubicBezTo>
                  <a:cubicBezTo>
                    <a:pt x="0" y="2960"/>
                    <a:pt x="86" y="3049"/>
                    <a:pt x="184" y="3049"/>
                  </a:cubicBezTo>
                  <a:cubicBezTo>
                    <a:pt x="204" y="3049"/>
                    <a:pt x="224" y="3045"/>
                    <a:pt x="244" y="3037"/>
                  </a:cubicBezTo>
                  <a:cubicBezTo>
                    <a:pt x="1459" y="2549"/>
                    <a:pt x="2768" y="2216"/>
                    <a:pt x="4114" y="2097"/>
                  </a:cubicBezTo>
                  <a:lnTo>
                    <a:pt x="4221" y="2097"/>
                  </a:lnTo>
                  <a:cubicBezTo>
                    <a:pt x="4316" y="2097"/>
                    <a:pt x="4388" y="2025"/>
                    <a:pt x="4388" y="1930"/>
                  </a:cubicBezTo>
                  <a:cubicBezTo>
                    <a:pt x="4388" y="1847"/>
                    <a:pt x="4316" y="1775"/>
                    <a:pt x="4221" y="1775"/>
                  </a:cubicBezTo>
                  <a:cubicBezTo>
                    <a:pt x="3506" y="1787"/>
                    <a:pt x="1875" y="2085"/>
                    <a:pt x="423" y="2632"/>
                  </a:cubicBezTo>
                  <a:cubicBezTo>
                    <a:pt x="709" y="1573"/>
                    <a:pt x="1494" y="656"/>
                    <a:pt x="1994" y="311"/>
                  </a:cubicBezTo>
                  <a:cubicBezTo>
                    <a:pt x="2066" y="263"/>
                    <a:pt x="2090" y="168"/>
                    <a:pt x="2030" y="73"/>
                  </a:cubicBezTo>
                  <a:cubicBezTo>
                    <a:pt x="2007" y="26"/>
                    <a:pt x="1954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7100170" y="1500117"/>
              <a:ext cx="192691" cy="307942"/>
            </a:xfrm>
            <a:custGeom>
              <a:avLst/>
              <a:gdLst/>
              <a:ahLst/>
              <a:cxnLst/>
              <a:rect l="l" t="t" r="r" b="b"/>
              <a:pathLst>
                <a:path w="6049" h="9667" extrusionOk="0">
                  <a:moveTo>
                    <a:pt x="4144" y="5007"/>
                  </a:moveTo>
                  <a:lnTo>
                    <a:pt x="4144" y="5007"/>
                  </a:lnTo>
                  <a:cubicBezTo>
                    <a:pt x="4025" y="5221"/>
                    <a:pt x="4001" y="5317"/>
                    <a:pt x="4013" y="5674"/>
                  </a:cubicBezTo>
                  <a:cubicBezTo>
                    <a:pt x="4025" y="5995"/>
                    <a:pt x="4013" y="6043"/>
                    <a:pt x="3727" y="6281"/>
                  </a:cubicBezTo>
                  <a:cubicBezTo>
                    <a:pt x="3513" y="6460"/>
                    <a:pt x="3453" y="6531"/>
                    <a:pt x="3299" y="6852"/>
                  </a:cubicBezTo>
                  <a:cubicBezTo>
                    <a:pt x="3168" y="7162"/>
                    <a:pt x="3132" y="7186"/>
                    <a:pt x="2763" y="7281"/>
                  </a:cubicBezTo>
                  <a:cubicBezTo>
                    <a:pt x="2477" y="7341"/>
                    <a:pt x="2382" y="7388"/>
                    <a:pt x="2096" y="7626"/>
                  </a:cubicBezTo>
                  <a:cubicBezTo>
                    <a:pt x="2001" y="7698"/>
                    <a:pt x="1917" y="7781"/>
                    <a:pt x="1846" y="7805"/>
                  </a:cubicBezTo>
                  <a:cubicBezTo>
                    <a:pt x="1757" y="7831"/>
                    <a:pt x="1702" y="7841"/>
                    <a:pt x="1660" y="7841"/>
                  </a:cubicBezTo>
                  <a:cubicBezTo>
                    <a:pt x="1607" y="7841"/>
                    <a:pt x="1573" y="7825"/>
                    <a:pt x="1513" y="7805"/>
                  </a:cubicBezTo>
                  <a:cubicBezTo>
                    <a:pt x="1751" y="7483"/>
                    <a:pt x="1977" y="7162"/>
                    <a:pt x="2227" y="6864"/>
                  </a:cubicBezTo>
                  <a:cubicBezTo>
                    <a:pt x="2822" y="6174"/>
                    <a:pt x="3465" y="5555"/>
                    <a:pt x="4144" y="5007"/>
                  </a:cubicBezTo>
                  <a:close/>
                  <a:moveTo>
                    <a:pt x="5864" y="0"/>
                  </a:moveTo>
                  <a:cubicBezTo>
                    <a:pt x="5808" y="0"/>
                    <a:pt x="5754" y="31"/>
                    <a:pt x="5716" y="78"/>
                  </a:cubicBezTo>
                  <a:cubicBezTo>
                    <a:pt x="4858" y="1257"/>
                    <a:pt x="4549" y="2697"/>
                    <a:pt x="4668" y="4174"/>
                  </a:cubicBezTo>
                  <a:cubicBezTo>
                    <a:pt x="2715" y="5543"/>
                    <a:pt x="1144" y="7400"/>
                    <a:pt x="36" y="9424"/>
                  </a:cubicBezTo>
                  <a:cubicBezTo>
                    <a:pt x="1" y="9496"/>
                    <a:pt x="24" y="9603"/>
                    <a:pt x="96" y="9650"/>
                  </a:cubicBezTo>
                  <a:cubicBezTo>
                    <a:pt x="122" y="9661"/>
                    <a:pt x="149" y="9667"/>
                    <a:pt x="175" y="9667"/>
                  </a:cubicBezTo>
                  <a:cubicBezTo>
                    <a:pt x="234" y="9667"/>
                    <a:pt x="289" y="9640"/>
                    <a:pt x="322" y="9591"/>
                  </a:cubicBezTo>
                  <a:cubicBezTo>
                    <a:pt x="608" y="9067"/>
                    <a:pt x="917" y="8579"/>
                    <a:pt x="1251" y="8103"/>
                  </a:cubicBezTo>
                  <a:cubicBezTo>
                    <a:pt x="1424" y="8111"/>
                    <a:pt x="1483" y="8176"/>
                    <a:pt x="1641" y="8176"/>
                  </a:cubicBezTo>
                  <a:cubicBezTo>
                    <a:pt x="1711" y="8176"/>
                    <a:pt x="1801" y="8163"/>
                    <a:pt x="1929" y="8126"/>
                  </a:cubicBezTo>
                  <a:cubicBezTo>
                    <a:pt x="2179" y="8055"/>
                    <a:pt x="2358" y="7805"/>
                    <a:pt x="2584" y="7686"/>
                  </a:cubicBezTo>
                  <a:cubicBezTo>
                    <a:pt x="2644" y="7650"/>
                    <a:pt x="2739" y="7626"/>
                    <a:pt x="2834" y="7603"/>
                  </a:cubicBezTo>
                  <a:cubicBezTo>
                    <a:pt x="3311" y="7507"/>
                    <a:pt x="3430" y="7388"/>
                    <a:pt x="3608" y="6983"/>
                  </a:cubicBezTo>
                  <a:cubicBezTo>
                    <a:pt x="3727" y="6710"/>
                    <a:pt x="3763" y="6698"/>
                    <a:pt x="3942" y="6531"/>
                  </a:cubicBezTo>
                  <a:cubicBezTo>
                    <a:pt x="4323" y="6221"/>
                    <a:pt x="4370" y="6079"/>
                    <a:pt x="4358" y="5662"/>
                  </a:cubicBezTo>
                  <a:cubicBezTo>
                    <a:pt x="4346" y="5364"/>
                    <a:pt x="4358" y="5317"/>
                    <a:pt x="4477" y="5090"/>
                  </a:cubicBezTo>
                  <a:cubicBezTo>
                    <a:pt x="4549" y="4959"/>
                    <a:pt x="4620" y="4793"/>
                    <a:pt x="4644" y="4614"/>
                  </a:cubicBezTo>
                  <a:lnTo>
                    <a:pt x="4954" y="4388"/>
                  </a:lnTo>
                  <a:cubicBezTo>
                    <a:pt x="5001" y="4364"/>
                    <a:pt x="5025" y="4305"/>
                    <a:pt x="5025" y="4245"/>
                  </a:cubicBezTo>
                  <a:cubicBezTo>
                    <a:pt x="4894" y="2840"/>
                    <a:pt x="5180" y="1435"/>
                    <a:pt x="5989" y="268"/>
                  </a:cubicBezTo>
                  <a:cubicBezTo>
                    <a:pt x="6049" y="197"/>
                    <a:pt x="6025" y="90"/>
                    <a:pt x="5954" y="30"/>
                  </a:cubicBezTo>
                  <a:cubicBezTo>
                    <a:pt x="5924" y="9"/>
                    <a:pt x="5894" y="0"/>
                    <a:pt x="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7160089" y="1766170"/>
              <a:ext cx="19017" cy="18986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8" y="1"/>
                  </a:moveTo>
                  <a:cubicBezTo>
                    <a:pt x="144" y="1"/>
                    <a:pt x="1" y="132"/>
                    <a:pt x="1" y="298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7295505" y="1540031"/>
              <a:ext cx="18986" cy="19081"/>
            </a:xfrm>
            <a:custGeom>
              <a:avLst/>
              <a:gdLst/>
              <a:ahLst/>
              <a:cxnLst/>
              <a:rect l="l" t="t" r="r" b="b"/>
              <a:pathLst>
                <a:path w="596" h="599" extrusionOk="0">
                  <a:moveTo>
                    <a:pt x="332" y="1"/>
                  </a:moveTo>
                  <a:cubicBezTo>
                    <a:pt x="321" y="1"/>
                    <a:pt x="309" y="2"/>
                    <a:pt x="298" y="4"/>
                  </a:cubicBezTo>
                  <a:cubicBezTo>
                    <a:pt x="131" y="4"/>
                    <a:pt x="0" y="134"/>
                    <a:pt x="0" y="301"/>
                  </a:cubicBezTo>
                  <a:cubicBezTo>
                    <a:pt x="0" y="456"/>
                    <a:pt x="131" y="599"/>
                    <a:pt x="298" y="599"/>
                  </a:cubicBezTo>
                  <a:cubicBezTo>
                    <a:pt x="453" y="599"/>
                    <a:pt x="596" y="456"/>
                    <a:pt x="596" y="301"/>
                  </a:cubicBezTo>
                  <a:cubicBezTo>
                    <a:pt x="596" y="136"/>
                    <a:pt x="473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7337968" y="1631519"/>
              <a:ext cx="19017" cy="19017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7275404" y="1612947"/>
              <a:ext cx="18986" cy="18986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7248837" y="1688029"/>
              <a:ext cx="19017" cy="19017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53"/>
                    <a:pt x="132" y="596"/>
                    <a:pt x="298" y="596"/>
                  </a:cubicBezTo>
                  <a:cubicBezTo>
                    <a:pt x="465" y="596"/>
                    <a:pt x="596" y="453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7413464" y="1587527"/>
              <a:ext cx="18986" cy="19017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64" y="596"/>
                    <a:pt x="595" y="453"/>
                    <a:pt x="595" y="298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7114218" y="1832906"/>
              <a:ext cx="18986" cy="19017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317" y="0"/>
                  </a:moveTo>
                  <a:cubicBezTo>
                    <a:pt x="311" y="0"/>
                    <a:pt x="304" y="1"/>
                    <a:pt x="298" y="1"/>
                  </a:cubicBez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9"/>
                    <a:pt x="474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7128999" y="1785506"/>
              <a:ext cx="18986" cy="19017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319" y="0"/>
                  </a:moveTo>
                  <a:cubicBezTo>
                    <a:pt x="312" y="0"/>
                    <a:pt x="305" y="0"/>
                    <a:pt x="298" y="1"/>
                  </a:cubicBezTo>
                  <a:cubicBezTo>
                    <a:pt x="131" y="1"/>
                    <a:pt x="0" y="132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27"/>
                    <a:pt x="47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7148335" y="1815481"/>
              <a:ext cx="18986" cy="18986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7158592" y="1661494"/>
              <a:ext cx="208236" cy="205656"/>
            </a:xfrm>
            <a:custGeom>
              <a:avLst/>
              <a:gdLst/>
              <a:ahLst/>
              <a:cxnLst/>
              <a:rect l="l" t="t" r="r" b="b"/>
              <a:pathLst>
                <a:path w="6537" h="6456" extrusionOk="0">
                  <a:moveTo>
                    <a:pt x="2893" y="2275"/>
                  </a:moveTo>
                  <a:cubicBezTo>
                    <a:pt x="2131" y="3001"/>
                    <a:pt x="1512" y="3763"/>
                    <a:pt x="917" y="4703"/>
                  </a:cubicBezTo>
                  <a:cubicBezTo>
                    <a:pt x="905" y="4656"/>
                    <a:pt x="905" y="4596"/>
                    <a:pt x="929" y="4442"/>
                  </a:cubicBezTo>
                  <a:cubicBezTo>
                    <a:pt x="941" y="4370"/>
                    <a:pt x="1036" y="4287"/>
                    <a:pt x="1107" y="4191"/>
                  </a:cubicBezTo>
                  <a:cubicBezTo>
                    <a:pt x="1357" y="3906"/>
                    <a:pt x="1393" y="3822"/>
                    <a:pt x="1453" y="3525"/>
                  </a:cubicBezTo>
                  <a:cubicBezTo>
                    <a:pt x="1524" y="3168"/>
                    <a:pt x="1572" y="3120"/>
                    <a:pt x="1881" y="2989"/>
                  </a:cubicBezTo>
                  <a:cubicBezTo>
                    <a:pt x="2191" y="2858"/>
                    <a:pt x="2274" y="2775"/>
                    <a:pt x="2453" y="2560"/>
                  </a:cubicBezTo>
                  <a:cubicBezTo>
                    <a:pt x="2643" y="2322"/>
                    <a:pt x="2703" y="2275"/>
                    <a:pt x="2893" y="2275"/>
                  </a:cubicBezTo>
                  <a:close/>
                  <a:moveTo>
                    <a:pt x="6351" y="0"/>
                  </a:moveTo>
                  <a:cubicBezTo>
                    <a:pt x="6331" y="0"/>
                    <a:pt x="6309" y="4"/>
                    <a:pt x="6287" y="12"/>
                  </a:cubicBezTo>
                  <a:cubicBezTo>
                    <a:pt x="5144" y="453"/>
                    <a:pt x="4191" y="1072"/>
                    <a:pt x="3251" y="1917"/>
                  </a:cubicBezTo>
                  <a:cubicBezTo>
                    <a:pt x="3154" y="1917"/>
                    <a:pt x="3059" y="1911"/>
                    <a:pt x="2965" y="1911"/>
                  </a:cubicBezTo>
                  <a:cubicBezTo>
                    <a:pt x="2841" y="1911"/>
                    <a:pt x="2718" y="1923"/>
                    <a:pt x="2596" y="1977"/>
                  </a:cubicBezTo>
                  <a:cubicBezTo>
                    <a:pt x="2310" y="2108"/>
                    <a:pt x="2179" y="2406"/>
                    <a:pt x="2012" y="2525"/>
                  </a:cubicBezTo>
                  <a:cubicBezTo>
                    <a:pt x="1941" y="2584"/>
                    <a:pt x="1846" y="2620"/>
                    <a:pt x="1750" y="2656"/>
                  </a:cubicBezTo>
                  <a:cubicBezTo>
                    <a:pt x="1346" y="2834"/>
                    <a:pt x="1238" y="2941"/>
                    <a:pt x="1119" y="3430"/>
                  </a:cubicBezTo>
                  <a:cubicBezTo>
                    <a:pt x="1072" y="3668"/>
                    <a:pt x="1060" y="3715"/>
                    <a:pt x="857" y="3953"/>
                  </a:cubicBezTo>
                  <a:cubicBezTo>
                    <a:pt x="750" y="4072"/>
                    <a:pt x="643" y="4191"/>
                    <a:pt x="595" y="4334"/>
                  </a:cubicBezTo>
                  <a:cubicBezTo>
                    <a:pt x="464" y="4799"/>
                    <a:pt x="643" y="4775"/>
                    <a:pt x="631" y="5073"/>
                  </a:cubicBezTo>
                  <a:cubicBezTo>
                    <a:pt x="631" y="5084"/>
                    <a:pt x="643" y="5084"/>
                    <a:pt x="643" y="5096"/>
                  </a:cubicBezTo>
                  <a:cubicBezTo>
                    <a:pt x="381" y="5549"/>
                    <a:pt x="179" y="5942"/>
                    <a:pt x="48" y="6216"/>
                  </a:cubicBezTo>
                  <a:cubicBezTo>
                    <a:pt x="0" y="6299"/>
                    <a:pt x="48" y="6394"/>
                    <a:pt x="143" y="6442"/>
                  </a:cubicBezTo>
                  <a:cubicBezTo>
                    <a:pt x="164" y="6451"/>
                    <a:pt x="186" y="6455"/>
                    <a:pt x="208" y="6455"/>
                  </a:cubicBezTo>
                  <a:cubicBezTo>
                    <a:pt x="271" y="6455"/>
                    <a:pt x="331" y="6417"/>
                    <a:pt x="357" y="6347"/>
                  </a:cubicBezTo>
                  <a:cubicBezTo>
                    <a:pt x="643" y="5739"/>
                    <a:pt x="1274" y="4549"/>
                    <a:pt x="2322" y="3322"/>
                  </a:cubicBezTo>
                  <a:cubicBezTo>
                    <a:pt x="3620" y="1834"/>
                    <a:pt x="4846" y="929"/>
                    <a:pt x="6406" y="322"/>
                  </a:cubicBezTo>
                  <a:cubicBezTo>
                    <a:pt x="6489" y="286"/>
                    <a:pt x="6537" y="191"/>
                    <a:pt x="6489" y="96"/>
                  </a:cubicBezTo>
                  <a:cubicBezTo>
                    <a:pt x="6471" y="41"/>
                    <a:pt x="6418" y="0"/>
                    <a:pt x="6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374696" y="1635660"/>
              <a:ext cx="93781" cy="28478"/>
            </a:xfrm>
            <a:custGeom>
              <a:avLst/>
              <a:gdLst/>
              <a:ahLst/>
              <a:cxnLst/>
              <a:rect l="l" t="t" r="r" b="b"/>
              <a:pathLst>
                <a:path w="2944" h="894" extrusionOk="0">
                  <a:moveTo>
                    <a:pt x="2772" y="1"/>
                  </a:moveTo>
                  <a:cubicBezTo>
                    <a:pt x="2765" y="1"/>
                    <a:pt x="2759" y="1"/>
                    <a:pt x="2753" y="2"/>
                  </a:cubicBezTo>
                  <a:cubicBezTo>
                    <a:pt x="1860" y="97"/>
                    <a:pt x="991" y="288"/>
                    <a:pt x="193" y="573"/>
                  </a:cubicBezTo>
                  <a:cubicBezTo>
                    <a:pt x="1" y="638"/>
                    <a:pt x="67" y="894"/>
                    <a:pt x="230" y="894"/>
                  </a:cubicBezTo>
                  <a:cubicBezTo>
                    <a:pt x="248" y="894"/>
                    <a:pt x="268" y="890"/>
                    <a:pt x="288" y="883"/>
                  </a:cubicBezTo>
                  <a:cubicBezTo>
                    <a:pt x="1086" y="609"/>
                    <a:pt x="1920" y="419"/>
                    <a:pt x="2777" y="335"/>
                  </a:cubicBezTo>
                  <a:cubicBezTo>
                    <a:pt x="2872" y="311"/>
                    <a:pt x="2944" y="240"/>
                    <a:pt x="2932" y="157"/>
                  </a:cubicBezTo>
                  <a:cubicBezTo>
                    <a:pt x="2932" y="68"/>
                    <a:pt x="2850" y="1"/>
                    <a:pt x="2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2"/>
          <p:cNvGrpSpPr/>
          <p:nvPr/>
        </p:nvGrpSpPr>
        <p:grpSpPr>
          <a:xfrm>
            <a:off x="1492157" y="2069989"/>
            <a:ext cx="387261" cy="280356"/>
            <a:chOff x="5746938" y="1543503"/>
            <a:chExt cx="387261" cy="280356"/>
          </a:xfrm>
        </p:grpSpPr>
        <p:sp>
          <p:nvSpPr>
            <p:cNvPr id="502" name="Google Shape;502;p42"/>
            <p:cNvSpPr/>
            <p:nvPr/>
          </p:nvSpPr>
          <p:spPr>
            <a:xfrm>
              <a:off x="5746938" y="1543503"/>
              <a:ext cx="186256" cy="279591"/>
            </a:xfrm>
            <a:custGeom>
              <a:avLst/>
              <a:gdLst/>
              <a:ahLst/>
              <a:cxnLst/>
              <a:rect l="l" t="t" r="r" b="b"/>
              <a:pathLst>
                <a:path w="5847" h="8777" extrusionOk="0">
                  <a:moveTo>
                    <a:pt x="2712" y="1"/>
                  </a:moveTo>
                  <a:cubicBezTo>
                    <a:pt x="2459" y="1"/>
                    <a:pt x="2198" y="57"/>
                    <a:pt x="1941" y="180"/>
                  </a:cubicBezTo>
                  <a:cubicBezTo>
                    <a:pt x="1846" y="228"/>
                    <a:pt x="1822" y="335"/>
                    <a:pt x="1857" y="406"/>
                  </a:cubicBezTo>
                  <a:cubicBezTo>
                    <a:pt x="1889" y="470"/>
                    <a:pt x="1947" y="502"/>
                    <a:pt x="2004" y="502"/>
                  </a:cubicBezTo>
                  <a:cubicBezTo>
                    <a:pt x="2032" y="502"/>
                    <a:pt x="2060" y="494"/>
                    <a:pt x="2084" y="478"/>
                  </a:cubicBezTo>
                  <a:cubicBezTo>
                    <a:pt x="2292" y="377"/>
                    <a:pt x="2506" y="331"/>
                    <a:pt x="2712" y="331"/>
                  </a:cubicBezTo>
                  <a:cubicBezTo>
                    <a:pt x="3746" y="331"/>
                    <a:pt x="4616" y="1478"/>
                    <a:pt x="3882" y="2609"/>
                  </a:cubicBezTo>
                  <a:cubicBezTo>
                    <a:pt x="3751" y="2823"/>
                    <a:pt x="3751" y="3085"/>
                    <a:pt x="3882" y="3312"/>
                  </a:cubicBezTo>
                  <a:cubicBezTo>
                    <a:pt x="3989" y="3490"/>
                    <a:pt x="3989" y="3728"/>
                    <a:pt x="3882" y="3907"/>
                  </a:cubicBezTo>
                  <a:cubicBezTo>
                    <a:pt x="3751" y="4109"/>
                    <a:pt x="3739" y="4383"/>
                    <a:pt x="3905" y="4633"/>
                  </a:cubicBezTo>
                  <a:cubicBezTo>
                    <a:pt x="4108" y="4967"/>
                    <a:pt x="4203" y="5359"/>
                    <a:pt x="4108" y="5752"/>
                  </a:cubicBezTo>
                  <a:cubicBezTo>
                    <a:pt x="3962" y="6482"/>
                    <a:pt x="3341" y="6887"/>
                    <a:pt x="2712" y="6887"/>
                  </a:cubicBezTo>
                  <a:cubicBezTo>
                    <a:pt x="2264" y="6887"/>
                    <a:pt x="1811" y="6682"/>
                    <a:pt x="1524" y="6241"/>
                  </a:cubicBezTo>
                  <a:cubicBezTo>
                    <a:pt x="393" y="4562"/>
                    <a:pt x="357" y="2704"/>
                    <a:pt x="1524" y="954"/>
                  </a:cubicBezTo>
                  <a:cubicBezTo>
                    <a:pt x="1560" y="883"/>
                    <a:pt x="1548" y="776"/>
                    <a:pt x="1476" y="716"/>
                  </a:cubicBezTo>
                  <a:cubicBezTo>
                    <a:pt x="1451" y="703"/>
                    <a:pt x="1421" y="697"/>
                    <a:pt x="1390" y="697"/>
                  </a:cubicBezTo>
                  <a:cubicBezTo>
                    <a:pt x="1334" y="697"/>
                    <a:pt x="1276" y="718"/>
                    <a:pt x="1238" y="764"/>
                  </a:cubicBezTo>
                  <a:cubicBezTo>
                    <a:pt x="48" y="2562"/>
                    <a:pt x="0" y="4562"/>
                    <a:pt x="1238" y="6419"/>
                  </a:cubicBezTo>
                  <a:cubicBezTo>
                    <a:pt x="1594" y="6958"/>
                    <a:pt x="2149" y="7209"/>
                    <a:pt x="2700" y="7209"/>
                  </a:cubicBezTo>
                  <a:cubicBezTo>
                    <a:pt x="3477" y="7209"/>
                    <a:pt x="4246" y="6710"/>
                    <a:pt x="4441" y="5812"/>
                  </a:cubicBezTo>
                  <a:cubicBezTo>
                    <a:pt x="4524" y="5348"/>
                    <a:pt x="4453" y="4871"/>
                    <a:pt x="4167" y="4407"/>
                  </a:cubicBezTo>
                  <a:cubicBezTo>
                    <a:pt x="4108" y="4312"/>
                    <a:pt x="4108" y="4169"/>
                    <a:pt x="4167" y="4074"/>
                  </a:cubicBezTo>
                  <a:cubicBezTo>
                    <a:pt x="4215" y="3990"/>
                    <a:pt x="4239" y="3919"/>
                    <a:pt x="4274" y="3847"/>
                  </a:cubicBezTo>
                  <a:lnTo>
                    <a:pt x="4477" y="3847"/>
                  </a:lnTo>
                  <a:cubicBezTo>
                    <a:pt x="5060" y="3847"/>
                    <a:pt x="5525" y="4312"/>
                    <a:pt x="5525" y="4883"/>
                  </a:cubicBezTo>
                  <a:lnTo>
                    <a:pt x="5525" y="8610"/>
                  </a:lnTo>
                  <a:cubicBezTo>
                    <a:pt x="5525" y="8693"/>
                    <a:pt x="5596" y="8777"/>
                    <a:pt x="5691" y="8777"/>
                  </a:cubicBezTo>
                  <a:cubicBezTo>
                    <a:pt x="5775" y="8777"/>
                    <a:pt x="5846" y="8693"/>
                    <a:pt x="5846" y="8610"/>
                  </a:cubicBezTo>
                  <a:lnTo>
                    <a:pt x="5846" y="4883"/>
                  </a:lnTo>
                  <a:cubicBezTo>
                    <a:pt x="5834" y="4240"/>
                    <a:pt x="5346" y="3681"/>
                    <a:pt x="4703" y="3550"/>
                  </a:cubicBezTo>
                  <a:cubicBezTo>
                    <a:pt x="5120" y="3419"/>
                    <a:pt x="5429" y="2966"/>
                    <a:pt x="5429" y="2454"/>
                  </a:cubicBezTo>
                  <a:lnTo>
                    <a:pt x="5429" y="2228"/>
                  </a:lnTo>
                  <a:cubicBezTo>
                    <a:pt x="5429" y="2133"/>
                    <a:pt x="5358" y="2061"/>
                    <a:pt x="5275" y="2061"/>
                  </a:cubicBezTo>
                  <a:cubicBezTo>
                    <a:pt x="5179" y="2061"/>
                    <a:pt x="5108" y="2133"/>
                    <a:pt x="5108" y="2228"/>
                  </a:cubicBezTo>
                  <a:lnTo>
                    <a:pt x="5108" y="2454"/>
                  </a:lnTo>
                  <a:cubicBezTo>
                    <a:pt x="5108" y="2895"/>
                    <a:pt x="4810" y="3264"/>
                    <a:pt x="4453" y="3264"/>
                  </a:cubicBezTo>
                  <a:lnTo>
                    <a:pt x="4215" y="3264"/>
                  </a:lnTo>
                  <a:cubicBezTo>
                    <a:pt x="4203" y="3228"/>
                    <a:pt x="4179" y="3181"/>
                    <a:pt x="4167" y="3145"/>
                  </a:cubicBezTo>
                  <a:cubicBezTo>
                    <a:pt x="4108" y="3050"/>
                    <a:pt x="4096" y="2907"/>
                    <a:pt x="4167" y="2812"/>
                  </a:cubicBezTo>
                  <a:cubicBezTo>
                    <a:pt x="5052" y="1439"/>
                    <a:pt x="3994" y="1"/>
                    <a:pt x="2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5949090" y="1543949"/>
              <a:ext cx="185109" cy="279910"/>
            </a:xfrm>
            <a:custGeom>
              <a:avLst/>
              <a:gdLst/>
              <a:ahLst/>
              <a:cxnLst/>
              <a:rect l="l" t="t" r="r" b="b"/>
              <a:pathLst>
                <a:path w="5811" h="8787" extrusionOk="0">
                  <a:moveTo>
                    <a:pt x="3104" y="0"/>
                  </a:moveTo>
                  <a:cubicBezTo>
                    <a:pt x="1830" y="0"/>
                    <a:pt x="786" y="1434"/>
                    <a:pt x="1667" y="2809"/>
                  </a:cubicBezTo>
                  <a:cubicBezTo>
                    <a:pt x="1727" y="2917"/>
                    <a:pt x="1727" y="3048"/>
                    <a:pt x="1667" y="3155"/>
                  </a:cubicBezTo>
                  <a:cubicBezTo>
                    <a:pt x="1643" y="3179"/>
                    <a:pt x="1631" y="3226"/>
                    <a:pt x="1619" y="3274"/>
                  </a:cubicBezTo>
                  <a:lnTo>
                    <a:pt x="1381" y="3274"/>
                  </a:lnTo>
                  <a:cubicBezTo>
                    <a:pt x="1024" y="3274"/>
                    <a:pt x="726" y="2893"/>
                    <a:pt x="726" y="2452"/>
                  </a:cubicBezTo>
                  <a:lnTo>
                    <a:pt x="726" y="2226"/>
                  </a:lnTo>
                  <a:cubicBezTo>
                    <a:pt x="726" y="2143"/>
                    <a:pt x="655" y="2059"/>
                    <a:pt x="560" y="2059"/>
                  </a:cubicBezTo>
                  <a:cubicBezTo>
                    <a:pt x="476" y="2059"/>
                    <a:pt x="393" y="2143"/>
                    <a:pt x="393" y="2226"/>
                  </a:cubicBezTo>
                  <a:lnTo>
                    <a:pt x="393" y="2452"/>
                  </a:lnTo>
                  <a:cubicBezTo>
                    <a:pt x="393" y="2976"/>
                    <a:pt x="714" y="3417"/>
                    <a:pt x="1131" y="3548"/>
                  </a:cubicBezTo>
                  <a:cubicBezTo>
                    <a:pt x="488" y="3667"/>
                    <a:pt x="0" y="4238"/>
                    <a:pt x="0" y="4905"/>
                  </a:cubicBezTo>
                  <a:lnTo>
                    <a:pt x="0" y="8632"/>
                  </a:lnTo>
                  <a:cubicBezTo>
                    <a:pt x="0" y="8715"/>
                    <a:pt x="72" y="8786"/>
                    <a:pt x="155" y="8786"/>
                  </a:cubicBezTo>
                  <a:cubicBezTo>
                    <a:pt x="250" y="8786"/>
                    <a:pt x="322" y="8715"/>
                    <a:pt x="322" y="8632"/>
                  </a:cubicBezTo>
                  <a:lnTo>
                    <a:pt x="322" y="4905"/>
                  </a:lnTo>
                  <a:cubicBezTo>
                    <a:pt x="322" y="4322"/>
                    <a:pt x="786" y="3869"/>
                    <a:pt x="1369" y="3869"/>
                  </a:cubicBezTo>
                  <a:lnTo>
                    <a:pt x="1572" y="3869"/>
                  </a:lnTo>
                  <a:cubicBezTo>
                    <a:pt x="1584" y="3941"/>
                    <a:pt x="1631" y="4024"/>
                    <a:pt x="1679" y="4083"/>
                  </a:cubicBezTo>
                  <a:cubicBezTo>
                    <a:pt x="1738" y="4191"/>
                    <a:pt x="1750" y="4322"/>
                    <a:pt x="1667" y="4464"/>
                  </a:cubicBezTo>
                  <a:cubicBezTo>
                    <a:pt x="893" y="5631"/>
                    <a:pt x="1679" y="7227"/>
                    <a:pt x="3120" y="7227"/>
                  </a:cubicBezTo>
                  <a:cubicBezTo>
                    <a:pt x="3715" y="7227"/>
                    <a:pt x="4263" y="6929"/>
                    <a:pt x="4596" y="6441"/>
                  </a:cubicBezTo>
                  <a:cubicBezTo>
                    <a:pt x="5787" y="4643"/>
                    <a:pt x="5810" y="2643"/>
                    <a:pt x="4584" y="785"/>
                  </a:cubicBezTo>
                  <a:cubicBezTo>
                    <a:pt x="4553" y="739"/>
                    <a:pt x="4497" y="708"/>
                    <a:pt x="4439" y="708"/>
                  </a:cubicBezTo>
                  <a:cubicBezTo>
                    <a:pt x="4407" y="708"/>
                    <a:pt x="4375" y="717"/>
                    <a:pt x="4346" y="738"/>
                  </a:cubicBezTo>
                  <a:cubicBezTo>
                    <a:pt x="4263" y="785"/>
                    <a:pt x="4239" y="881"/>
                    <a:pt x="4298" y="976"/>
                  </a:cubicBezTo>
                  <a:cubicBezTo>
                    <a:pt x="5429" y="2667"/>
                    <a:pt x="5441" y="4524"/>
                    <a:pt x="4298" y="6262"/>
                  </a:cubicBezTo>
                  <a:cubicBezTo>
                    <a:pt x="4024" y="6667"/>
                    <a:pt x="3584" y="6905"/>
                    <a:pt x="3108" y="6905"/>
                  </a:cubicBezTo>
                  <a:cubicBezTo>
                    <a:pt x="1988" y="6905"/>
                    <a:pt x="1274" y="5667"/>
                    <a:pt x="1941" y="4619"/>
                  </a:cubicBezTo>
                  <a:cubicBezTo>
                    <a:pt x="2084" y="4417"/>
                    <a:pt x="2084" y="4131"/>
                    <a:pt x="1941" y="3905"/>
                  </a:cubicBezTo>
                  <a:cubicBezTo>
                    <a:pt x="1846" y="3726"/>
                    <a:pt x="1846" y="3488"/>
                    <a:pt x="1941" y="3310"/>
                  </a:cubicBezTo>
                  <a:cubicBezTo>
                    <a:pt x="2084" y="3095"/>
                    <a:pt x="2084" y="2821"/>
                    <a:pt x="1941" y="2619"/>
                  </a:cubicBezTo>
                  <a:cubicBezTo>
                    <a:pt x="1229" y="1492"/>
                    <a:pt x="2069" y="332"/>
                    <a:pt x="3103" y="332"/>
                  </a:cubicBezTo>
                  <a:cubicBezTo>
                    <a:pt x="3315" y="332"/>
                    <a:pt x="3534" y="381"/>
                    <a:pt x="3751" y="488"/>
                  </a:cubicBezTo>
                  <a:cubicBezTo>
                    <a:pt x="3774" y="501"/>
                    <a:pt x="3798" y="507"/>
                    <a:pt x="3822" y="507"/>
                  </a:cubicBezTo>
                  <a:cubicBezTo>
                    <a:pt x="3882" y="507"/>
                    <a:pt x="3939" y="468"/>
                    <a:pt x="3965" y="416"/>
                  </a:cubicBezTo>
                  <a:cubicBezTo>
                    <a:pt x="4013" y="321"/>
                    <a:pt x="3965" y="238"/>
                    <a:pt x="3893" y="190"/>
                  </a:cubicBezTo>
                  <a:cubicBezTo>
                    <a:pt x="3630" y="59"/>
                    <a:pt x="3362" y="0"/>
                    <a:pt x="3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66AF27-4A28-34C5-7B13-3F93D3D4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61" y="1548038"/>
            <a:ext cx="6832259" cy="3314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F70D3-3098-D6DD-5ED2-144D47F15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327" y="779848"/>
            <a:ext cx="1873346" cy="7119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997" y="3666250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550" y="280600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43" y="646100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25" y="3654845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1B2CC-42B1-42F6-156F-2796E471C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854" y="1999463"/>
            <a:ext cx="6027837" cy="253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260F9-F2CC-E734-603D-E85050DB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942" y="1088036"/>
            <a:ext cx="1949301" cy="737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8017F-070B-A9C9-D991-F66DDD0C66FE}"/>
              </a:ext>
            </a:extLst>
          </p:cNvPr>
          <p:cNvSpPr txBox="1"/>
          <p:nvPr/>
        </p:nvSpPr>
        <p:spPr>
          <a:xfrm>
            <a:off x="1309607" y="581797"/>
            <a:ext cx="610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Vaccination Monthly Data</a:t>
            </a:r>
            <a:endParaRPr lang="en-I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V - Human Papillomavirus by Slidesgo">
  <a:themeElements>
    <a:clrScheme name="Simple Light">
      <a:dk1>
        <a:srgbClr val="FFFFFF"/>
      </a:dk1>
      <a:lt1>
        <a:srgbClr val="380540"/>
      </a:lt1>
      <a:dk2>
        <a:srgbClr val="E62969"/>
      </a:dk2>
      <a:lt2>
        <a:srgbClr val="C12B6C"/>
      </a:lt2>
      <a:accent1>
        <a:srgbClr val="791456"/>
      </a:accent1>
      <a:accent2>
        <a:srgbClr val="530B47"/>
      </a:accent2>
      <a:accent3>
        <a:srgbClr val="42094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354</Words>
  <Application>Microsoft Office PowerPoint</Application>
  <PresentationFormat>On-screen Show (16:9)</PresentationFormat>
  <Paragraphs>63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Albert Sans Medium</vt:lpstr>
      <vt:lpstr>Playfair Display Medium</vt:lpstr>
      <vt:lpstr>Golos Text</vt:lpstr>
      <vt:lpstr>Arial</vt:lpstr>
      <vt:lpstr>HPV - Human Papillomavirus by Slidesgo</vt:lpstr>
      <vt:lpstr>Impact Of Covid-19 On India </vt:lpstr>
      <vt:lpstr>Table of contents</vt:lpstr>
      <vt:lpstr>Project Objectives Are As Follows:</vt:lpstr>
      <vt:lpstr>PowerPoint Presentation</vt:lpstr>
      <vt:lpstr>Impact and Prevention</vt:lpstr>
      <vt:lpstr>Topography Of Total Deceased People</vt:lpstr>
      <vt:lpstr>Year Wise Recover Cases</vt:lpstr>
      <vt:lpstr>Total Tested Case By Year And Month</vt:lpstr>
      <vt:lpstr>PowerPoint Presentation</vt:lpstr>
      <vt:lpstr>PowerPoint Presentation</vt:lpstr>
      <vt:lpstr>State Wise Dashboard</vt:lpstr>
      <vt:lpstr>India Test Wise Dashboard</vt:lpstr>
      <vt:lpstr>Vaccination Dashboard</vt:lpstr>
      <vt:lpstr>Challenges Faced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India </dc:title>
  <cp:lastModifiedBy>rahul bisht</cp:lastModifiedBy>
  <cp:revision>3</cp:revision>
  <dcterms:modified xsi:type="dcterms:W3CDTF">2023-05-25T08:16:40Z</dcterms:modified>
</cp:coreProperties>
</file>