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7" r:id="rId2"/>
  </p:sldMasterIdLst>
  <p:notesMasterIdLst>
    <p:notesMasterId r:id="rId18"/>
  </p:notesMasterIdLst>
  <p:sldIdLst>
    <p:sldId id="256" r:id="rId3"/>
    <p:sldId id="303" r:id="rId4"/>
    <p:sldId id="258" r:id="rId5"/>
    <p:sldId id="260" r:id="rId6"/>
    <p:sldId id="312" r:id="rId7"/>
    <p:sldId id="304" r:id="rId8"/>
    <p:sldId id="321" r:id="rId9"/>
    <p:sldId id="324" r:id="rId10"/>
    <p:sldId id="322" r:id="rId11"/>
    <p:sldId id="315" r:id="rId12"/>
    <p:sldId id="323" r:id="rId13"/>
    <p:sldId id="309" r:id="rId14"/>
    <p:sldId id="308" r:id="rId15"/>
    <p:sldId id="305" r:id="rId16"/>
    <p:sldId id="30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1E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B83256-89ED-449E-843D-BF643330493E}">
  <a:tblStyle styleId="{08B83256-89ED-449E-843D-BF64333049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0612" autoAdjust="0"/>
  </p:normalViewPr>
  <p:slideViewPr>
    <p:cSldViewPr snapToGrid="0">
      <p:cViewPr varScale="1">
        <p:scale>
          <a:sx n="79" d="100"/>
          <a:sy n="79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bisht" userId="f172670fc0adc625" providerId="LiveId" clId="{E44A9006-34DA-4C0F-A20A-177266716D08}"/>
    <pc:docChg chg="undo custSel addSld delSld modSld">
      <pc:chgData name="rahul bisht" userId="f172670fc0adc625" providerId="LiveId" clId="{E44A9006-34DA-4C0F-A20A-177266716D08}" dt="2023-05-23T05:10:13.852" v="842" actId="20577"/>
      <pc:docMkLst>
        <pc:docMk/>
      </pc:docMkLst>
      <pc:sldChg chg="addSp delSp modSp mod">
        <pc:chgData name="rahul bisht" userId="f172670fc0adc625" providerId="LiveId" clId="{E44A9006-34DA-4C0F-A20A-177266716D08}" dt="2023-05-22T10:14:33.272" v="48" actId="20577"/>
        <pc:sldMkLst>
          <pc:docMk/>
          <pc:sldMk cId="3774855109" sldId="303"/>
        </pc:sldMkLst>
        <pc:spChg chg="mod">
          <ac:chgData name="rahul bisht" userId="f172670fc0adc625" providerId="LiveId" clId="{E44A9006-34DA-4C0F-A20A-177266716D08}" dt="2023-05-22T10:13:53.374" v="6" actId="1076"/>
          <ac:spMkLst>
            <pc:docMk/>
            <pc:sldMk cId="3774855109" sldId="303"/>
            <ac:spMk id="28" creationId="{B07BECFB-56E8-24AC-4EB6-54728602B4DC}"/>
          </ac:spMkLst>
        </pc:spChg>
        <pc:spChg chg="add del mod">
          <ac:chgData name="rahul bisht" userId="f172670fc0adc625" providerId="LiveId" clId="{E44A9006-34DA-4C0F-A20A-177266716D08}" dt="2023-05-22T10:14:18.713" v="21" actId="1076"/>
          <ac:spMkLst>
            <pc:docMk/>
            <pc:sldMk cId="3774855109" sldId="303"/>
            <ac:spMk id="31" creationId="{44F4670C-3B00-2B23-455D-2A35140C1F8A}"/>
          </ac:spMkLst>
        </pc:spChg>
        <pc:spChg chg="mod">
          <ac:chgData name="rahul bisht" userId="f172670fc0adc625" providerId="LiveId" clId="{E44A9006-34DA-4C0F-A20A-177266716D08}" dt="2023-05-22T10:14:25.442" v="36" actId="20577"/>
          <ac:spMkLst>
            <pc:docMk/>
            <pc:sldMk cId="3774855109" sldId="303"/>
            <ac:spMk id="32" creationId="{F483F76A-7D1D-7584-D7B2-075B8E88DAD6}"/>
          </ac:spMkLst>
        </pc:spChg>
        <pc:spChg chg="mod">
          <ac:chgData name="rahul bisht" userId="f172670fc0adc625" providerId="LiveId" clId="{E44A9006-34DA-4C0F-A20A-177266716D08}" dt="2023-05-22T10:14:33.272" v="48" actId="20577"/>
          <ac:spMkLst>
            <pc:docMk/>
            <pc:sldMk cId="3774855109" sldId="303"/>
            <ac:spMk id="33" creationId="{769434D3-73E3-43AA-FEEA-BD24E7F9590C}"/>
          </ac:spMkLst>
        </pc:spChg>
      </pc:sldChg>
      <pc:sldChg chg="addSp delSp modSp mod">
        <pc:chgData name="rahul bisht" userId="f172670fc0adc625" providerId="LiveId" clId="{E44A9006-34DA-4C0F-A20A-177266716D08}" dt="2023-05-22T10:58:31.255" v="198" actId="14100"/>
        <pc:sldMkLst>
          <pc:docMk/>
          <pc:sldMk cId="1261982896" sldId="304"/>
        </pc:sldMkLst>
        <pc:spChg chg="add del mod">
          <ac:chgData name="rahul bisht" userId="f172670fc0adc625" providerId="LiveId" clId="{E44A9006-34DA-4C0F-A20A-177266716D08}" dt="2023-05-22T10:52:53.725" v="184" actId="12084"/>
          <ac:spMkLst>
            <pc:docMk/>
            <pc:sldMk cId="1261982896" sldId="304"/>
            <ac:spMk id="27" creationId="{186C6CA2-09B9-3CF6-29EA-C846D25D30B9}"/>
          </ac:spMkLst>
        </pc:spChg>
        <pc:graphicFrameChg chg="add del mod">
          <ac:chgData name="rahul bisht" userId="f172670fc0adc625" providerId="LiveId" clId="{E44A9006-34DA-4C0F-A20A-177266716D08}" dt="2023-05-22T10:51:49.874" v="183" actId="12084"/>
          <ac:graphicFrameMkLst>
            <pc:docMk/>
            <pc:sldMk cId="1261982896" sldId="304"/>
            <ac:graphicFrameMk id="13" creationId="{6940D0EA-3EA1-7951-CA22-3872DFD75595}"/>
          </ac:graphicFrameMkLst>
        </pc:graphicFrameChg>
        <pc:graphicFrameChg chg="add mod">
          <ac:chgData name="rahul bisht" userId="f172670fc0adc625" providerId="LiveId" clId="{E44A9006-34DA-4C0F-A20A-177266716D08}" dt="2023-05-22T10:58:31.255" v="198" actId="14100"/>
          <ac:graphicFrameMkLst>
            <pc:docMk/>
            <pc:sldMk cId="1261982896" sldId="304"/>
            <ac:graphicFrameMk id="15" creationId="{58853407-7741-E11B-9EFC-56216E97CE94}"/>
          </ac:graphicFrameMkLst>
        </pc:graphicFrameChg>
        <pc:picChg chg="add del mod">
          <ac:chgData name="rahul bisht" userId="f172670fc0adc625" providerId="LiveId" clId="{E44A9006-34DA-4C0F-A20A-177266716D08}" dt="2023-05-22T10:37:33.399" v="61" actId="478"/>
          <ac:picMkLst>
            <pc:docMk/>
            <pc:sldMk cId="1261982896" sldId="304"/>
            <ac:picMk id="2" creationId="{2E60BE23-FD5C-6685-F7A7-61B54609D50D}"/>
          </ac:picMkLst>
        </pc:picChg>
        <pc:picChg chg="add mod">
          <ac:chgData name="rahul bisht" userId="f172670fc0adc625" providerId="LiveId" clId="{E44A9006-34DA-4C0F-A20A-177266716D08}" dt="2023-05-22T10:47:04.586" v="120" actId="14100"/>
          <ac:picMkLst>
            <pc:docMk/>
            <pc:sldMk cId="1261982896" sldId="304"/>
            <ac:picMk id="4" creationId="{172833BF-F9B5-B9FB-BF04-2F55CAAF1BB2}"/>
          </ac:picMkLst>
        </pc:picChg>
        <pc:picChg chg="add mod">
          <ac:chgData name="rahul bisht" userId="f172670fc0adc625" providerId="LiveId" clId="{E44A9006-34DA-4C0F-A20A-177266716D08}" dt="2023-05-22T10:45:59.798" v="117" actId="14100"/>
          <ac:picMkLst>
            <pc:docMk/>
            <pc:sldMk cId="1261982896" sldId="304"/>
            <ac:picMk id="6" creationId="{1E924EB3-7E48-5FF5-5AF5-E382621A83A1}"/>
          </ac:picMkLst>
        </pc:picChg>
        <pc:picChg chg="add mod">
          <ac:chgData name="rahul bisht" userId="f172670fc0adc625" providerId="LiveId" clId="{E44A9006-34DA-4C0F-A20A-177266716D08}" dt="2023-05-22T10:45:54.710" v="115" actId="1076"/>
          <ac:picMkLst>
            <pc:docMk/>
            <pc:sldMk cId="1261982896" sldId="304"/>
            <ac:picMk id="8" creationId="{9A171B09-C820-66CD-7B06-38EC4C3FABAE}"/>
          </ac:picMkLst>
        </pc:picChg>
        <pc:picChg chg="add mod">
          <ac:chgData name="rahul bisht" userId="f172670fc0adc625" providerId="LiveId" clId="{E44A9006-34DA-4C0F-A20A-177266716D08}" dt="2023-05-22T10:43:09.954" v="97" actId="14100"/>
          <ac:picMkLst>
            <pc:docMk/>
            <pc:sldMk cId="1261982896" sldId="304"/>
            <ac:picMk id="10" creationId="{B9A95A78-C5E4-C563-0EE2-E45EC311D935}"/>
          </ac:picMkLst>
        </pc:picChg>
        <pc:picChg chg="add del mod">
          <ac:chgData name="rahul bisht" userId="f172670fc0adc625" providerId="LiveId" clId="{E44A9006-34DA-4C0F-A20A-177266716D08}" dt="2023-05-22T10:50:37.791" v="181" actId="478"/>
          <ac:picMkLst>
            <pc:docMk/>
            <pc:sldMk cId="1261982896" sldId="304"/>
            <ac:picMk id="11" creationId="{6FEAB9F1-6555-E49B-BEAA-58F0B8EE8122}"/>
          </ac:picMkLst>
        </pc:picChg>
        <pc:picChg chg="del">
          <ac:chgData name="rahul bisht" userId="f172670fc0adc625" providerId="LiveId" clId="{E44A9006-34DA-4C0F-A20A-177266716D08}" dt="2023-05-22T10:37:37.753" v="62" actId="478"/>
          <ac:picMkLst>
            <pc:docMk/>
            <pc:sldMk cId="1261982896" sldId="304"/>
            <ac:picMk id="12" creationId="{B3DFAC36-A9E4-4C12-DCBC-0498B784563F}"/>
          </ac:picMkLst>
        </pc:picChg>
        <pc:picChg chg="del">
          <ac:chgData name="rahul bisht" userId="f172670fc0adc625" providerId="LiveId" clId="{E44A9006-34DA-4C0F-A20A-177266716D08}" dt="2023-05-22T10:41:25.722" v="87" actId="478"/>
          <ac:picMkLst>
            <pc:docMk/>
            <pc:sldMk cId="1261982896" sldId="304"/>
            <ac:picMk id="14" creationId="{E6AC9B6F-3D5F-3377-4B5A-3CFA77444665}"/>
          </ac:picMkLst>
        </pc:picChg>
        <pc:picChg chg="del mod">
          <ac:chgData name="rahul bisht" userId="f172670fc0adc625" providerId="LiveId" clId="{E44A9006-34DA-4C0F-A20A-177266716D08}" dt="2023-05-22T10:44:15.634" v="101" actId="21"/>
          <ac:picMkLst>
            <pc:docMk/>
            <pc:sldMk cId="1261982896" sldId="304"/>
            <ac:picMk id="18" creationId="{6776BC6F-9494-31CB-0FDE-606976685FAF}"/>
          </ac:picMkLst>
        </pc:picChg>
      </pc:sldChg>
      <pc:sldChg chg="modSp mod">
        <pc:chgData name="rahul bisht" userId="f172670fc0adc625" providerId="LiveId" clId="{E44A9006-34DA-4C0F-A20A-177266716D08}" dt="2023-05-23T05:10:13.852" v="842" actId="20577"/>
        <pc:sldMkLst>
          <pc:docMk/>
          <pc:sldMk cId="0" sldId="307"/>
        </pc:sldMkLst>
        <pc:spChg chg="mod">
          <ac:chgData name="rahul bisht" userId="f172670fc0adc625" providerId="LiveId" clId="{E44A9006-34DA-4C0F-A20A-177266716D08}" dt="2023-05-23T05:10:13.852" v="842" actId="20577"/>
          <ac:spMkLst>
            <pc:docMk/>
            <pc:sldMk cId="0" sldId="307"/>
            <ac:spMk id="4" creationId="{BBE2CA41-1DCD-EA9E-9B92-BACBD4FA3203}"/>
          </ac:spMkLst>
        </pc:spChg>
      </pc:sldChg>
      <pc:sldChg chg="addSp delSp modSp mod">
        <pc:chgData name="rahul bisht" userId="f172670fc0adc625" providerId="LiveId" clId="{E44A9006-34DA-4C0F-A20A-177266716D08}" dt="2023-05-23T04:08:04.796" v="492" actId="14100"/>
        <pc:sldMkLst>
          <pc:docMk/>
          <pc:sldMk cId="100485576" sldId="308"/>
        </pc:sldMkLst>
        <pc:picChg chg="del">
          <ac:chgData name="rahul bisht" userId="f172670fc0adc625" providerId="LiveId" clId="{E44A9006-34DA-4C0F-A20A-177266716D08}" dt="2023-05-22T12:22:15.318" v="450" actId="478"/>
          <ac:picMkLst>
            <pc:docMk/>
            <pc:sldMk cId="100485576" sldId="308"/>
            <ac:picMk id="6" creationId="{0CDD9E13-00F8-595E-32E0-7779CC524179}"/>
          </ac:picMkLst>
        </pc:picChg>
        <pc:picChg chg="add del mod">
          <ac:chgData name="rahul bisht" userId="f172670fc0adc625" providerId="LiveId" clId="{E44A9006-34DA-4C0F-A20A-177266716D08}" dt="2023-05-23T03:52:21.249" v="468" actId="478"/>
          <ac:picMkLst>
            <pc:docMk/>
            <pc:sldMk cId="100485576" sldId="308"/>
            <ac:picMk id="6" creationId="{AE4A808E-5DDA-94B8-5ABB-8F7F34997CC7}"/>
          </ac:picMkLst>
        </pc:picChg>
        <pc:picChg chg="add del mod">
          <ac:chgData name="rahul bisht" userId="f172670fc0adc625" providerId="LiveId" clId="{E44A9006-34DA-4C0F-A20A-177266716D08}" dt="2023-05-22T12:27:22.543" v="456" actId="478"/>
          <ac:picMkLst>
            <pc:docMk/>
            <pc:sldMk cId="100485576" sldId="308"/>
            <ac:picMk id="7" creationId="{19FF71F5-977C-E4A5-4616-759580DCF53D}"/>
          </ac:picMkLst>
        </pc:picChg>
        <pc:picChg chg="add del mod">
          <ac:chgData name="rahul bisht" userId="f172670fc0adc625" providerId="LiveId" clId="{E44A9006-34DA-4C0F-A20A-177266716D08}" dt="2023-05-23T04:04:57.078" v="474" actId="478"/>
          <ac:picMkLst>
            <pc:docMk/>
            <pc:sldMk cId="100485576" sldId="308"/>
            <ac:picMk id="8" creationId="{E3388926-FBDC-0767-79A3-20F5988F4FA1}"/>
          </ac:picMkLst>
        </pc:picChg>
        <pc:picChg chg="add del mod">
          <ac:chgData name="rahul bisht" userId="f172670fc0adc625" providerId="LiveId" clId="{E44A9006-34DA-4C0F-A20A-177266716D08}" dt="2023-05-23T03:50:55.186" v="462" actId="478"/>
          <ac:picMkLst>
            <pc:docMk/>
            <pc:sldMk cId="100485576" sldId="308"/>
            <ac:picMk id="9" creationId="{FC2A837F-8B97-E413-7FD3-0883E3572789}"/>
          </ac:picMkLst>
        </pc:picChg>
        <pc:picChg chg="add del">
          <ac:chgData name="rahul bisht" userId="f172670fc0adc625" providerId="LiveId" clId="{E44A9006-34DA-4C0F-A20A-177266716D08}" dt="2023-05-23T04:05:02.654" v="476" actId="478"/>
          <ac:picMkLst>
            <pc:docMk/>
            <pc:sldMk cId="100485576" sldId="308"/>
            <ac:picMk id="11" creationId="{105591F4-84C6-75F4-ED2F-0CDDD9856A34}"/>
          </ac:picMkLst>
        </pc:picChg>
        <pc:picChg chg="add del mod">
          <ac:chgData name="rahul bisht" userId="f172670fc0adc625" providerId="LiveId" clId="{E44A9006-34DA-4C0F-A20A-177266716D08}" dt="2023-05-23T04:06:38.524" v="486" actId="22"/>
          <ac:picMkLst>
            <pc:docMk/>
            <pc:sldMk cId="100485576" sldId="308"/>
            <ac:picMk id="13" creationId="{5D5CA943-5917-0AF5-A6B3-025F27188A19}"/>
          </ac:picMkLst>
        </pc:picChg>
        <pc:picChg chg="add mod">
          <ac:chgData name="rahul bisht" userId="f172670fc0adc625" providerId="LiveId" clId="{E44A9006-34DA-4C0F-A20A-177266716D08}" dt="2023-05-23T04:08:04.796" v="492" actId="14100"/>
          <ac:picMkLst>
            <pc:docMk/>
            <pc:sldMk cId="100485576" sldId="308"/>
            <ac:picMk id="15" creationId="{42B36FA4-7E7A-441E-8B88-4B474F725614}"/>
          </ac:picMkLst>
        </pc:picChg>
      </pc:sldChg>
      <pc:sldChg chg="del">
        <pc:chgData name="rahul bisht" userId="f172670fc0adc625" providerId="LiveId" clId="{E44A9006-34DA-4C0F-A20A-177266716D08}" dt="2023-05-22T12:18:02.940" v="418" actId="47"/>
        <pc:sldMkLst>
          <pc:docMk/>
          <pc:sldMk cId="4247693596" sldId="310"/>
        </pc:sldMkLst>
      </pc:sldChg>
      <pc:sldChg chg="delSp modSp del mod">
        <pc:chgData name="rahul bisht" userId="f172670fc0adc625" providerId="LiveId" clId="{E44A9006-34DA-4C0F-A20A-177266716D08}" dt="2023-05-22T11:01:58.125" v="209" actId="47"/>
        <pc:sldMkLst>
          <pc:docMk/>
          <pc:sldMk cId="1988625988" sldId="311"/>
        </pc:sldMkLst>
        <pc:spChg chg="mod">
          <ac:chgData name="rahul bisht" userId="f172670fc0adc625" providerId="LiveId" clId="{E44A9006-34DA-4C0F-A20A-177266716D08}" dt="2023-05-22T11:00:43.863" v="208" actId="14100"/>
          <ac:spMkLst>
            <pc:docMk/>
            <pc:sldMk cId="1988625988" sldId="311"/>
            <ac:spMk id="4" creationId="{470D59C0-1426-62DF-DA03-9A8FD8B90EF9}"/>
          </ac:spMkLst>
        </pc:spChg>
        <pc:picChg chg="del">
          <ac:chgData name="rahul bisht" userId="f172670fc0adc625" providerId="LiveId" clId="{E44A9006-34DA-4C0F-A20A-177266716D08}" dt="2023-05-22T11:00:10.260" v="201" actId="478"/>
          <ac:picMkLst>
            <pc:docMk/>
            <pc:sldMk cId="1988625988" sldId="311"/>
            <ac:picMk id="6" creationId="{B3F73EEF-B3E9-F340-5CB8-359B2A95C2D4}"/>
          </ac:picMkLst>
        </pc:picChg>
        <pc:picChg chg="del">
          <ac:chgData name="rahul bisht" userId="f172670fc0adc625" providerId="LiveId" clId="{E44A9006-34DA-4C0F-A20A-177266716D08}" dt="2023-05-22T11:00:03.571" v="200" actId="478"/>
          <ac:picMkLst>
            <pc:docMk/>
            <pc:sldMk cId="1988625988" sldId="311"/>
            <ac:picMk id="8" creationId="{B22E50C7-AF56-1FCD-C903-1AB6394F6881}"/>
          </ac:picMkLst>
        </pc:picChg>
        <pc:picChg chg="del mod">
          <ac:chgData name="rahul bisht" userId="f172670fc0adc625" providerId="LiveId" clId="{E44A9006-34DA-4C0F-A20A-177266716D08}" dt="2023-05-22T11:00:10.260" v="201" actId="478"/>
          <ac:picMkLst>
            <pc:docMk/>
            <pc:sldMk cId="1988625988" sldId="311"/>
            <ac:picMk id="10" creationId="{7EA21524-0A45-7D04-BB5A-419F2F3BE4D1}"/>
          </ac:picMkLst>
        </pc:picChg>
        <pc:picChg chg="del">
          <ac:chgData name="rahul bisht" userId="f172670fc0adc625" providerId="LiveId" clId="{E44A9006-34DA-4C0F-A20A-177266716D08}" dt="2023-05-22T11:00:10.260" v="201" actId="478"/>
          <ac:picMkLst>
            <pc:docMk/>
            <pc:sldMk cId="1988625988" sldId="311"/>
            <ac:picMk id="19" creationId="{255F85CD-54E4-DFC5-0094-BBE3B0C60CBA}"/>
          </ac:picMkLst>
        </pc:picChg>
      </pc:sldChg>
      <pc:sldChg chg="addSp delSp modSp mod">
        <pc:chgData name="rahul bisht" userId="f172670fc0adc625" providerId="LiveId" clId="{E44A9006-34DA-4C0F-A20A-177266716D08}" dt="2023-05-22T10:25:17.547" v="59" actId="14100"/>
        <pc:sldMkLst>
          <pc:docMk/>
          <pc:sldMk cId="170505331" sldId="312"/>
        </pc:sldMkLst>
        <pc:picChg chg="add mod">
          <ac:chgData name="rahul bisht" userId="f172670fc0adc625" providerId="LiveId" clId="{E44A9006-34DA-4C0F-A20A-177266716D08}" dt="2023-05-22T10:25:17.547" v="59" actId="14100"/>
          <ac:picMkLst>
            <pc:docMk/>
            <pc:sldMk cId="170505331" sldId="312"/>
            <ac:picMk id="4" creationId="{42FD567E-5DCF-9DEF-8BF5-4FCA5725797B}"/>
          </ac:picMkLst>
        </pc:picChg>
        <pc:picChg chg="del">
          <ac:chgData name="rahul bisht" userId="f172670fc0adc625" providerId="LiveId" clId="{E44A9006-34DA-4C0F-A20A-177266716D08}" dt="2023-05-22T10:18:11.766" v="49" actId="478"/>
          <ac:picMkLst>
            <pc:docMk/>
            <pc:sldMk cId="170505331" sldId="312"/>
            <ac:picMk id="5" creationId="{B517F5E6-EA52-742B-CD02-C0F28778D39F}"/>
          </ac:picMkLst>
        </pc:picChg>
      </pc:sldChg>
      <pc:sldChg chg="del">
        <pc:chgData name="rahul bisht" userId="f172670fc0adc625" providerId="LiveId" clId="{E44A9006-34DA-4C0F-A20A-177266716D08}" dt="2023-05-22T12:18:04.586" v="419" actId="47"/>
        <pc:sldMkLst>
          <pc:docMk/>
          <pc:sldMk cId="2325925669" sldId="313"/>
        </pc:sldMkLst>
      </pc:sldChg>
      <pc:sldChg chg="addSp delSp modSp del mod">
        <pc:chgData name="rahul bisht" userId="f172670fc0adc625" providerId="LiveId" clId="{E44A9006-34DA-4C0F-A20A-177266716D08}" dt="2023-05-22T11:43:18.116" v="311" actId="47"/>
        <pc:sldMkLst>
          <pc:docMk/>
          <pc:sldMk cId="519139765" sldId="314"/>
        </pc:sldMkLst>
        <pc:spChg chg="del">
          <ac:chgData name="rahul bisht" userId="f172670fc0adc625" providerId="LiveId" clId="{E44A9006-34DA-4C0F-A20A-177266716D08}" dt="2023-05-22T11:35:35.257" v="283" actId="478"/>
          <ac:spMkLst>
            <pc:docMk/>
            <pc:sldMk cId="519139765" sldId="314"/>
            <ac:spMk id="2" creationId="{19A6791F-1718-3872-509A-0701A132235C}"/>
          </ac:spMkLst>
        </pc:spChg>
        <pc:spChg chg="mod">
          <ac:chgData name="rahul bisht" userId="f172670fc0adc625" providerId="LiveId" clId="{E44A9006-34DA-4C0F-A20A-177266716D08}" dt="2023-05-22T11:43:14.005" v="310" actId="21"/>
          <ac:spMkLst>
            <pc:docMk/>
            <pc:sldMk cId="519139765" sldId="314"/>
            <ac:spMk id="3" creationId="{ABC1C1CC-4152-FF35-A9D0-D5D2C38B2127}"/>
          </ac:spMkLst>
        </pc:spChg>
        <pc:spChg chg="add del mod">
          <ac:chgData name="rahul bisht" userId="f172670fc0adc625" providerId="LiveId" clId="{E44A9006-34DA-4C0F-A20A-177266716D08}" dt="2023-05-22T11:36:16.091" v="296" actId="478"/>
          <ac:spMkLst>
            <pc:docMk/>
            <pc:sldMk cId="519139765" sldId="314"/>
            <ac:spMk id="10" creationId="{EBE4A1BC-D5DC-3CB6-F0EF-7EF48C713800}"/>
          </ac:spMkLst>
        </pc:spChg>
        <pc:spChg chg="add del mod">
          <ac:chgData name="rahul bisht" userId="f172670fc0adc625" providerId="LiveId" clId="{E44A9006-34DA-4C0F-A20A-177266716D08}" dt="2023-05-22T11:42:47.363" v="308" actId="478"/>
          <ac:spMkLst>
            <pc:docMk/>
            <pc:sldMk cId="519139765" sldId="314"/>
            <ac:spMk id="12" creationId="{16956175-8A31-29CF-C877-F7E0588A11FF}"/>
          </ac:spMkLst>
        </pc:spChg>
        <pc:picChg chg="del">
          <ac:chgData name="rahul bisht" userId="f172670fc0adc625" providerId="LiveId" clId="{E44A9006-34DA-4C0F-A20A-177266716D08}" dt="2023-05-22T11:13:44.810" v="274" actId="478"/>
          <ac:picMkLst>
            <pc:docMk/>
            <pc:sldMk cId="519139765" sldId="314"/>
            <ac:picMk id="5" creationId="{5B24235C-102E-AAB4-4625-C7029C32CAB9}"/>
          </ac:picMkLst>
        </pc:picChg>
        <pc:picChg chg="add del mod">
          <ac:chgData name="rahul bisht" userId="f172670fc0adc625" providerId="LiveId" clId="{E44A9006-34DA-4C0F-A20A-177266716D08}" dt="2023-05-22T11:14:30.839" v="278" actId="478"/>
          <ac:picMkLst>
            <pc:docMk/>
            <pc:sldMk cId="519139765" sldId="314"/>
            <ac:picMk id="6" creationId="{0DFE39D6-14AD-8A1C-2246-58B8244A982B}"/>
          </ac:picMkLst>
        </pc:picChg>
        <pc:picChg chg="add del mod">
          <ac:chgData name="rahul bisht" userId="f172670fc0adc625" providerId="LiveId" clId="{E44A9006-34DA-4C0F-A20A-177266716D08}" dt="2023-05-22T11:39:22.103" v="307" actId="478"/>
          <ac:picMkLst>
            <pc:docMk/>
            <pc:sldMk cId="519139765" sldId="314"/>
            <ac:picMk id="8" creationId="{EA77C915-6EDA-0ED0-A945-25B4FC963FEE}"/>
          </ac:picMkLst>
        </pc:picChg>
      </pc:sldChg>
      <pc:sldChg chg="addSp delSp modSp mod">
        <pc:chgData name="rahul bisht" userId="f172670fc0adc625" providerId="LiveId" clId="{E44A9006-34DA-4C0F-A20A-177266716D08}" dt="2023-05-22T12:17:18.560" v="414" actId="1037"/>
        <pc:sldMkLst>
          <pc:docMk/>
          <pc:sldMk cId="741317486" sldId="315"/>
        </pc:sldMkLst>
        <pc:picChg chg="add del mod">
          <ac:chgData name="rahul bisht" userId="f172670fc0adc625" providerId="LiveId" clId="{E44A9006-34DA-4C0F-A20A-177266716D08}" dt="2023-05-22T12:14:19.865" v="380" actId="478"/>
          <ac:picMkLst>
            <pc:docMk/>
            <pc:sldMk cId="741317486" sldId="315"/>
            <ac:picMk id="3" creationId="{B7547641-DFDA-37D4-B145-926D811E768E}"/>
          </ac:picMkLst>
        </pc:picChg>
        <pc:picChg chg="add mod">
          <ac:chgData name="rahul bisht" userId="f172670fc0adc625" providerId="LiveId" clId="{E44A9006-34DA-4C0F-A20A-177266716D08}" dt="2023-05-22T12:17:18.560" v="414" actId="1037"/>
          <ac:picMkLst>
            <pc:docMk/>
            <pc:sldMk cId="741317486" sldId="315"/>
            <ac:picMk id="5" creationId="{EB4C8A7A-FBC9-EC51-6EEF-A30F43FA0B17}"/>
          </ac:picMkLst>
        </pc:picChg>
        <pc:picChg chg="del">
          <ac:chgData name="rahul bisht" userId="f172670fc0adc625" providerId="LiveId" clId="{E44A9006-34DA-4C0F-A20A-177266716D08}" dt="2023-05-22T12:05:30.049" v="349" actId="478"/>
          <ac:picMkLst>
            <pc:docMk/>
            <pc:sldMk cId="741317486" sldId="315"/>
            <ac:picMk id="8" creationId="{5FB7AA23-2389-7C4D-1A96-65C89C0D71B7}"/>
          </ac:picMkLst>
        </pc:picChg>
        <pc:picChg chg="add del mod">
          <ac:chgData name="rahul bisht" userId="f172670fc0adc625" providerId="LiveId" clId="{E44A9006-34DA-4C0F-A20A-177266716D08}" dt="2023-05-22T12:10:53.715" v="358" actId="478"/>
          <ac:picMkLst>
            <pc:docMk/>
            <pc:sldMk cId="741317486" sldId="315"/>
            <ac:picMk id="9" creationId="{E634DBED-0634-7B79-895F-0833DD26B4E3}"/>
          </ac:picMkLst>
        </pc:picChg>
        <pc:picChg chg="add mod">
          <ac:chgData name="rahul bisht" userId="f172670fc0adc625" providerId="LiveId" clId="{E44A9006-34DA-4C0F-A20A-177266716D08}" dt="2023-05-22T12:17:18.560" v="414" actId="1037"/>
          <ac:picMkLst>
            <pc:docMk/>
            <pc:sldMk cId="741317486" sldId="315"/>
            <ac:picMk id="11" creationId="{862E5723-12A4-4927-7CD5-2CBA585CCD0E}"/>
          </ac:picMkLst>
        </pc:picChg>
        <pc:picChg chg="add mod">
          <ac:chgData name="rahul bisht" userId="f172670fc0adc625" providerId="LiveId" clId="{E44A9006-34DA-4C0F-A20A-177266716D08}" dt="2023-05-22T12:17:18.560" v="414" actId="1037"/>
          <ac:picMkLst>
            <pc:docMk/>
            <pc:sldMk cId="741317486" sldId="315"/>
            <ac:picMk id="13" creationId="{98BA2E69-ED70-CC19-98F3-5C72C606C2B7}"/>
          </ac:picMkLst>
        </pc:picChg>
        <pc:picChg chg="add mod">
          <ac:chgData name="rahul bisht" userId="f172670fc0adc625" providerId="LiveId" clId="{E44A9006-34DA-4C0F-A20A-177266716D08}" dt="2023-05-22T12:17:18.560" v="414" actId="1037"/>
          <ac:picMkLst>
            <pc:docMk/>
            <pc:sldMk cId="741317486" sldId="315"/>
            <ac:picMk id="15" creationId="{A8002395-DAF0-1AD6-326D-DD8789AA3E94}"/>
          </ac:picMkLst>
        </pc:picChg>
      </pc:sldChg>
      <pc:sldChg chg="del">
        <pc:chgData name="rahul bisht" userId="f172670fc0adc625" providerId="LiveId" clId="{E44A9006-34DA-4C0F-A20A-177266716D08}" dt="2023-05-22T12:17:42.240" v="415" actId="47"/>
        <pc:sldMkLst>
          <pc:docMk/>
          <pc:sldMk cId="810080349" sldId="317"/>
        </pc:sldMkLst>
      </pc:sldChg>
      <pc:sldChg chg="del">
        <pc:chgData name="rahul bisht" userId="f172670fc0adc625" providerId="LiveId" clId="{E44A9006-34DA-4C0F-A20A-177266716D08}" dt="2023-05-22T12:17:57.360" v="416" actId="47"/>
        <pc:sldMkLst>
          <pc:docMk/>
          <pc:sldMk cId="1517589782" sldId="318"/>
        </pc:sldMkLst>
      </pc:sldChg>
      <pc:sldChg chg="del">
        <pc:chgData name="rahul bisht" userId="f172670fc0adc625" providerId="LiveId" clId="{E44A9006-34DA-4C0F-A20A-177266716D08}" dt="2023-05-22T12:18:00.220" v="417" actId="47"/>
        <pc:sldMkLst>
          <pc:docMk/>
          <pc:sldMk cId="3832782112" sldId="320"/>
        </pc:sldMkLst>
      </pc:sldChg>
      <pc:sldChg chg="addSp delSp modSp new add del mod">
        <pc:chgData name="rahul bisht" userId="f172670fc0adc625" providerId="LiveId" clId="{E44A9006-34DA-4C0F-A20A-177266716D08}" dt="2023-05-22T11:10:49.053" v="273" actId="14100"/>
        <pc:sldMkLst>
          <pc:docMk/>
          <pc:sldMk cId="1116038431" sldId="321"/>
        </pc:sldMkLst>
        <pc:spChg chg="mod">
          <ac:chgData name="rahul bisht" userId="f172670fc0adc625" providerId="LiveId" clId="{E44A9006-34DA-4C0F-A20A-177266716D08}" dt="2023-05-22T11:06:28.401" v="264" actId="122"/>
          <ac:spMkLst>
            <pc:docMk/>
            <pc:sldMk cId="1116038431" sldId="321"/>
            <ac:spMk id="6" creationId="{65A049EE-1C84-A705-1189-6B1819FBCF9F}"/>
          </ac:spMkLst>
        </pc:spChg>
        <pc:picChg chg="add del mod">
          <ac:chgData name="rahul bisht" userId="f172670fc0adc625" providerId="LiveId" clId="{E44A9006-34DA-4C0F-A20A-177266716D08}" dt="2023-05-22T11:07:38.247" v="265" actId="478"/>
          <ac:picMkLst>
            <pc:docMk/>
            <pc:sldMk cId="1116038431" sldId="321"/>
            <ac:picMk id="12" creationId="{BAED6743-E2D0-165B-2127-F692C5D76120}"/>
          </ac:picMkLst>
        </pc:picChg>
        <pc:picChg chg="add del mod">
          <ac:chgData name="rahul bisht" userId="f172670fc0adc625" providerId="LiveId" clId="{E44A9006-34DA-4C0F-A20A-177266716D08}" dt="2023-05-22T11:09:43.928" v="270" actId="478"/>
          <ac:picMkLst>
            <pc:docMk/>
            <pc:sldMk cId="1116038431" sldId="321"/>
            <ac:picMk id="14" creationId="{199E825C-9F1C-2410-B4C0-2E699AB2459C}"/>
          </ac:picMkLst>
        </pc:picChg>
        <pc:picChg chg="add mod">
          <ac:chgData name="rahul bisht" userId="f172670fc0adc625" providerId="LiveId" clId="{E44A9006-34DA-4C0F-A20A-177266716D08}" dt="2023-05-22T11:10:49.053" v="273" actId="14100"/>
          <ac:picMkLst>
            <pc:docMk/>
            <pc:sldMk cId="1116038431" sldId="321"/>
            <ac:picMk id="16" creationId="{5773A5BF-54C5-2BC2-5D55-B48263DE58B4}"/>
          </ac:picMkLst>
        </pc:picChg>
      </pc:sldChg>
      <pc:sldChg chg="addSp modSp new del mod">
        <pc:chgData name="rahul bisht" userId="f172670fc0adc625" providerId="LiveId" clId="{E44A9006-34DA-4C0F-A20A-177266716D08}" dt="2023-05-22T11:46:00.807" v="319" actId="2696"/>
        <pc:sldMkLst>
          <pc:docMk/>
          <pc:sldMk cId="2165225648" sldId="322"/>
        </pc:sldMkLst>
        <pc:spChg chg="mod">
          <ac:chgData name="rahul bisht" userId="f172670fc0adc625" providerId="LiveId" clId="{E44A9006-34DA-4C0F-A20A-177266716D08}" dt="2023-05-22T11:45:09.264" v="315" actId="122"/>
          <ac:spMkLst>
            <pc:docMk/>
            <pc:sldMk cId="2165225648" sldId="322"/>
            <ac:spMk id="6" creationId="{2EA182C2-CED1-65FB-845C-DD2062E713F2}"/>
          </ac:spMkLst>
        </pc:spChg>
        <pc:picChg chg="add mod">
          <ac:chgData name="rahul bisht" userId="f172670fc0adc625" providerId="LiveId" clId="{E44A9006-34DA-4C0F-A20A-177266716D08}" dt="2023-05-22T11:45:53.027" v="318" actId="14100"/>
          <ac:picMkLst>
            <pc:docMk/>
            <pc:sldMk cId="2165225648" sldId="322"/>
            <ac:picMk id="12" creationId="{A1BB8A76-63D1-7EC0-CFE9-8323B183243F}"/>
          </ac:picMkLst>
        </pc:picChg>
      </pc:sldChg>
      <pc:sldChg chg="addSp delSp modSp new mod">
        <pc:chgData name="rahul bisht" userId="f172670fc0adc625" providerId="LiveId" clId="{E44A9006-34DA-4C0F-A20A-177266716D08}" dt="2023-05-22T11:47:14.715" v="348" actId="14100"/>
        <pc:sldMkLst>
          <pc:docMk/>
          <pc:sldMk cId="3041156504" sldId="322"/>
        </pc:sldMkLst>
        <pc:spChg chg="del">
          <ac:chgData name="rahul bisht" userId="f172670fc0adc625" providerId="LiveId" clId="{E44A9006-34DA-4C0F-A20A-177266716D08}" dt="2023-05-22T11:46:34.034" v="322" actId="478"/>
          <ac:spMkLst>
            <pc:docMk/>
            <pc:sldMk cId="3041156504" sldId="322"/>
            <ac:spMk id="2" creationId="{D3A5C7E4-77FF-9074-39E6-95A8FEED0E83}"/>
          </ac:spMkLst>
        </pc:spChg>
        <pc:spChg chg="del">
          <ac:chgData name="rahul bisht" userId="f172670fc0adc625" providerId="LiveId" clId="{E44A9006-34DA-4C0F-A20A-177266716D08}" dt="2023-05-22T11:46:29.046" v="321" actId="478"/>
          <ac:spMkLst>
            <pc:docMk/>
            <pc:sldMk cId="3041156504" sldId="322"/>
            <ac:spMk id="3" creationId="{1C4617CF-475C-CA07-7219-E988130BE488}"/>
          </ac:spMkLst>
        </pc:spChg>
        <pc:spChg chg="del">
          <ac:chgData name="rahul bisht" userId="f172670fc0adc625" providerId="LiveId" clId="{E44A9006-34DA-4C0F-A20A-177266716D08}" dt="2023-05-22T11:46:34.034" v="322" actId="478"/>
          <ac:spMkLst>
            <pc:docMk/>
            <pc:sldMk cId="3041156504" sldId="322"/>
            <ac:spMk id="4" creationId="{1C32F08D-F889-2842-EE42-7C525B8D5166}"/>
          </ac:spMkLst>
        </pc:spChg>
        <pc:spChg chg="del">
          <ac:chgData name="rahul bisht" userId="f172670fc0adc625" providerId="LiveId" clId="{E44A9006-34DA-4C0F-A20A-177266716D08}" dt="2023-05-22T11:46:29.046" v="321" actId="478"/>
          <ac:spMkLst>
            <pc:docMk/>
            <pc:sldMk cId="3041156504" sldId="322"/>
            <ac:spMk id="5" creationId="{A572D778-5B39-E6AD-A851-506F186D80D3}"/>
          </ac:spMkLst>
        </pc:spChg>
        <pc:spChg chg="mod">
          <ac:chgData name="rahul bisht" userId="f172670fc0adc625" providerId="LiveId" clId="{E44A9006-34DA-4C0F-A20A-177266716D08}" dt="2023-05-22T11:46:57.511" v="345" actId="122"/>
          <ac:spMkLst>
            <pc:docMk/>
            <pc:sldMk cId="3041156504" sldId="322"/>
            <ac:spMk id="6" creationId="{3B0F8669-DDE6-443D-AFFE-9F2F505E1BFA}"/>
          </ac:spMkLst>
        </pc:spChg>
        <pc:spChg chg="del">
          <ac:chgData name="rahul bisht" userId="f172670fc0adc625" providerId="LiveId" clId="{E44A9006-34DA-4C0F-A20A-177266716D08}" dt="2023-05-22T11:46:34.034" v="322" actId="478"/>
          <ac:spMkLst>
            <pc:docMk/>
            <pc:sldMk cId="3041156504" sldId="322"/>
            <ac:spMk id="7" creationId="{14B8740E-0287-E50E-D5DE-EAA1C083D12C}"/>
          </ac:spMkLst>
        </pc:spChg>
        <pc:spChg chg="del">
          <ac:chgData name="rahul bisht" userId="f172670fc0adc625" providerId="LiveId" clId="{E44A9006-34DA-4C0F-A20A-177266716D08}" dt="2023-05-22T11:46:29.046" v="321" actId="478"/>
          <ac:spMkLst>
            <pc:docMk/>
            <pc:sldMk cId="3041156504" sldId="322"/>
            <ac:spMk id="8" creationId="{6DAF70C8-6E35-0C5F-778C-1488D4F54DC9}"/>
          </ac:spMkLst>
        </pc:spChg>
        <pc:spChg chg="del">
          <ac:chgData name="rahul bisht" userId="f172670fc0adc625" providerId="LiveId" clId="{E44A9006-34DA-4C0F-A20A-177266716D08}" dt="2023-05-22T11:46:34.034" v="322" actId="478"/>
          <ac:spMkLst>
            <pc:docMk/>
            <pc:sldMk cId="3041156504" sldId="322"/>
            <ac:spMk id="9" creationId="{8E1C263E-12AA-97DF-8862-D74A6182950A}"/>
          </ac:spMkLst>
        </pc:spChg>
        <pc:spChg chg="del">
          <ac:chgData name="rahul bisht" userId="f172670fc0adc625" providerId="LiveId" clId="{E44A9006-34DA-4C0F-A20A-177266716D08}" dt="2023-05-22T11:46:29.046" v="321" actId="478"/>
          <ac:spMkLst>
            <pc:docMk/>
            <pc:sldMk cId="3041156504" sldId="322"/>
            <ac:spMk id="10" creationId="{760C2C75-EB57-68D0-1F46-228CF860DEA9}"/>
          </ac:spMkLst>
        </pc:spChg>
        <pc:picChg chg="add mod">
          <ac:chgData name="rahul bisht" userId="f172670fc0adc625" providerId="LiveId" clId="{E44A9006-34DA-4C0F-A20A-177266716D08}" dt="2023-05-22T11:47:14.715" v="348" actId="14100"/>
          <ac:picMkLst>
            <pc:docMk/>
            <pc:sldMk cId="3041156504" sldId="322"/>
            <ac:picMk id="12" creationId="{0C05B168-3CD6-3A23-415E-3EEFA1C1F01C}"/>
          </ac:picMkLst>
        </pc:picChg>
      </pc:sldChg>
      <pc:sldChg chg="addSp delSp modSp new mod">
        <pc:chgData name="rahul bisht" userId="f172670fc0adc625" providerId="LiveId" clId="{E44A9006-34DA-4C0F-A20A-177266716D08}" dt="2023-05-22T12:21:49.373" v="449" actId="14100"/>
        <pc:sldMkLst>
          <pc:docMk/>
          <pc:sldMk cId="2039651259" sldId="323"/>
        </pc:sldMkLst>
        <pc:spChg chg="del">
          <ac:chgData name="rahul bisht" userId="f172670fc0adc625" providerId="LiveId" clId="{E44A9006-34DA-4C0F-A20A-177266716D08}" dt="2023-05-22T12:18:52.454" v="443" actId="478"/>
          <ac:spMkLst>
            <pc:docMk/>
            <pc:sldMk cId="2039651259" sldId="323"/>
            <ac:spMk id="2" creationId="{C76EFA5C-A157-5BE0-4834-331F3811AF18}"/>
          </ac:spMkLst>
        </pc:spChg>
        <pc:spChg chg="del">
          <ac:chgData name="rahul bisht" userId="f172670fc0adc625" providerId="LiveId" clId="{E44A9006-34DA-4C0F-A20A-177266716D08}" dt="2023-05-22T12:18:52.454" v="443" actId="478"/>
          <ac:spMkLst>
            <pc:docMk/>
            <pc:sldMk cId="2039651259" sldId="323"/>
            <ac:spMk id="3" creationId="{38A560AD-884D-013F-DF2F-46140EBF1EBF}"/>
          </ac:spMkLst>
        </pc:spChg>
        <pc:spChg chg="del">
          <ac:chgData name="rahul bisht" userId="f172670fc0adc625" providerId="LiveId" clId="{E44A9006-34DA-4C0F-A20A-177266716D08}" dt="2023-05-22T12:18:52.454" v="443" actId="478"/>
          <ac:spMkLst>
            <pc:docMk/>
            <pc:sldMk cId="2039651259" sldId="323"/>
            <ac:spMk id="4" creationId="{8567CADD-292C-5BAE-3DA4-6E5E45DD34F1}"/>
          </ac:spMkLst>
        </pc:spChg>
        <pc:spChg chg="del">
          <ac:chgData name="rahul bisht" userId="f172670fc0adc625" providerId="LiveId" clId="{E44A9006-34DA-4C0F-A20A-177266716D08}" dt="2023-05-22T12:18:52.454" v="443" actId="478"/>
          <ac:spMkLst>
            <pc:docMk/>
            <pc:sldMk cId="2039651259" sldId="323"/>
            <ac:spMk id="5" creationId="{0762151E-36E5-D312-EBA8-B3F36D3D479E}"/>
          </ac:spMkLst>
        </pc:spChg>
        <pc:spChg chg="mod">
          <ac:chgData name="rahul bisht" userId="f172670fc0adc625" providerId="LiveId" clId="{E44A9006-34DA-4C0F-A20A-177266716D08}" dt="2023-05-22T12:19:06.064" v="446" actId="20577"/>
          <ac:spMkLst>
            <pc:docMk/>
            <pc:sldMk cId="2039651259" sldId="323"/>
            <ac:spMk id="6" creationId="{B29660AE-C68F-41E4-32B2-BC747A45AD78}"/>
          </ac:spMkLst>
        </pc:spChg>
        <pc:picChg chg="add mod">
          <ac:chgData name="rahul bisht" userId="f172670fc0adc625" providerId="LiveId" clId="{E44A9006-34DA-4C0F-A20A-177266716D08}" dt="2023-05-22T12:21:49.373" v="449" actId="14100"/>
          <ac:picMkLst>
            <pc:docMk/>
            <pc:sldMk cId="2039651259" sldId="323"/>
            <ac:picMk id="8" creationId="{62E494E6-1286-D5CB-6CD6-85D79F2E12A0}"/>
          </ac:picMkLst>
        </pc:picChg>
      </pc:sldChg>
      <pc:sldChg chg="addSp delSp modSp new mod">
        <pc:chgData name="rahul bisht" userId="f172670fc0adc625" providerId="LiveId" clId="{E44A9006-34DA-4C0F-A20A-177266716D08}" dt="2023-05-23T04:40:06.901" v="610" actId="1076"/>
        <pc:sldMkLst>
          <pc:docMk/>
          <pc:sldMk cId="1189720492" sldId="324"/>
        </pc:sldMkLst>
        <pc:spChg chg="del">
          <ac:chgData name="rahul bisht" userId="f172670fc0adc625" providerId="LiveId" clId="{E44A9006-34DA-4C0F-A20A-177266716D08}" dt="2023-05-23T04:15:21.154" v="542" actId="478"/>
          <ac:spMkLst>
            <pc:docMk/>
            <pc:sldMk cId="1189720492" sldId="324"/>
            <ac:spMk id="2" creationId="{8D6D7B74-F85F-66E4-0A1F-583DF9CE69AA}"/>
          </ac:spMkLst>
        </pc:spChg>
        <pc:spChg chg="del">
          <ac:chgData name="rahul bisht" userId="f172670fc0adc625" providerId="LiveId" clId="{E44A9006-34DA-4C0F-A20A-177266716D08}" dt="2023-05-23T04:15:21.154" v="542" actId="478"/>
          <ac:spMkLst>
            <pc:docMk/>
            <pc:sldMk cId="1189720492" sldId="324"/>
            <ac:spMk id="3" creationId="{49FA9DB2-7769-4B50-1F3D-0D934020A8C5}"/>
          </ac:spMkLst>
        </pc:spChg>
        <pc:spChg chg="del">
          <ac:chgData name="rahul bisht" userId="f172670fc0adc625" providerId="LiveId" clId="{E44A9006-34DA-4C0F-A20A-177266716D08}" dt="2023-05-23T04:15:21.154" v="542" actId="478"/>
          <ac:spMkLst>
            <pc:docMk/>
            <pc:sldMk cId="1189720492" sldId="324"/>
            <ac:spMk id="4" creationId="{1CCB2304-2953-1470-E4E1-060F3602C9C2}"/>
          </ac:spMkLst>
        </pc:spChg>
        <pc:spChg chg="del">
          <ac:chgData name="rahul bisht" userId="f172670fc0adc625" providerId="LiveId" clId="{E44A9006-34DA-4C0F-A20A-177266716D08}" dt="2023-05-23T04:15:21.154" v="542" actId="478"/>
          <ac:spMkLst>
            <pc:docMk/>
            <pc:sldMk cId="1189720492" sldId="324"/>
            <ac:spMk id="5" creationId="{94A4CAAD-5C81-B4A8-D376-14DF8469BF5D}"/>
          </ac:spMkLst>
        </pc:spChg>
        <pc:spChg chg="mod">
          <ac:chgData name="rahul bisht" userId="f172670fc0adc625" providerId="LiveId" clId="{E44A9006-34DA-4C0F-A20A-177266716D08}" dt="2023-05-23T04:25:45.259" v="563" actId="14100"/>
          <ac:spMkLst>
            <pc:docMk/>
            <pc:sldMk cId="1189720492" sldId="324"/>
            <ac:spMk id="6" creationId="{17C47030-407B-C935-98FC-20545D0CAB96}"/>
          </ac:spMkLst>
        </pc:spChg>
        <pc:spChg chg="del">
          <ac:chgData name="rahul bisht" userId="f172670fc0adc625" providerId="LiveId" clId="{E44A9006-34DA-4C0F-A20A-177266716D08}" dt="2023-05-23T04:39:58.259" v="609" actId="478"/>
          <ac:spMkLst>
            <pc:docMk/>
            <pc:sldMk cId="1189720492" sldId="324"/>
            <ac:spMk id="8" creationId="{161A5644-88E6-52F9-9A07-ABC18B6444BD}"/>
          </ac:spMkLst>
        </pc:spChg>
        <pc:spChg chg="del">
          <ac:chgData name="rahul bisht" userId="f172670fc0adc625" providerId="LiveId" clId="{E44A9006-34DA-4C0F-A20A-177266716D08}" dt="2023-05-23T04:15:21.154" v="542" actId="478"/>
          <ac:spMkLst>
            <pc:docMk/>
            <pc:sldMk cId="1189720492" sldId="324"/>
            <ac:spMk id="9" creationId="{D7A8DD60-03EF-B8C5-97C3-F960914AEAE9}"/>
          </ac:spMkLst>
        </pc:spChg>
        <pc:spChg chg="del">
          <ac:chgData name="rahul bisht" userId="f172670fc0adc625" providerId="LiveId" clId="{E44A9006-34DA-4C0F-A20A-177266716D08}" dt="2023-05-23T04:15:21.154" v="542" actId="478"/>
          <ac:spMkLst>
            <pc:docMk/>
            <pc:sldMk cId="1189720492" sldId="324"/>
            <ac:spMk id="10" creationId="{0D7F1172-E25A-2A82-B699-08CFE6A6DB99}"/>
          </ac:spMkLst>
        </pc:spChg>
        <pc:picChg chg="add del mod">
          <ac:chgData name="rahul bisht" userId="f172670fc0adc625" providerId="LiveId" clId="{E44A9006-34DA-4C0F-A20A-177266716D08}" dt="2023-05-23T04:25:57.159" v="564" actId="478"/>
          <ac:picMkLst>
            <pc:docMk/>
            <pc:sldMk cId="1189720492" sldId="324"/>
            <ac:picMk id="12" creationId="{94519B70-FBA1-B21A-F322-492519E56132}"/>
          </ac:picMkLst>
        </pc:picChg>
        <pc:picChg chg="add del mod">
          <ac:chgData name="rahul bisht" userId="f172670fc0adc625" providerId="LiveId" clId="{E44A9006-34DA-4C0F-A20A-177266716D08}" dt="2023-05-23T04:27:09.472" v="565" actId="478"/>
          <ac:picMkLst>
            <pc:docMk/>
            <pc:sldMk cId="1189720492" sldId="324"/>
            <ac:picMk id="14" creationId="{D01AF18F-2CF0-C71D-5E51-3B4067546CBF}"/>
          </ac:picMkLst>
        </pc:picChg>
        <pc:picChg chg="add del mod">
          <ac:chgData name="rahul bisht" userId="f172670fc0adc625" providerId="LiveId" clId="{E44A9006-34DA-4C0F-A20A-177266716D08}" dt="2023-05-23T04:19:51.207" v="552" actId="478"/>
          <ac:picMkLst>
            <pc:docMk/>
            <pc:sldMk cId="1189720492" sldId="324"/>
            <ac:picMk id="16" creationId="{63C4D91F-F440-61B7-1993-1A32D5980022}"/>
          </ac:picMkLst>
        </pc:picChg>
        <pc:picChg chg="add del mod">
          <ac:chgData name="rahul bisht" userId="f172670fc0adc625" providerId="LiveId" clId="{E44A9006-34DA-4C0F-A20A-177266716D08}" dt="2023-05-23T04:27:11.552" v="566" actId="478"/>
          <ac:picMkLst>
            <pc:docMk/>
            <pc:sldMk cId="1189720492" sldId="324"/>
            <ac:picMk id="18" creationId="{32485D58-D31D-B50C-9E02-6B509C1E8AC6}"/>
          </ac:picMkLst>
        </pc:picChg>
        <pc:picChg chg="add mod">
          <ac:chgData name="rahul bisht" userId="f172670fc0adc625" providerId="LiveId" clId="{E44A9006-34DA-4C0F-A20A-177266716D08}" dt="2023-05-23T04:36:33.409" v="595" actId="1076"/>
          <ac:picMkLst>
            <pc:docMk/>
            <pc:sldMk cId="1189720492" sldId="324"/>
            <ac:picMk id="20" creationId="{75D46B9C-1FF3-212F-EFFD-B6E4C4A046C6}"/>
          </ac:picMkLst>
        </pc:picChg>
        <pc:picChg chg="add mod">
          <ac:chgData name="rahul bisht" userId="f172670fc0adc625" providerId="LiveId" clId="{E44A9006-34DA-4C0F-A20A-177266716D08}" dt="2023-05-23T04:40:06.901" v="610" actId="1076"/>
          <ac:picMkLst>
            <pc:docMk/>
            <pc:sldMk cId="1189720492" sldId="324"/>
            <ac:picMk id="22" creationId="{F058A6DA-818B-0A68-F425-B66DBBCB7B05}"/>
          </ac:picMkLst>
        </pc:picChg>
        <pc:picChg chg="add mod">
          <ac:chgData name="rahul bisht" userId="f172670fc0adc625" providerId="LiveId" clId="{E44A9006-34DA-4C0F-A20A-177266716D08}" dt="2023-05-23T04:38:50.964" v="605" actId="14100"/>
          <ac:picMkLst>
            <pc:docMk/>
            <pc:sldMk cId="1189720492" sldId="324"/>
            <ac:picMk id="24" creationId="{5A54B596-6BAA-83D4-241C-6763ADF9C6A1}"/>
          </ac:picMkLst>
        </pc:picChg>
        <pc:picChg chg="add mod">
          <ac:chgData name="rahul bisht" userId="f172670fc0adc625" providerId="LiveId" clId="{E44A9006-34DA-4C0F-A20A-177266716D08}" dt="2023-05-23T04:39:10.243" v="607" actId="14100"/>
          <ac:picMkLst>
            <pc:docMk/>
            <pc:sldMk cId="1189720492" sldId="324"/>
            <ac:picMk id="26" creationId="{462394C3-8832-6E86-804C-5A425DE2B8D8}"/>
          </ac:picMkLst>
        </pc:picChg>
      </pc:sldChg>
      <pc:sldMasterChg chg="delSldLayout">
        <pc:chgData name="rahul bisht" userId="f172670fc0adc625" providerId="LiveId" clId="{E44A9006-34DA-4C0F-A20A-177266716D08}" dt="2023-05-22T11:43:18.116" v="311" actId="47"/>
        <pc:sldMasterMkLst>
          <pc:docMk/>
          <pc:sldMasterMk cId="0" sldId="2147483673"/>
        </pc:sldMasterMkLst>
        <pc:sldLayoutChg chg="del">
          <pc:chgData name="rahul bisht" userId="f172670fc0adc625" providerId="LiveId" clId="{E44A9006-34DA-4C0F-A20A-177266716D08}" dt="2023-05-22T11:43:18.116" v="311" actId="47"/>
          <pc:sldLayoutMkLst>
            <pc:docMk/>
            <pc:sldMasterMk cId="0" sldId="2147483673"/>
            <pc:sldLayoutMk cId="0" sldId="214748365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015918-D823-4CA4-9182-2C326A524609}" type="doc">
      <dgm:prSet loTypeId="urn:microsoft.com/office/officeart/2005/8/layout/cycle2" loCatId="cycle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0A7C5959-E04F-4C2D-8242-0D3CBAB98096}">
      <dgm:prSet/>
      <dgm:spPr/>
      <dgm:t>
        <a:bodyPr/>
        <a:lstStyle/>
        <a:p>
          <a:r>
            <a:rPr lang="en-US" b="1" i="0"/>
            <a:t>BRANDS’ KEY FOCUS </a:t>
          </a:r>
          <a:r>
            <a:rPr lang="en-US" b="0" i="0"/>
            <a:t>gives an insight about how the brands are targeting the specific body parts.</a:t>
          </a:r>
          <a:endParaRPr lang="en-IN"/>
        </a:p>
      </dgm:t>
    </dgm:pt>
    <dgm:pt modelId="{691478FA-1E14-421E-BE6C-E8F430A233A6}" type="parTrans" cxnId="{B84BEB73-85F7-4006-8480-7C39842A0D17}">
      <dgm:prSet/>
      <dgm:spPr/>
      <dgm:t>
        <a:bodyPr/>
        <a:lstStyle/>
        <a:p>
          <a:endParaRPr lang="en-IN"/>
        </a:p>
      </dgm:t>
    </dgm:pt>
    <dgm:pt modelId="{A96E75FF-28C4-45C3-8F19-BED5FA8C9547}" type="sibTrans" cxnId="{B84BEB73-85F7-4006-8480-7C39842A0D17}">
      <dgm:prSet/>
      <dgm:spPr/>
      <dgm:t>
        <a:bodyPr/>
        <a:lstStyle/>
        <a:p>
          <a:endParaRPr lang="en-IN"/>
        </a:p>
      </dgm:t>
    </dgm:pt>
    <dgm:pt modelId="{928BAF31-1B59-45C4-997C-6B99A4FA9853}">
      <dgm:prSet/>
      <dgm:spPr/>
      <dgm:t>
        <a:bodyPr/>
        <a:lstStyle/>
        <a:p>
          <a:r>
            <a:rPr lang="en-US" b="0" i="0"/>
            <a:t>Key Focus are on :</a:t>
          </a:r>
          <a:endParaRPr lang="en-IN"/>
        </a:p>
      </dgm:t>
    </dgm:pt>
    <dgm:pt modelId="{B8BC0ABB-003C-4A14-A4E8-3F64E5D8AC2A}" type="parTrans" cxnId="{26FE3EDC-02A6-4C0A-8C23-8E716F1212F5}">
      <dgm:prSet/>
      <dgm:spPr/>
      <dgm:t>
        <a:bodyPr/>
        <a:lstStyle/>
        <a:p>
          <a:endParaRPr lang="en-IN"/>
        </a:p>
      </dgm:t>
    </dgm:pt>
    <dgm:pt modelId="{918A1C72-EA9B-4462-A296-48921ACB0413}" type="sibTrans" cxnId="{26FE3EDC-02A6-4C0A-8C23-8E716F1212F5}">
      <dgm:prSet/>
      <dgm:spPr/>
      <dgm:t>
        <a:bodyPr/>
        <a:lstStyle/>
        <a:p>
          <a:endParaRPr lang="en-IN"/>
        </a:p>
      </dgm:t>
    </dgm:pt>
    <dgm:pt modelId="{A895EABE-A3D8-4A07-9116-CC1B437B44EA}">
      <dgm:prSet/>
      <dgm:spPr/>
      <dgm:t>
        <a:bodyPr/>
        <a:lstStyle/>
        <a:p>
          <a:r>
            <a:rPr lang="en-US" b="1" i="0"/>
            <a:t>Eyes</a:t>
          </a:r>
          <a:endParaRPr lang="en-IN"/>
        </a:p>
      </dgm:t>
    </dgm:pt>
    <dgm:pt modelId="{98150AAE-08A5-4B56-A14D-3EE1544A93A3}" type="parTrans" cxnId="{E31522DA-7F10-4B2A-A707-A17E535E6872}">
      <dgm:prSet/>
      <dgm:spPr/>
      <dgm:t>
        <a:bodyPr/>
        <a:lstStyle/>
        <a:p>
          <a:endParaRPr lang="en-IN"/>
        </a:p>
      </dgm:t>
    </dgm:pt>
    <dgm:pt modelId="{8FF3B630-9027-407B-99DF-CABA1A4BF030}" type="sibTrans" cxnId="{E31522DA-7F10-4B2A-A707-A17E535E6872}">
      <dgm:prSet/>
      <dgm:spPr/>
      <dgm:t>
        <a:bodyPr/>
        <a:lstStyle/>
        <a:p>
          <a:endParaRPr lang="en-IN"/>
        </a:p>
      </dgm:t>
    </dgm:pt>
    <dgm:pt modelId="{54D00490-F41C-4150-AF6B-0EC1BF68912E}">
      <dgm:prSet/>
      <dgm:spPr/>
      <dgm:t>
        <a:bodyPr/>
        <a:lstStyle/>
        <a:p>
          <a:r>
            <a:rPr lang="en-US" b="1" i="0" dirty="0"/>
            <a:t>Hair</a:t>
          </a:r>
          <a:endParaRPr lang="en-IN" dirty="0"/>
        </a:p>
      </dgm:t>
    </dgm:pt>
    <dgm:pt modelId="{C05CF2CF-87E7-4EF8-8727-9F6B763CAA76}" type="parTrans" cxnId="{D9C78D7C-A26F-4E66-81B4-4C2386C1845E}">
      <dgm:prSet/>
      <dgm:spPr/>
      <dgm:t>
        <a:bodyPr/>
        <a:lstStyle/>
        <a:p>
          <a:endParaRPr lang="en-IN"/>
        </a:p>
      </dgm:t>
    </dgm:pt>
    <dgm:pt modelId="{065F17B6-F2B1-4B52-BEDE-7AA320AAD355}" type="sibTrans" cxnId="{D9C78D7C-A26F-4E66-81B4-4C2386C1845E}">
      <dgm:prSet/>
      <dgm:spPr/>
      <dgm:t>
        <a:bodyPr/>
        <a:lstStyle/>
        <a:p>
          <a:endParaRPr lang="en-IN"/>
        </a:p>
      </dgm:t>
    </dgm:pt>
    <dgm:pt modelId="{C68C7F29-B910-4378-80FC-D5A38A88A026}">
      <dgm:prSet/>
      <dgm:spPr/>
      <dgm:t>
        <a:bodyPr/>
        <a:lstStyle/>
        <a:p>
          <a:r>
            <a:rPr lang="en-US" b="1" i="0" dirty="0"/>
            <a:t>Skin</a:t>
          </a:r>
          <a:endParaRPr lang="en-IN" dirty="0"/>
        </a:p>
      </dgm:t>
    </dgm:pt>
    <dgm:pt modelId="{AC5A8486-C947-45C1-A729-D8BCEEB91B12}" type="parTrans" cxnId="{D0760ED6-F8E6-47A6-BD66-9E4B6CE1543F}">
      <dgm:prSet/>
      <dgm:spPr/>
      <dgm:t>
        <a:bodyPr/>
        <a:lstStyle/>
        <a:p>
          <a:endParaRPr lang="en-IN"/>
        </a:p>
      </dgm:t>
    </dgm:pt>
    <dgm:pt modelId="{1B60AC3A-B3F8-4687-BE52-131B9EB1F37E}" type="sibTrans" cxnId="{D0760ED6-F8E6-47A6-BD66-9E4B6CE1543F}">
      <dgm:prSet/>
      <dgm:spPr/>
      <dgm:t>
        <a:bodyPr/>
        <a:lstStyle/>
        <a:p>
          <a:endParaRPr lang="en-IN"/>
        </a:p>
      </dgm:t>
    </dgm:pt>
    <dgm:pt modelId="{C5AB31E9-27F6-49B7-8928-D2CBF260388F}">
      <dgm:prSet/>
      <dgm:spPr/>
      <dgm:t>
        <a:bodyPr/>
        <a:lstStyle/>
        <a:p>
          <a:r>
            <a:rPr lang="en-US" b="1" i="0" dirty="0"/>
            <a:t>Joints</a:t>
          </a:r>
          <a:endParaRPr lang="en-IN" dirty="0"/>
        </a:p>
      </dgm:t>
    </dgm:pt>
    <dgm:pt modelId="{9B79D9E2-DC6C-4A19-9CDF-9AA11A09105A}" type="parTrans" cxnId="{2DC51183-6403-471B-B2E7-4AEDE3FFD072}">
      <dgm:prSet/>
      <dgm:spPr/>
      <dgm:t>
        <a:bodyPr/>
        <a:lstStyle/>
        <a:p>
          <a:endParaRPr lang="en-IN"/>
        </a:p>
      </dgm:t>
    </dgm:pt>
    <dgm:pt modelId="{55A3F762-1A4B-48DB-81BE-A9F74CCAE381}" type="sibTrans" cxnId="{2DC51183-6403-471B-B2E7-4AEDE3FFD072}">
      <dgm:prSet/>
      <dgm:spPr/>
      <dgm:t>
        <a:bodyPr/>
        <a:lstStyle/>
        <a:p>
          <a:endParaRPr lang="en-IN"/>
        </a:p>
      </dgm:t>
    </dgm:pt>
    <dgm:pt modelId="{8E8187CC-6061-4F1F-80A5-04D86DFB3074}">
      <dgm:prSet/>
      <dgm:spPr/>
      <dgm:t>
        <a:bodyPr/>
        <a:lstStyle/>
        <a:p>
          <a:r>
            <a:rPr lang="en-US" b="1" i="0"/>
            <a:t>Eye-Hair</a:t>
          </a:r>
          <a:endParaRPr lang="en-IN"/>
        </a:p>
      </dgm:t>
    </dgm:pt>
    <dgm:pt modelId="{45ECF687-2FBE-4D1D-A6AA-9D0FFD243102}" type="parTrans" cxnId="{34FF4525-D4B8-4B09-9FC9-EBDCBEA1F6D8}">
      <dgm:prSet/>
      <dgm:spPr/>
      <dgm:t>
        <a:bodyPr/>
        <a:lstStyle/>
        <a:p>
          <a:endParaRPr lang="en-IN"/>
        </a:p>
      </dgm:t>
    </dgm:pt>
    <dgm:pt modelId="{368AAD1A-AC34-4760-AADA-908B6A48DFF8}" type="sibTrans" cxnId="{34FF4525-D4B8-4B09-9FC9-EBDCBEA1F6D8}">
      <dgm:prSet/>
      <dgm:spPr/>
      <dgm:t>
        <a:bodyPr/>
        <a:lstStyle/>
        <a:p>
          <a:endParaRPr lang="en-IN"/>
        </a:p>
      </dgm:t>
    </dgm:pt>
    <dgm:pt modelId="{3E7C60E8-8AE6-4527-9377-7F87B03953B6}">
      <dgm:prSet/>
      <dgm:spPr/>
      <dgm:t>
        <a:bodyPr/>
        <a:lstStyle/>
        <a:p>
          <a:r>
            <a:rPr lang="en-US" b="1" i="0"/>
            <a:t>Skin-Eye</a:t>
          </a:r>
          <a:endParaRPr lang="en-IN"/>
        </a:p>
      </dgm:t>
    </dgm:pt>
    <dgm:pt modelId="{2D070F83-DB49-4271-BEE7-8A1D7F01355A}" type="parTrans" cxnId="{A92612B6-1979-47A6-B005-619D0B97983A}">
      <dgm:prSet/>
      <dgm:spPr/>
      <dgm:t>
        <a:bodyPr/>
        <a:lstStyle/>
        <a:p>
          <a:endParaRPr lang="en-IN"/>
        </a:p>
      </dgm:t>
    </dgm:pt>
    <dgm:pt modelId="{9DC698FA-3152-41CC-98B9-7531767DFCBC}" type="sibTrans" cxnId="{A92612B6-1979-47A6-B005-619D0B97983A}">
      <dgm:prSet/>
      <dgm:spPr/>
      <dgm:t>
        <a:bodyPr/>
        <a:lstStyle/>
        <a:p>
          <a:endParaRPr lang="en-IN"/>
        </a:p>
      </dgm:t>
    </dgm:pt>
    <dgm:pt modelId="{AFAEBFAB-EFAC-4F8A-A718-EDBF05395C08}">
      <dgm:prSet/>
      <dgm:spPr/>
      <dgm:t>
        <a:bodyPr/>
        <a:lstStyle/>
        <a:p>
          <a:r>
            <a:rPr lang="en-US" b="1" i="0"/>
            <a:t>Skin-Hair</a:t>
          </a:r>
          <a:endParaRPr lang="en-IN"/>
        </a:p>
      </dgm:t>
    </dgm:pt>
    <dgm:pt modelId="{331FDA3D-3058-4B14-9152-122D16BC5309}" type="parTrans" cxnId="{0B4E99F9-4FCB-4E7E-8D61-38D0D61F6E8C}">
      <dgm:prSet/>
      <dgm:spPr/>
      <dgm:t>
        <a:bodyPr/>
        <a:lstStyle/>
        <a:p>
          <a:endParaRPr lang="en-IN"/>
        </a:p>
      </dgm:t>
    </dgm:pt>
    <dgm:pt modelId="{C563274C-ADD5-4E75-AB54-DBE080148BCE}" type="sibTrans" cxnId="{0B4E99F9-4FCB-4E7E-8D61-38D0D61F6E8C}">
      <dgm:prSet/>
      <dgm:spPr/>
      <dgm:t>
        <a:bodyPr/>
        <a:lstStyle/>
        <a:p>
          <a:endParaRPr lang="en-IN"/>
        </a:p>
      </dgm:t>
    </dgm:pt>
    <dgm:pt modelId="{EDFD8356-ED1F-453C-B9C5-075CC83D91E9}">
      <dgm:prSet/>
      <dgm:spPr/>
      <dgm:t>
        <a:bodyPr/>
        <a:lstStyle/>
        <a:p>
          <a:r>
            <a:rPr lang="en-US" b="1" i="0"/>
            <a:t>Joint-Skin</a:t>
          </a:r>
          <a:endParaRPr lang="en-IN"/>
        </a:p>
      </dgm:t>
    </dgm:pt>
    <dgm:pt modelId="{7EDE94D9-4A31-48C2-9F95-2D23298B0CD9}" type="parTrans" cxnId="{C26D721A-4A8D-40C2-BAF5-6A3D495A21F4}">
      <dgm:prSet/>
      <dgm:spPr/>
      <dgm:t>
        <a:bodyPr/>
        <a:lstStyle/>
        <a:p>
          <a:endParaRPr lang="en-IN"/>
        </a:p>
      </dgm:t>
    </dgm:pt>
    <dgm:pt modelId="{55105812-662E-4B03-874F-F817E8FCEAA3}" type="sibTrans" cxnId="{C26D721A-4A8D-40C2-BAF5-6A3D495A21F4}">
      <dgm:prSet/>
      <dgm:spPr/>
      <dgm:t>
        <a:bodyPr/>
        <a:lstStyle/>
        <a:p>
          <a:endParaRPr lang="en-IN"/>
        </a:p>
      </dgm:t>
    </dgm:pt>
    <dgm:pt modelId="{96FD93D5-C2A6-423D-9400-11A367E0873B}">
      <dgm:prSet/>
      <dgm:spPr/>
      <dgm:t>
        <a:bodyPr/>
        <a:lstStyle/>
        <a:p>
          <a:r>
            <a:rPr lang="en-US" b="1" i="0"/>
            <a:t>Join-Eye</a:t>
          </a:r>
          <a:endParaRPr lang="en-IN"/>
        </a:p>
      </dgm:t>
    </dgm:pt>
    <dgm:pt modelId="{BD48AFEB-4BB1-4E50-A131-B3FDB15D36E3}" type="parTrans" cxnId="{98119415-9DCB-4800-84DC-762ED66D2CC3}">
      <dgm:prSet/>
      <dgm:spPr/>
      <dgm:t>
        <a:bodyPr/>
        <a:lstStyle/>
        <a:p>
          <a:endParaRPr lang="en-IN"/>
        </a:p>
      </dgm:t>
    </dgm:pt>
    <dgm:pt modelId="{34290871-96D4-4AB2-83F7-AF1181C0C46C}" type="sibTrans" cxnId="{98119415-9DCB-4800-84DC-762ED66D2CC3}">
      <dgm:prSet/>
      <dgm:spPr/>
      <dgm:t>
        <a:bodyPr/>
        <a:lstStyle/>
        <a:p>
          <a:endParaRPr lang="en-IN"/>
        </a:p>
      </dgm:t>
    </dgm:pt>
    <dgm:pt modelId="{2A3CA430-DCC9-4567-8AD1-3738B00FC68F}" type="pres">
      <dgm:prSet presAssocID="{B3015918-D823-4CA4-9182-2C326A524609}" presName="cycle" presStyleCnt="0">
        <dgm:presLayoutVars>
          <dgm:dir/>
          <dgm:resizeHandles val="exact"/>
        </dgm:presLayoutVars>
      </dgm:prSet>
      <dgm:spPr/>
    </dgm:pt>
    <dgm:pt modelId="{A242DD16-3DE7-415C-BD20-53713D22AF9B}" type="pres">
      <dgm:prSet presAssocID="{0A7C5959-E04F-4C2D-8242-0D3CBAB98096}" presName="node" presStyleLbl="node1" presStyleIdx="0" presStyleCnt="2">
        <dgm:presLayoutVars>
          <dgm:bulletEnabled val="1"/>
        </dgm:presLayoutVars>
      </dgm:prSet>
      <dgm:spPr/>
    </dgm:pt>
    <dgm:pt modelId="{496AA726-4700-45C2-9E65-38A7842AE6FB}" type="pres">
      <dgm:prSet presAssocID="{A96E75FF-28C4-45C3-8F19-BED5FA8C9547}" presName="sibTrans" presStyleLbl="sibTrans2D1" presStyleIdx="0" presStyleCnt="2"/>
      <dgm:spPr/>
    </dgm:pt>
    <dgm:pt modelId="{6E8B2737-C54F-4D3F-88ED-4D25DD86E100}" type="pres">
      <dgm:prSet presAssocID="{A96E75FF-28C4-45C3-8F19-BED5FA8C9547}" presName="connectorText" presStyleLbl="sibTrans2D1" presStyleIdx="0" presStyleCnt="2"/>
      <dgm:spPr/>
    </dgm:pt>
    <dgm:pt modelId="{67B7083E-6C36-4A9F-9D34-BBD896B15258}" type="pres">
      <dgm:prSet presAssocID="{928BAF31-1B59-45C4-997C-6B99A4FA9853}" presName="node" presStyleLbl="node1" presStyleIdx="1" presStyleCnt="2" custScaleX="99108" custScaleY="160558">
        <dgm:presLayoutVars>
          <dgm:bulletEnabled val="1"/>
        </dgm:presLayoutVars>
      </dgm:prSet>
      <dgm:spPr/>
    </dgm:pt>
    <dgm:pt modelId="{E7324CBC-E174-4F0C-8F2B-22816E6C7499}" type="pres">
      <dgm:prSet presAssocID="{918A1C72-EA9B-4462-A296-48921ACB0413}" presName="sibTrans" presStyleLbl="sibTrans2D1" presStyleIdx="1" presStyleCnt="2"/>
      <dgm:spPr/>
    </dgm:pt>
    <dgm:pt modelId="{C04103E3-41E8-4647-8BD7-ACAD67F568F7}" type="pres">
      <dgm:prSet presAssocID="{918A1C72-EA9B-4462-A296-48921ACB0413}" presName="connectorText" presStyleLbl="sibTrans2D1" presStyleIdx="1" presStyleCnt="2"/>
      <dgm:spPr/>
    </dgm:pt>
  </dgm:ptLst>
  <dgm:cxnLst>
    <dgm:cxn modelId="{2E5E530B-8189-456C-A023-CF48C937473B}" type="presOf" srcId="{3E7C60E8-8AE6-4527-9377-7F87B03953B6}" destId="{67B7083E-6C36-4A9F-9D34-BBD896B15258}" srcOrd="0" destOrd="6" presId="urn:microsoft.com/office/officeart/2005/8/layout/cycle2"/>
    <dgm:cxn modelId="{EE93690C-370E-4AA3-AD07-19D2A4459928}" type="presOf" srcId="{8E8187CC-6061-4F1F-80A5-04D86DFB3074}" destId="{67B7083E-6C36-4A9F-9D34-BBD896B15258}" srcOrd="0" destOrd="5" presId="urn:microsoft.com/office/officeart/2005/8/layout/cycle2"/>
    <dgm:cxn modelId="{98119415-9DCB-4800-84DC-762ED66D2CC3}" srcId="{928BAF31-1B59-45C4-997C-6B99A4FA9853}" destId="{96FD93D5-C2A6-423D-9400-11A367E0873B}" srcOrd="8" destOrd="0" parTransId="{BD48AFEB-4BB1-4E50-A131-B3FDB15D36E3}" sibTransId="{34290871-96D4-4AB2-83F7-AF1181C0C46C}"/>
    <dgm:cxn modelId="{C26D721A-4A8D-40C2-BAF5-6A3D495A21F4}" srcId="{928BAF31-1B59-45C4-997C-6B99A4FA9853}" destId="{EDFD8356-ED1F-453C-B9C5-075CC83D91E9}" srcOrd="7" destOrd="0" parTransId="{7EDE94D9-4A31-48C2-9F95-2D23298B0CD9}" sibTransId="{55105812-662E-4B03-874F-F817E8FCEAA3}"/>
    <dgm:cxn modelId="{685A091B-66FF-4192-8AB7-410DF452E41A}" type="presOf" srcId="{B3015918-D823-4CA4-9182-2C326A524609}" destId="{2A3CA430-DCC9-4567-8AD1-3738B00FC68F}" srcOrd="0" destOrd="0" presId="urn:microsoft.com/office/officeart/2005/8/layout/cycle2"/>
    <dgm:cxn modelId="{34FF4525-D4B8-4B09-9FC9-EBDCBEA1F6D8}" srcId="{928BAF31-1B59-45C4-997C-6B99A4FA9853}" destId="{8E8187CC-6061-4F1F-80A5-04D86DFB3074}" srcOrd="4" destOrd="0" parTransId="{45ECF687-2FBE-4D1D-A6AA-9D0FFD243102}" sibTransId="{368AAD1A-AC34-4760-AADA-908B6A48DFF8}"/>
    <dgm:cxn modelId="{9ACE492C-B66B-4389-8140-BC70244B7EE0}" type="presOf" srcId="{0A7C5959-E04F-4C2D-8242-0D3CBAB98096}" destId="{A242DD16-3DE7-415C-BD20-53713D22AF9B}" srcOrd="0" destOrd="0" presId="urn:microsoft.com/office/officeart/2005/8/layout/cycle2"/>
    <dgm:cxn modelId="{EFB22532-2ABE-4394-A44D-09DE93407A45}" type="presOf" srcId="{918A1C72-EA9B-4462-A296-48921ACB0413}" destId="{C04103E3-41E8-4647-8BD7-ACAD67F568F7}" srcOrd="1" destOrd="0" presId="urn:microsoft.com/office/officeart/2005/8/layout/cycle2"/>
    <dgm:cxn modelId="{9047BC32-173E-4EC7-900B-8E953C29DBDA}" type="presOf" srcId="{54D00490-F41C-4150-AF6B-0EC1BF68912E}" destId="{67B7083E-6C36-4A9F-9D34-BBD896B15258}" srcOrd="0" destOrd="2" presId="urn:microsoft.com/office/officeart/2005/8/layout/cycle2"/>
    <dgm:cxn modelId="{DC8D4736-42CB-4D1F-8D00-99B89502E968}" type="presOf" srcId="{C68C7F29-B910-4378-80FC-D5A38A88A026}" destId="{67B7083E-6C36-4A9F-9D34-BBD896B15258}" srcOrd="0" destOrd="3" presId="urn:microsoft.com/office/officeart/2005/8/layout/cycle2"/>
    <dgm:cxn modelId="{51E19A36-2DB5-4F74-81AD-19A62E61EA3A}" type="presOf" srcId="{A895EABE-A3D8-4A07-9116-CC1B437B44EA}" destId="{67B7083E-6C36-4A9F-9D34-BBD896B15258}" srcOrd="0" destOrd="1" presId="urn:microsoft.com/office/officeart/2005/8/layout/cycle2"/>
    <dgm:cxn modelId="{5CB16667-7F41-44E0-99C7-E7EDC0069417}" type="presOf" srcId="{96FD93D5-C2A6-423D-9400-11A367E0873B}" destId="{67B7083E-6C36-4A9F-9D34-BBD896B15258}" srcOrd="0" destOrd="9" presId="urn:microsoft.com/office/officeart/2005/8/layout/cycle2"/>
    <dgm:cxn modelId="{9A51616A-9F5A-4C16-8B3B-D70047D30183}" type="presOf" srcId="{928BAF31-1B59-45C4-997C-6B99A4FA9853}" destId="{67B7083E-6C36-4A9F-9D34-BBD896B15258}" srcOrd="0" destOrd="0" presId="urn:microsoft.com/office/officeart/2005/8/layout/cycle2"/>
    <dgm:cxn modelId="{77FB7F6C-985A-4D26-81CD-A57B38D24593}" type="presOf" srcId="{A96E75FF-28C4-45C3-8F19-BED5FA8C9547}" destId="{6E8B2737-C54F-4D3F-88ED-4D25DD86E100}" srcOrd="1" destOrd="0" presId="urn:microsoft.com/office/officeart/2005/8/layout/cycle2"/>
    <dgm:cxn modelId="{56A6066D-53C6-4B86-8781-E10EFA4E8D63}" type="presOf" srcId="{AFAEBFAB-EFAC-4F8A-A718-EDBF05395C08}" destId="{67B7083E-6C36-4A9F-9D34-BBD896B15258}" srcOrd="0" destOrd="7" presId="urn:microsoft.com/office/officeart/2005/8/layout/cycle2"/>
    <dgm:cxn modelId="{B84BEB73-85F7-4006-8480-7C39842A0D17}" srcId="{B3015918-D823-4CA4-9182-2C326A524609}" destId="{0A7C5959-E04F-4C2D-8242-0D3CBAB98096}" srcOrd="0" destOrd="0" parTransId="{691478FA-1E14-421E-BE6C-E8F430A233A6}" sibTransId="{A96E75FF-28C4-45C3-8F19-BED5FA8C9547}"/>
    <dgm:cxn modelId="{9D406275-6DA9-4254-AE30-C760EC3BC099}" type="presOf" srcId="{EDFD8356-ED1F-453C-B9C5-075CC83D91E9}" destId="{67B7083E-6C36-4A9F-9D34-BBD896B15258}" srcOrd="0" destOrd="8" presId="urn:microsoft.com/office/officeart/2005/8/layout/cycle2"/>
    <dgm:cxn modelId="{D9C78D7C-A26F-4E66-81B4-4C2386C1845E}" srcId="{928BAF31-1B59-45C4-997C-6B99A4FA9853}" destId="{54D00490-F41C-4150-AF6B-0EC1BF68912E}" srcOrd="1" destOrd="0" parTransId="{C05CF2CF-87E7-4EF8-8727-9F6B763CAA76}" sibTransId="{065F17B6-F2B1-4B52-BEDE-7AA320AAD355}"/>
    <dgm:cxn modelId="{2DC51183-6403-471B-B2E7-4AEDE3FFD072}" srcId="{928BAF31-1B59-45C4-997C-6B99A4FA9853}" destId="{C5AB31E9-27F6-49B7-8928-D2CBF260388F}" srcOrd="3" destOrd="0" parTransId="{9B79D9E2-DC6C-4A19-9CDF-9AA11A09105A}" sibTransId="{55A3F762-1A4B-48DB-81BE-A9F74CCAE381}"/>
    <dgm:cxn modelId="{9BC70F92-6283-4FDE-9F38-12B436B5A7EE}" type="presOf" srcId="{A96E75FF-28C4-45C3-8F19-BED5FA8C9547}" destId="{496AA726-4700-45C2-9E65-38A7842AE6FB}" srcOrd="0" destOrd="0" presId="urn:microsoft.com/office/officeart/2005/8/layout/cycle2"/>
    <dgm:cxn modelId="{A92612B6-1979-47A6-B005-619D0B97983A}" srcId="{928BAF31-1B59-45C4-997C-6B99A4FA9853}" destId="{3E7C60E8-8AE6-4527-9377-7F87B03953B6}" srcOrd="5" destOrd="0" parTransId="{2D070F83-DB49-4271-BEE7-8A1D7F01355A}" sibTransId="{9DC698FA-3152-41CC-98B9-7531767DFCBC}"/>
    <dgm:cxn modelId="{539C18CC-2B54-4C73-A2A9-556E937B8343}" type="presOf" srcId="{C5AB31E9-27F6-49B7-8928-D2CBF260388F}" destId="{67B7083E-6C36-4A9F-9D34-BBD896B15258}" srcOrd="0" destOrd="4" presId="urn:microsoft.com/office/officeart/2005/8/layout/cycle2"/>
    <dgm:cxn modelId="{D0760ED6-F8E6-47A6-BD66-9E4B6CE1543F}" srcId="{928BAF31-1B59-45C4-997C-6B99A4FA9853}" destId="{C68C7F29-B910-4378-80FC-D5A38A88A026}" srcOrd="2" destOrd="0" parTransId="{AC5A8486-C947-45C1-A729-D8BCEEB91B12}" sibTransId="{1B60AC3A-B3F8-4687-BE52-131B9EB1F37E}"/>
    <dgm:cxn modelId="{E31522DA-7F10-4B2A-A707-A17E535E6872}" srcId="{928BAF31-1B59-45C4-997C-6B99A4FA9853}" destId="{A895EABE-A3D8-4A07-9116-CC1B437B44EA}" srcOrd="0" destOrd="0" parTransId="{98150AAE-08A5-4B56-A14D-3EE1544A93A3}" sibTransId="{8FF3B630-9027-407B-99DF-CABA1A4BF030}"/>
    <dgm:cxn modelId="{26FE3EDC-02A6-4C0A-8C23-8E716F1212F5}" srcId="{B3015918-D823-4CA4-9182-2C326A524609}" destId="{928BAF31-1B59-45C4-997C-6B99A4FA9853}" srcOrd="1" destOrd="0" parTransId="{B8BC0ABB-003C-4A14-A4E8-3F64E5D8AC2A}" sibTransId="{918A1C72-EA9B-4462-A296-48921ACB0413}"/>
    <dgm:cxn modelId="{C4389CE8-4D9B-4561-A899-E46A5782A732}" type="presOf" srcId="{918A1C72-EA9B-4462-A296-48921ACB0413}" destId="{E7324CBC-E174-4F0C-8F2B-22816E6C7499}" srcOrd="0" destOrd="0" presId="urn:microsoft.com/office/officeart/2005/8/layout/cycle2"/>
    <dgm:cxn modelId="{0B4E99F9-4FCB-4E7E-8D61-38D0D61F6E8C}" srcId="{928BAF31-1B59-45C4-997C-6B99A4FA9853}" destId="{AFAEBFAB-EFAC-4F8A-A718-EDBF05395C08}" srcOrd="6" destOrd="0" parTransId="{331FDA3D-3058-4B14-9152-122D16BC5309}" sibTransId="{C563274C-ADD5-4E75-AB54-DBE080148BCE}"/>
    <dgm:cxn modelId="{17FF4037-345E-404A-A97D-6B56C983F396}" type="presParOf" srcId="{2A3CA430-DCC9-4567-8AD1-3738B00FC68F}" destId="{A242DD16-3DE7-415C-BD20-53713D22AF9B}" srcOrd="0" destOrd="0" presId="urn:microsoft.com/office/officeart/2005/8/layout/cycle2"/>
    <dgm:cxn modelId="{EFA9735E-821F-473C-B5B2-294DA7155BAE}" type="presParOf" srcId="{2A3CA430-DCC9-4567-8AD1-3738B00FC68F}" destId="{496AA726-4700-45C2-9E65-38A7842AE6FB}" srcOrd="1" destOrd="0" presId="urn:microsoft.com/office/officeart/2005/8/layout/cycle2"/>
    <dgm:cxn modelId="{396E7CBF-21B4-4962-82DE-4221A0418FB4}" type="presParOf" srcId="{496AA726-4700-45C2-9E65-38A7842AE6FB}" destId="{6E8B2737-C54F-4D3F-88ED-4D25DD86E100}" srcOrd="0" destOrd="0" presId="urn:microsoft.com/office/officeart/2005/8/layout/cycle2"/>
    <dgm:cxn modelId="{D64D5D93-159C-414B-964C-B67BCEDFEDAD}" type="presParOf" srcId="{2A3CA430-DCC9-4567-8AD1-3738B00FC68F}" destId="{67B7083E-6C36-4A9F-9D34-BBD896B15258}" srcOrd="2" destOrd="0" presId="urn:microsoft.com/office/officeart/2005/8/layout/cycle2"/>
    <dgm:cxn modelId="{B4299428-0F94-43AE-88F5-3A3D35A81044}" type="presParOf" srcId="{2A3CA430-DCC9-4567-8AD1-3738B00FC68F}" destId="{E7324CBC-E174-4F0C-8F2B-22816E6C7499}" srcOrd="3" destOrd="0" presId="urn:microsoft.com/office/officeart/2005/8/layout/cycle2"/>
    <dgm:cxn modelId="{1024DCF9-EF4F-492E-8FDB-D7FA68C9E863}" type="presParOf" srcId="{E7324CBC-E174-4F0C-8F2B-22816E6C7499}" destId="{C04103E3-41E8-4647-8BD7-ACAD67F568F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2DD16-3DE7-415C-BD20-53713D22AF9B}">
      <dsp:nvSpPr>
        <dsp:cNvPr id="0" name=""/>
        <dsp:cNvSpPr/>
      </dsp:nvSpPr>
      <dsp:spPr>
        <a:xfrm>
          <a:off x="3493" y="642564"/>
          <a:ext cx="1454082" cy="145408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BRANDS’ KEY FOCUS </a:t>
          </a:r>
          <a:r>
            <a:rPr lang="en-US" sz="1000" b="0" i="0" kern="1200"/>
            <a:t>gives an insight about how the brands are targeting the specific body parts.</a:t>
          </a:r>
          <a:endParaRPr lang="en-IN" sz="1000" kern="1200"/>
        </a:p>
      </dsp:txBody>
      <dsp:txXfrm>
        <a:off x="216438" y="855509"/>
        <a:ext cx="1028192" cy="1028192"/>
      </dsp:txXfrm>
    </dsp:sp>
    <dsp:sp modelId="{496AA726-4700-45C2-9E65-38A7842AE6FB}">
      <dsp:nvSpPr>
        <dsp:cNvPr id="0" name=""/>
        <dsp:cNvSpPr/>
      </dsp:nvSpPr>
      <dsp:spPr>
        <a:xfrm rot="10918">
          <a:off x="1344568" y="439826"/>
          <a:ext cx="906288" cy="4907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1344568" y="537742"/>
        <a:ext cx="759062" cy="294452"/>
      </dsp:txXfrm>
    </dsp:sp>
    <dsp:sp modelId="{67B7083E-6C36-4A9F-9D34-BBD896B15258}">
      <dsp:nvSpPr>
        <dsp:cNvPr id="0" name=""/>
        <dsp:cNvSpPr/>
      </dsp:nvSpPr>
      <dsp:spPr>
        <a:xfrm>
          <a:off x="2191488" y="202282"/>
          <a:ext cx="1441112" cy="233464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Key Focus are on :</a:t>
          </a:r>
          <a:endParaRPr lang="en-IN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i="0" kern="1200"/>
            <a:t>Eyes</a:t>
          </a:r>
          <a:endParaRPr lang="en-IN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i="0" kern="1200" dirty="0"/>
            <a:t>Hair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i="0" kern="1200" dirty="0"/>
            <a:t>Skin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i="0" kern="1200" dirty="0"/>
            <a:t>Joints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i="0" kern="1200"/>
            <a:t>Eye-Hair</a:t>
          </a:r>
          <a:endParaRPr lang="en-IN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i="0" kern="1200"/>
            <a:t>Skin-Eye</a:t>
          </a:r>
          <a:endParaRPr lang="en-IN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i="0" kern="1200"/>
            <a:t>Skin-Hair</a:t>
          </a:r>
          <a:endParaRPr lang="en-IN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i="0" kern="1200"/>
            <a:t>Joint-Skin</a:t>
          </a:r>
          <a:endParaRPr lang="en-IN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i="0" kern="1200"/>
            <a:t>Join-Eye</a:t>
          </a:r>
          <a:endParaRPr lang="en-IN" sz="800" kern="1200"/>
        </a:p>
      </dsp:txBody>
      <dsp:txXfrm>
        <a:off x="2402534" y="544183"/>
        <a:ext cx="1019020" cy="1650843"/>
      </dsp:txXfrm>
    </dsp:sp>
    <dsp:sp modelId="{E7324CBC-E174-4F0C-8F2B-22816E6C7499}">
      <dsp:nvSpPr>
        <dsp:cNvPr id="0" name=""/>
        <dsp:cNvSpPr/>
      </dsp:nvSpPr>
      <dsp:spPr>
        <a:xfrm rot="10789082">
          <a:off x="1395868" y="1808469"/>
          <a:ext cx="906288" cy="4907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1543094" y="1906385"/>
        <a:ext cx="759062" cy="294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1996c5d04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1996c5d04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e7c531ed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e7c531ed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7c531ed7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e7c531ed7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6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656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08e19db5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08e19db5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" name="Google Shape;36;p2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37" name="Google Shape;37;p2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1" name="Google Shape;51;p2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2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1"/>
          </p:nvPr>
        </p:nvSpPr>
        <p:spPr>
          <a:xfrm>
            <a:off x="713225" y="3595350"/>
            <a:ext cx="4182600" cy="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713225" y="1203600"/>
            <a:ext cx="51903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01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611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5957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81377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9857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04281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537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088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7556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2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3" hasCustomPrompt="1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4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5" hasCustomPrompt="1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6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7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8" hasCustomPrompt="1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9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13"/>
          </p:nvPr>
        </p:nvSpPr>
        <p:spPr>
          <a:xfrm>
            <a:off x="6827907" y="2603650"/>
            <a:ext cx="15726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14" hasCustomPrompt="1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5"/>
          </p:nvPr>
        </p:nvSpPr>
        <p:spPr>
          <a:xfrm>
            <a:off x="6827907" y="3305175"/>
            <a:ext cx="12675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4" name="Google Shape;114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5" name="Google Shape;115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581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57" name="Google Shape;57;p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58" name="Google Shape;58;p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" name="Google Shape;83;p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84" name="Google Shape;84;p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8" name="Google Shape;98;p3"/>
          <p:cNvSpPr/>
          <p:nvPr/>
        </p:nvSpPr>
        <p:spPr>
          <a:xfrm rot="-1028688">
            <a:off x="5415649" y="3225092"/>
            <a:ext cx="5240481" cy="2748671"/>
          </a:xfrm>
          <a:custGeom>
            <a:avLst/>
            <a:gdLst/>
            <a:ahLst/>
            <a:cxnLst/>
            <a:rect l="l" t="t" r="r" b="b"/>
            <a:pathLst>
              <a:path w="97358" h="51065" extrusionOk="0">
                <a:moveTo>
                  <a:pt x="90580" y="33071"/>
                </a:moveTo>
                <a:cubicBezTo>
                  <a:pt x="93923" y="29180"/>
                  <a:pt x="97358" y="21429"/>
                  <a:pt x="94349" y="16596"/>
                </a:cubicBezTo>
                <a:cubicBezTo>
                  <a:pt x="90184" y="9848"/>
                  <a:pt x="79971" y="8633"/>
                  <a:pt x="73072" y="10912"/>
                </a:cubicBezTo>
                <a:cubicBezTo>
                  <a:pt x="67874" y="12614"/>
                  <a:pt x="62950" y="16383"/>
                  <a:pt x="57509" y="15684"/>
                </a:cubicBezTo>
                <a:cubicBezTo>
                  <a:pt x="49454" y="14651"/>
                  <a:pt x="45533" y="4742"/>
                  <a:pt x="37965" y="1854"/>
                </a:cubicBezTo>
                <a:cubicBezTo>
                  <a:pt x="33101" y="0"/>
                  <a:pt x="27113" y="1642"/>
                  <a:pt x="23861" y="5684"/>
                </a:cubicBezTo>
                <a:cubicBezTo>
                  <a:pt x="21581" y="8541"/>
                  <a:pt x="20517" y="12493"/>
                  <a:pt x="17478" y="14560"/>
                </a:cubicBezTo>
                <a:cubicBezTo>
                  <a:pt x="15502" y="15867"/>
                  <a:pt x="13040" y="16231"/>
                  <a:pt x="10760" y="16900"/>
                </a:cubicBezTo>
                <a:cubicBezTo>
                  <a:pt x="5806" y="18450"/>
                  <a:pt x="213" y="23253"/>
                  <a:pt x="92" y="28420"/>
                </a:cubicBezTo>
                <a:cubicBezTo>
                  <a:pt x="0" y="31946"/>
                  <a:pt x="2371" y="36262"/>
                  <a:pt x="4712" y="38481"/>
                </a:cubicBezTo>
                <a:cubicBezTo>
                  <a:pt x="7083" y="40730"/>
                  <a:pt x="10031" y="42250"/>
                  <a:pt x="13040" y="43588"/>
                </a:cubicBezTo>
                <a:cubicBezTo>
                  <a:pt x="29636" y="51065"/>
                  <a:pt x="48421" y="51004"/>
                  <a:pt x="66780" y="46566"/>
                </a:cubicBezTo>
                <a:cubicBezTo>
                  <a:pt x="66719" y="46536"/>
                  <a:pt x="81674" y="43496"/>
                  <a:pt x="90580" y="3307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"/>
          <p:cNvSpPr/>
          <p:nvPr/>
        </p:nvSpPr>
        <p:spPr>
          <a:xfrm>
            <a:off x="-941475" y="3333749"/>
            <a:ext cx="4643175" cy="2740727"/>
          </a:xfrm>
          <a:custGeom>
            <a:avLst/>
            <a:gdLst/>
            <a:ahLst/>
            <a:cxnLst/>
            <a:rect l="l" t="t" r="r" b="b"/>
            <a:pathLst>
              <a:path w="98665" h="58239" extrusionOk="0">
                <a:moveTo>
                  <a:pt x="3800" y="23587"/>
                </a:moveTo>
                <a:cubicBezTo>
                  <a:pt x="1459" y="18785"/>
                  <a:pt x="0" y="9909"/>
                  <a:pt x="4377" y="5776"/>
                </a:cubicBezTo>
                <a:cubicBezTo>
                  <a:pt x="10456" y="1"/>
                  <a:pt x="21125" y="1490"/>
                  <a:pt x="27630" y="5654"/>
                </a:cubicBezTo>
                <a:cubicBezTo>
                  <a:pt x="32493" y="8815"/>
                  <a:pt x="36475" y="13952"/>
                  <a:pt x="42220" y="14712"/>
                </a:cubicBezTo>
                <a:cubicBezTo>
                  <a:pt x="50700" y="15806"/>
                  <a:pt x="57326" y="6779"/>
                  <a:pt x="65837" y="5806"/>
                </a:cubicBezTo>
                <a:cubicBezTo>
                  <a:pt x="71309" y="5198"/>
                  <a:pt x="76993" y="8481"/>
                  <a:pt x="79211" y="13496"/>
                </a:cubicBezTo>
                <a:cubicBezTo>
                  <a:pt x="80792" y="17022"/>
                  <a:pt x="80822" y="21308"/>
                  <a:pt x="83376" y="24256"/>
                </a:cubicBezTo>
                <a:cubicBezTo>
                  <a:pt x="84987" y="26141"/>
                  <a:pt x="87479" y="27144"/>
                  <a:pt x="89607" y="28451"/>
                </a:cubicBezTo>
                <a:cubicBezTo>
                  <a:pt x="94227" y="31338"/>
                  <a:pt x="98665" y="37721"/>
                  <a:pt x="97418" y="43041"/>
                </a:cubicBezTo>
                <a:cubicBezTo>
                  <a:pt x="96537" y="46658"/>
                  <a:pt x="93011" y="50427"/>
                  <a:pt x="90002" y="52099"/>
                </a:cubicBezTo>
                <a:cubicBezTo>
                  <a:pt x="87023" y="53770"/>
                  <a:pt x="83588" y="54500"/>
                  <a:pt x="80184" y="55047"/>
                </a:cubicBezTo>
                <a:cubicBezTo>
                  <a:pt x="61248" y="58238"/>
                  <a:pt x="42129" y="53162"/>
                  <a:pt x="24560" y="43740"/>
                </a:cubicBezTo>
                <a:cubicBezTo>
                  <a:pt x="24499" y="43740"/>
                  <a:pt x="10122" y="36658"/>
                  <a:pt x="3800" y="235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3171600" y="2533730"/>
            <a:ext cx="2800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1"/>
          </p:nvPr>
        </p:nvSpPr>
        <p:spPr>
          <a:xfrm>
            <a:off x="3290700" y="3475405"/>
            <a:ext cx="256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 idx="2" hasCustomPrompt="1"/>
          </p:nvPr>
        </p:nvSpPr>
        <p:spPr>
          <a:xfrm>
            <a:off x="3836400" y="1332855"/>
            <a:ext cx="147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65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0269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3" name="Google Shape;433;p38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641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1" name="Google Shape;481;p43"/>
          <p:cNvSpPr txBox="1">
            <a:spLocks noGrp="1"/>
          </p:cNvSpPr>
          <p:nvPr>
            <p:ph type="subTitle" idx="1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9006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>
            <a:spLocks noGrp="1"/>
          </p:cNvSpPr>
          <p:nvPr>
            <p:ph type="ctrTitle"/>
          </p:nvPr>
        </p:nvSpPr>
        <p:spPr>
          <a:xfrm>
            <a:off x="2712200" y="1485885"/>
            <a:ext cx="3946200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0592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0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528" name="Google Shape;528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3" name="Google Shape;533;p50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534" name="Google Shape;534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0" name="Google Shape;540;p50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50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60750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9469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6366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5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51" name="Google Shape;151;p5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52" name="Google Shape;152;p5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5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5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5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5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5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5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5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5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5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5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5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5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5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5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5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5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5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5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7" name="Google Shape;177;p5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178" name="Google Shape;178;p5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5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5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5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5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5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5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5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5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5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2" name="Google Shape;192;p5"/>
          <p:cNvSpPr/>
          <p:nvPr/>
        </p:nvSpPr>
        <p:spPr>
          <a:xfrm>
            <a:off x="4772050" y="2057975"/>
            <a:ext cx="4600481" cy="3252264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5"/>
          <p:cNvSpPr txBox="1">
            <a:spLocks noGrp="1"/>
          </p:cNvSpPr>
          <p:nvPr>
            <p:ph type="subTitle" idx="1"/>
          </p:nvPr>
        </p:nvSpPr>
        <p:spPr>
          <a:xfrm>
            <a:off x="729875" y="1451238"/>
            <a:ext cx="38577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body" idx="2"/>
          </p:nvPr>
        </p:nvSpPr>
        <p:spPr>
          <a:xfrm>
            <a:off x="729875" y="1782213"/>
            <a:ext cx="3857700" cy="7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3"/>
          </p:nvPr>
        </p:nvSpPr>
        <p:spPr>
          <a:xfrm>
            <a:off x="729875" y="3158583"/>
            <a:ext cx="38577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4"/>
          </p:nvPr>
        </p:nvSpPr>
        <p:spPr>
          <a:xfrm>
            <a:off x="729875" y="3489562"/>
            <a:ext cx="3857700" cy="7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7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246" name="Google Shape;246;p7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247" name="Google Shape;247;p7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7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7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7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7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7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7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7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7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7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7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7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7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7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7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7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7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7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7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7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7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7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7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7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7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7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273" name="Google Shape;273;p7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7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7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7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7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7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7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7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7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7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7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7" name="Google Shape;287;p7"/>
          <p:cNvSpPr/>
          <p:nvPr/>
        </p:nvSpPr>
        <p:spPr>
          <a:xfrm rot="1266953">
            <a:off x="7809962" y="3860611"/>
            <a:ext cx="1093403" cy="1194993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7"/>
          <p:cNvSpPr/>
          <p:nvPr/>
        </p:nvSpPr>
        <p:spPr>
          <a:xfrm rot="441087">
            <a:off x="491225" y="3567990"/>
            <a:ext cx="5240534" cy="2748699"/>
          </a:xfrm>
          <a:custGeom>
            <a:avLst/>
            <a:gdLst/>
            <a:ahLst/>
            <a:cxnLst/>
            <a:rect l="l" t="t" r="r" b="b"/>
            <a:pathLst>
              <a:path w="97358" h="51065" extrusionOk="0">
                <a:moveTo>
                  <a:pt x="90580" y="33071"/>
                </a:moveTo>
                <a:cubicBezTo>
                  <a:pt x="93923" y="29180"/>
                  <a:pt x="97358" y="21429"/>
                  <a:pt x="94349" y="16596"/>
                </a:cubicBezTo>
                <a:cubicBezTo>
                  <a:pt x="90184" y="9848"/>
                  <a:pt x="79971" y="8633"/>
                  <a:pt x="73072" y="10912"/>
                </a:cubicBezTo>
                <a:cubicBezTo>
                  <a:pt x="67874" y="12614"/>
                  <a:pt x="62950" y="16383"/>
                  <a:pt x="57509" y="15684"/>
                </a:cubicBezTo>
                <a:cubicBezTo>
                  <a:pt x="49454" y="14651"/>
                  <a:pt x="45533" y="4742"/>
                  <a:pt x="37965" y="1854"/>
                </a:cubicBezTo>
                <a:cubicBezTo>
                  <a:pt x="33101" y="0"/>
                  <a:pt x="27113" y="1642"/>
                  <a:pt x="23861" y="5684"/>
                </a:cubicBezTo>
                <a:cubicBezTo>
                  <a:pt x="21581" y="8541"/>
                  <a:pt x="20517" y="12493"/>
                  <a:pt x="17478" y="14560"/>
                </a:cubicBezTo>
                <a:cubicBezTo>
                  <a:pt x="15502" y="15867"/>
                  <a:pt x="13040" y="16231"/>
                  <a:pt x="10760" y="16900"/>
                </a:cubicBezTo>
                <a:cubicBezTo>
                  <a:pt x="5806" y="18450"/>
                  <a:pt x="213" y="23253"/>
                  <a:pt x="92" y="28420"/>
                </a:cubicBezTo>
                <a:cubicBezTo>
                  <a:pt x="0" y="31946"/>
                  <a:pt x="2371" y="36262"/>
                  <a:pt x="4712" y="38481"/>
                </a:cubicBezTo>
                <a:cubicBezTo>
                  <a:pt x="7083" y="40730"/>
                  <a:pt x="10031" y="42250"/>
                  <a:pt x="13040" y="43588"/>
                </a:cubicBezTo>
                <a:cubicBezTo>
                  <a:pt x="29636" y="51065"/>
                  <a:pt x="48421" y="51004"/>
                  <a:pt x="66780" y="46566"/>
                </a:cubicBezTo>
                <a:cubicBezTo>
                  <a:pt x="66719" y="46536"/>
                  <a:pt x="81674" y="43496"/>
                  <a:pt x="90580" y="3307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" name="Google Shape;289;p7"/>
          <p:cNvSpPr/>
          <p:nvPr/>
        </p:nvSpPr>
        <p:spPr>
          <a:xfrm>
            <a:off x="8142725" y="402525"/>
            <a:ext cx="713575" cy="714325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1"/>
          </p:nvPr>
        </p:nvSpPr>
        <p:spPr>
          <a:xfrm>
            <a:off x="4590900" y="1383000"/>
            <a:ext cx="3486300" cy="24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04800" algn="r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9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340" name="Google Shape;340;p9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341" name="Google Shape;341;p9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9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9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9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9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9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9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9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9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9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9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9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9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9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9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9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9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9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9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9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9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9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9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9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9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6" name="Google Shape;366;p9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367" name="Google Shape;367;p9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9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9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9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9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9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9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9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9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9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9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9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9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9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1" name="Google Shape;381;p9"/>
          <p:cNvSpPr/>
          <p:nvPr/>
        </p:nvSpPr>
        <p:spPr>
          <a:xfrm>
            <a:off x="4209050" y="2071175"/>
            <a:ext cx="5731862" cy="5056501"/>
          </a:xfrm>
          <a:custGeom>
            <a:avLst/>
            <a:gdLst/>
            <a:ahLst/>
            <a:cxnLst/>
            <a:rect l="l" t="t" r="r" b="b"/>
            <a:pathLst>
              <a:path w="130277" h="114927" extrusionOk="0">
                <a:moveTo>
                  <a:pt x="25107" y="105808"/>
                </a:moveTo>
                <a:cubicBezTo>
                  <a:pt x="41521" y="114926"/>
                  <a:pt x="62220" y="110215"/>
                  <a:pt x="73497" y="95169"/>
                </a:cubicBezTo>
                <a:cubicBezTo>
                  <a:pt x="78695" y="88269"/>
                  <a:pt x="83862" y="81309"/>
                  <a:pt x="90519" y="78634"/>
                </a:cubicBezTo>
                <a:cubicBezTo>
                  <a:pt x="99577" y="75047"/>
                  <a:pt x="110428" y="77357"/>
                  <a:pt x="119030" y="72768"/>
                </a:cubicBezTo>
                <a:cubicBezTo>
                  <a:pt x="125747" y="69120"/>
                  <a:pt x="129881" y="61491"/>
                  <a:pt x="130064" y="53801"/>
                </a:cubicBezTo>
                <a:cubicBezTo>
                  <a:pt x="130276" y="46141"/>
                  <a:pt x="126872" y="38633"/>
                  <a:pt x="121644" y="33010"/>
                </a:cubicBezTo>
                <a:cubicBezTo>
                  <a:pt x="116902" y="27934"/>
                  <a:pt x="110367" y="23770"/>
                  <a:pt x="108483" y="17052"/>
                </a:cubicBezTo>
                <a:cubicBezTo>
                  <a:pt x="106841" y="11217"/>
                  <a:pt x="107905" y="5837"/>
                  <a:pt x="101795" y="2463"/>
                </a:cubicBezTo>
                <a:cubicBezTo>
                  <a:pt x="97327" y="1"/>
                  <a:pt x="91339" y="1824"/>
                  <a:pt x="88269" y="5837"/>
                </a:cubicBezTo>
                <a:cubicBezTo>
                  <a:pt x="85655" y="9332"/>
                  <a:pt x="84592" y="13800"/>
                  <a:pt x="82433" y="17539"/>
                </a:cubicBezTo>
                <a:cubicBezTo>
                  <a:pt x="76901" y="27113"/>
                  <a:pt x="65199" y="31065"/>
                  <a:pt x="54348" y="33010"/>
                </a:cubicBezTo>
                <a:cubicBezTo>
                  <a:pt x="43466" y="34955"/>
                  <a:pt x="31885" y="35867"/>
                  <a:pt x="22797" y="42129"/>
                </a:cubicBezTo>
                <a:cubicBezTo>
                  <a:pt x="21794" y="42828"/>
                  <a:pt x="20791" y="43588"/>
                  <a:pt x="19849" y="44378"/>
                </a:cubicBezTo>
                <a:cubicBezTo>
                  <a:pt x="0" y="60944"/>
                  <a:pt x="1976" y="92251"/>
                  <a:pt x="24286" y="105321"/>
                </a:cubicBezTo>
                <a:cubicBezTo>
                  <a:pt x="24560" y="105504"/>
                  <a:pt x="24834" y="105656"/>
                  <a:pt x="25107" y="105808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9"/>
          <p:cNvSpPr txBox="1">
            <a:spLocks noGrp="1"/>
          </p:cNvSpPr>
          <p:nvPr>
            <p:ph type="title"/>
          </p:nvPr>
        </p:nvSpPr>
        <p:spPr>
          <a:xfrm>
            <a:off x="1062125" y="1765602"/>
            <a:ext cx="3512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83" name="Google Shape;383;p9"/>
          <p:cNvSpPr txBox="1">
            <a:spLocks noGrp="1"/>
          </p:cNvSpPr>
          <p:nvPr>
            <p:ph type="title" idx="2"/>
          </p:nvPr>
        </p:nvSpPr>
        <p:spPr>
          <a:xfrm>
            <a:off x="1062125" y="2282377"/>
            <a:ext cx="35124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1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436" name="Google Shape;436;p1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437" name="Google Shape;437;p1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1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1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1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1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1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1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1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1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1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1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1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1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1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2" name="Google Shape;462;p1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463" name="Google Shape;463;p1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1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1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1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1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1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1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1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1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1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77" name="Google Shape;477;p13"/>
          <p:cNvSpPr txBox="1">
            <a:spLocks noGrp="1"/>
          </p:cNvSpPr>
          <p:nvPr>
            <p:ph type="subTitle" idx="1"/>
          </p:nvPr>
        </p:nvSpPr>
        <p:spPr>
          <a:xfrm flipH="1">
            <a:off x="2051600" y="1841464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2"/>
          </p:nvPr>
        </p:nvSpPr>
        <p:spPr>
          <a:xfrm flipH="1">
            <a:off x="2051600" y="3554450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3"/>
          </p:nvPr>
        </p:nvSpPr>
        <p:spPr>
          <a:xfrm>
            <a:off x="5966200" y="1841463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4"/>
          </p:nvPr>
        </p:nvSpPr>
        <p:spPr>
          <a:xfrm>
            <a:off x="5966200" y="3554450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1" name="Google Shape;481;p13"/>
          <p:cNvSpPr/>
          <p:nvPr/>
        </p:nvSpPr>
        <p:spPr>
          <a:xfrm rot="10800000" flipH="1">
            <a:off x="-95250" y="3809550"/>
            <a:ext cx="1746180" cy="1422861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13"/>
          <p:cNvSpPr/>
          <p:nvPr/>
        </p:nvSpPr>
        <p:spPr>
          <a:xfrm rot="627001">
            <a:off x="7904813" y="-547504"/>
            <a:ext cx="2111177" cy="2833658"/>
          </a:xfrm>
          <a:custGeom>
            <a:avLst/>
            <a:gdLst/>
            <a:ahLst/>
            <a:cxnLst/>
            <a:rect l="l" t="t" r="r" b="b"/>
            <a:pathLst>
              <a:path w="75230" h="100975" extrusionOk="0">
                <a:moveTo>
                  <a:pt x="70914" y="86506"/>
                </a:moveTo>
                <a:cubicBezTo>
                  <a:pt x="69363" y="92160"/>
                  <a:pt x="64166" y="100427"/>
                  <a:pt x="57600" y="100671"/>
                </a:cubicBezTo>
                <a:cubicBezTo>
                  <a:pt x="48421" y="100975"/>
                  <a:pt x="40731" y="92069"/>
                  <a:pt x="38451" y="83953"/>
                </a:cubicBezTo>
                <a:cubicBezTo>
                  <a:pt x="36718" y="77874"/>
                  <a:pt x="37174" y="70761"/>
                  <a:pt x="33010" y="65959"/>
                </a:cubicBezTo>
                <a:cubicBezTo>
                  <a:pt x="26840" y="58937"/>
                  <a:pt x="14894" y="61521"/>
                  <a:pt x="7204" y="56171"/>
                </a:cubicBezTo>
                <a:cubicBezTo>
                  <a:pt x="2311" y="52706"/>
                  <a:pt x="0" y="45959"/>
                  <a:pt x="1824" y="40214"/>
                </a:cubicBezTo>
                <a:cubicBezTo>
                  <a:pt x="3101" y="36171"/>
                  <a:pt x="6140" y="32645"/>
                  <a:pt x="6171" y="28420"/>
                </a:cubicBezTo>
                <a:cubicBezTo>
                  <a:pt x="6232" y="25685"/>
                  <a:pt x="4925" y="23101"/>
                  <a:pt x="4134" y="20487"/>
                </a:cubicBezTo>
                <a:cubicBezTo>
                  <a:pt x="2432" y="14742"/>
                  <a:pt x="3405" y="6323"/>
                  <a:pt x="8268" y="2858"/>
                </a:cubicBezTo>
                <a:cubicBezTo>
                  <a:pt x="11581" y="517"/>
                  <a:pt x="17204" y="0"/>
                  <a:pt x="20882" y="821"/>
                </a:cubicBezTo>
                <a:cubicBezTo>
                  <a:pt x="24530" y="1642"/>
                  <a:pt x="27873" y="3496"/>
                  <a:pt x="31065" y="5472"/>
                </a:cubicBezTo>
                <a:cubicBezTo>
                  <a:pt x="48998" y="16566"/>
                  <a:pt x="60974" y="34591"/>
                  <a:pt x="68543" y="54986"/>
                </a:cubicBezTo>
                <a:cubicBezTo>
                  <a:pt x="68543" y="54986"/>
                  <a:pt x="75230" y="71217"/>
                  <a:pt x="70914" y="865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5"/>
          </p:nvPr>
        </p:nvSpPr>
        <p:spPr>
          <a:xfrm flipH="1">
            <a:off x="2051600" y="1537276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6"/>
          </p:nvPr>
        </p:nvSpPr>
        <p:spPr>
          <a:xfrm flipH="1">
            <a:off x="2051600" y="3250250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7"/>
          </p:nvPr>
        </p:nvSpPr>
        <p:spPr>
          <a:xfrm>
            <a:off x="5966200" y="1537275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8"/>
          </p:nvPr>
        </p:nvSpPr>
        <p:spPr>
          <a:xfrm>
            <a:off x="5966200" y="3250250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747650" y="148372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47650" y="3196400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89" name="Google Shape;489;p13"/>
          <p:cNvSpPr txBox="1">
            <a:spLocks noGrp="1"/>
          </p:cNvSpPr>
          <p:nvPr>
            <p:ph type="title" idx="13" hasCustomPrompt="1"/>
          </p:nvPr>
        </p:nvSpPr>
        <p:spPr>
          <a:xfrm>
            <a:off x="4662244" y="148372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0" name="Google Shape;4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2244" y="3197000"/>
            <a:ext cx="10863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1" name="Google Shape;491;p13"/>
          <p:cNvSpPr txBox="1">
            <a:spLocks noGrp="1"/>
          </p:cNvSpPr>
          <p:nvPr>
            <p:ph type="title" idx="15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6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20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793" name="Google Shape;793;p20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794" name="Google Shape;794;p20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5" name="Google Shape;795;p20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20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7" name="Google Shape;797;p20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20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20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0" name="Google Shape;800;p20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20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20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20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20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20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20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20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20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20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0" name="Google Shape;810;p20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1" name="Google Shape;811;p20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2" name="Google Shape;812;p20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3" name="Google Shape;813;p20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4" name="Google Shape;814;p20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5" name="Google Shape;815;p20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6" name="Google Shape;816;p20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7" name="Google Shape;817;p20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8" name="Google Shape;818;p20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19" name="Google Shape;819;p20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820" name="Google Shape;820;p20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20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20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20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20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20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20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20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20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20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20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20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20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20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34" name="Google Shape;834;p20"/>
          <p:cNvSpPr/>
          <p:nvPr/>
        </p:nvSpPr>
        <p:spPr>
          <a:xfrm>
            <a:off x="7602745" y="4144170"/>
            <a:ext cx="1865273" cy="1318404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5" name="Google Shape;835;p20"/>
          <p:cNvSpPr txBox="1">
            <a:spLocks noGrp="1"/>
          </p:cNvSpPr>
          <p:nvPr>
            <p:ph type="subTitle" idx="1"/>
          </p:nvPr>
        </p:nvSpPr>
        <p:spPr>
          <a:xfrm>
            <a:off x="921763" y="2168129"/>
            <a:ext cx="2064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6" name="Google Shape;836;p20"/>
          <p:cNvSpPr txBox="1">
            <a:spLocks noGrp="1"/>
          </p:cNvSpPr>
          <p:nvPr>
            <p:ph type="subTitle" idx="2"/>
          </p:nvPr>
        </p:nvSpPr>
        <p:spPr>
          <a:xfrm>
            <a:off x="4784442" y="2168129"/>
            <a:ext cx="2064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7" name="Google Shape;837;p20"/>
          <p:cNvSpPr txBox="1">
            <a:spLocks noGrp="1"/>
          </p:cNvSpPr>
          <p:nvPr>
            <p:ph type="subTitle" idx="3"/>
          </p:nvPr>
        </p:nvSpPr>
        <p:spPr>
          <a:xfrm>
            <a:off x="921763" y="3870480"/>
            <a:ext cx="2064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8" name="Google Shape;838;p20"/>
          <p:cNvSpPr txBox="1">
            <a:spLocks noGrp="1"/>
          </p:cNvSpPr>
          <p:nvPr>
            <p:ph type="subTitle" idx="4"/>
          </p:nvPr>
        </p:nvSpPr>
        <p:spPr>
          <a:xfrm>
            <a:off x="4784442" y="3861105"/>
            <a:ext cx="2064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9" name="Google Shape;839;p20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840" name="Google Shape;840;p20"/>
          <p:cNvSpPr txBox="1">
            <a:spLocks noGrp="1"/>
          </p:cNvSpPr>
          <p:nvPr>
            <p:ph type="subTitle" idx="5"/>
          </p:nvPr>
        </p:nvSpPr>
        <p:spPr>
          <a:xfrm>
            <a:off x="921763" y="1512029"/>
            <a:ext cx="2064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41" name="Google Shape;841;p20"/>
          <p:cNvSpPr txBox="1">
            <a:spLocks noGrp="1"/>
          </p:cNvSpPr>
          <p:nvPr>
            <p:ph type="subTitle" idx="6"/>
          </p:nvPr>
        </p:nvSpPr>
        <p:spPr>
          <a:xfrm>
            <a:off x="4784442" y="1512024"/>
            <a:ext cx="2064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42" name="Google Shape;842;p20"/>
          <p:cNvSpPr txBox="1">
            <a:spLocks noGrp="1"/>
          </p:cNvSpPr>
          <p:nvPr>
            <p:ph type="subTitle" idx="7"/>
          </p:nvPr>
        </p:nvSpPr>
        <p:spPr>
          <a:xfrm>
            <a:off x="921763" y="3205014"/>
            <a:ext cx="2064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43" name="Google Shape;843;p20"/>
          <p:cNvSpPr txBox="1">
            <a:spLocks noGrp="1"/>
          </p:cNvSpPr>
          <p:nvPr>
            <p:ph type="subTitle" idx="8"/>
          </p:nvPr>
        </p:nvSpPr>
        <p:spPr>
          <a:xfrm>
            <a:off x="4784442" y="3205014"/>
            <a:ext cx="2064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2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949" name="Google Shape;949;p2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950" name="Google Shape;950;p2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2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2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2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2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2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2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2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2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2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2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2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2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2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2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2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2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2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2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2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2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2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2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2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2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5" name="Google Shape;975;p2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976" name="Google Shape;976;p2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2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2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2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2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2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2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2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2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2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2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2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2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9" name="Google Shape;989;p2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90" name="Google Shape;990;p23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1" name="Google Shape;991;p23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24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994" name="Google Shape;994;p24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995" name="Google Shape;995;p24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24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24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24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24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24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24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24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24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24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24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24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24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24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24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24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24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24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24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24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24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24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24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24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24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0" name="Google Shape;1020;p24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1021" name="Google Shape;1021;p24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24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24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24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24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24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24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24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24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24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24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24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24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24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35" name="Google Shape;1035;p24"/>
          <p:cNvSpPr/>
          <p:nvPr/>
        </p:nvSpPr>
        <p:spPr>
          <a:xfrm rot="10800000" flipH="1">
            <a:off x="-95250" y="3809550"/>
            <a:ext cx="1746180" cy="1422861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6" name="Google Shape;1036;p24"/>
          <p:cNvSpPr/>
          <p:nvPr/>
        </p:nvSpPr>
        <p:spPr>
          <a:xfrm rot="627001">
            <a:off x="7904813" y="-547504"/>
            <a:ext cx="2111177" cy="2833658"/>
          </a:xfrm>
          <a:custGeom>
            <a:avLst/>
            <a:gdLst/>
            <a:ahLst/>
            <a:cxnLst/>
            <a:rect l="l" t="t" r="r" b="b"/>
            <a:pathLst>
              <a:path w="75230" h="100975" extrusionOk="0">
                <a:moveTo>
                  <a:pt x="70914" y="86506"/>
                </a:moveTo>
                <a:cubicBezTo>
                  <a:pt x="69363" y="92160"/>
                  <a:pt x="64166" y="100427"/>
                  <a:pt x="57600" y="100671"/>
                </a:cubicBezTo>
                <a:cubicBezTo>
                  <a:pt x="48421" y="100975"/>
                  <a:pt x="40731" y="92069"/>
                  <a:pt x="38451" y="83953"/>
                </a:cubicBezTo>
                <a:cubicBezTo>
                  <a:pt x="36718" y="77874"/>
                  <a:pt x="37174" y="70761"/>
                  <a:pt x="33010" y="65959"/>
                </a:cubicBezTo>
                <a:cubicBezTo>
                  <a:pt x="26840" y="58937"/>
                  <a:pt x="14894" y="61521"/>
                  <a:pt x="7204" y="56171"/>
                </a:cubicBezTo>
                <a:cubicBezTo>
                  <a:pt x="2311" y="52706"/>
                  <a:pt x="0" y="45959"/>
                  <a:pt x="1824" y="40214"/>
                </a:cubicBezTo>
                <a:cubicBezTo>
                  <a:pt x="3101" y="36171"/>
                  <a:pt x="6140" y="32645"/>
                  <a:pt x="6171" y="28420"/>
                </a:cubicBezTo>
                <a:cubicBezTo>
                  <a:pt x="6232" y="25685"/>
                  <a:pt x="4925" y="23101"/>
                  <a:pt x="4134" y="20487"/>
                </a:cubicBezTo>
                <a:cubicBezTo>
                  <a:pt x="2432" y="14742"/>
                  <a:pt x="3405" y="6323"/>
                  <a:pt x="8268" y="2858"/>
                </a:cubicBezTo>
                <a:cubicBezTo>
                  <a:pt x="11581" y="517"/>
                  <a:pt x="17204" y="0"/>
                  <a:pt x="20882" y="821"/>
                </a:cubicBezTo>
                <a:cubicBezTo>
                  <a:pt x="24530" y="1642"/>
                  <a:pt x="27873" y="3496"/>
                  <a:pt x="31065" y="5472"/>
                </a:cubicBezTo>
                <a:cubicBezTo>
                  <a:pt x="48998" y="16566"/>
                  <a:pt x="60974" y="34591"/>
                  <a:pt x="68543" y="54986"/>
                </a:cubicBezTo>
                <a:cubicBezTo>
                  <a:pt x="68543" y="54986"/>
                  <a:pt x="75230" y="71217"/>
                  <a:pt x="70914" y="865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9" r:id="rId6"/>
    <p:sldLayoutId id="2147483666" r:id="rId7"/>
    <p:sldLayoutId id="2147483669" r:id="rId8"/>
    <p:sldLayoutId id="2147483670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8231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28"/>
          <p:cNvGrpSpPr/>
          <p:nvPr/>
        </p:nvGrpSpPr>
        <p:grpSpPr>
          <a:xfrm flipH="1">
            <a:off x="7282710" y="771775"/>
            <a:ext cx="356339" cy="772858"/>
            <a:chOff x="7139725" y="911275"/>
            <a:chExt cx="356339" cy="772858"/>
          </a:xfrm>
        </p:grpSpPr>
        <p:sp>
          <p:nvSpPr>
            <p:cNvPr id="1048" name="Google Shape;1048;p28"/>
            <p:cNvSpPr/>
            <p:nvPr/>
          </p:nvSpPr>
          <p:spPr>
            <a:xfrm>
              <a:off x="7139738" y="911615"/>
              <a:ext cx="355941" cy="771080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8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7139725" y="1279817"/>
              <a:ext cx="311021" cy="404315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7186251" y="911275"/>
              <a:ext cx="309813" cy="404074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1" name="Google Shape;1051;p28"/>
          <p:cNvGrpSpPr/>
          <p:nvPr/>
        </p:nvGrpSpPr>
        <p:grpSpPr>
          <a:xfrm flipH="1">
            <a:off x="6191350" y="895128"/>
            <a:ext cx="766496" cy="950175"/>
            <a:chOff x="7510728" y="1301978"/>
            <a:chExt cx="766496" cy="950175"/>
          </a:xfrm>
        </p:grpSpPr>
        <p:sp>
          <p:nvSpPr>
            <p:cNvPr id="1052" name="Google Shape;1052;p28"/>
            <p:cNvSpPr/>
            <p:nvPr/>
          </p:nvSpPr>
          <p:spPr>
            <a:xfrm>
              <a:off x="7511558" y="1301978"/>
              <a:ext cx="765664" cy="949841"/>
            </a:xfrm>
            <a:custGeom>
              <a:avLst/>
              <a:gdLst/>
              <a:ahLst/>
              <a:cxnLst/>
              <a:rect l="l" t="t" r="r" b="b"/>
              <a:pathLst>
                <a:path w="20358" h="25255" extrusionOk="0">
                  <a:moveTo>
                    <a:pt x="16305" y="0"/>
                  </a:moveTo>
                  <a:cubicBezTo>
                    <a:pt x="15804" y="0"/>
                    <a:pt x="15300" y="106"/>
                    <a:pt x="14829" y="327"/>
                  </a:cubicBezTo>
                  <a:lnTo>
                    <a:pt x="8683" y="3222"/>
                  </a:lnTo>
                  <a:lnTo>
                    <a:pt x="2537" y="6116"/>
                  </a:lnTo>
                  <a:cubicBezTo>
                    <a:pt x="748" y="6929"/>
                    <a:pt x="0" y="9075"/>
                    <a:pt x="813" y="10831"/>
                  </a:cubicBezTo>
                  <a:cubicBezTo>
                    <a:pt x="1401" y="12124"/>
                    <a:pt x="2701" y="12856"/>
                    <a:pt x="4040" y="12856"/>
                  </a:cubicBezTo>
                  <a:cubicBezTo>
                    <a:pt x="4554" y="12856"/>
                    <a:pt x="5074" y="12748"/>
                    <a:pt x="5561" y="12522"/>
                  </a:cubicBezTo>
                  <a:lnTo>
                    <a:pt x="11512" y="9726"/>
                  </a:lnTo>
                  <a:lnTo>
                    <a:pt x="8423" y="14116"/>
                  </a:lnTo>
                  <a:lnTo>
                    <a:pt x="4521" y="19644"/>
                  </a:lnTo>
                  <a:cubicBezTo>
                    <a:pt x="3382" y="21237"/>
                    <a:pt x="3805" y="23481"/>
                    <a:pt x="5366" y="24587"/>
                  </a:cubicBezTo>
                  <a:cubicBezTo>
                    <a:pt x="5983" y="25040"/>
                    <a:pt x="6698" y="25255"/>
                    <a:pt x="7408" y="25255"/>
                  </a:cubicBezTo>
                  <a:cubicBezTo>
                    <a:pt x="8532" y="25255"/>
                    <a:pt x="9644" y="24718"/>
                    <a:pt x="10342" y="23741"/>
                  </a:cubicBezTo>
                  <a:lnTo>
                    <a:pt x="14244" y="18213"/>
                  </a:lnTo>
                  <a:lnTo>
                    <a:pt x="18146" y="12685"/>
                  </a:lnTo>
                  <a:cubicBezTo>
                    <a:pt x="19252" y="11059"/>
                    <a:pt x="18894" y="8815"/>
                    <a:pt x="17301" y="7709"/>
                  </a:cubicBezTo>
                  <a:cubicBezTo>
                    <a:pt x="17106" y="7547"/>
                    <a:pt x="16846" y="7417"/>
                    <a:pt x="16618" y="7319"/>
                  </a:cubicBezTo>
                  <a:lnTo>
                    <a:pt x="17821" y="6766"/>
                  </a:lnTo>
                  <a:cubicBezTo>
                    <a:pt x="19610" y="5953"/>
                    <a:pt x="20358" y="3775"/>
                    <a:pt x="19545" y="2051"/>
                  </a:cubicBezTo>
                  <a:cubicBezTo>
                    <a:pt x="18954" y="750"/>
                    <a:pt x="17640" y="0"/>
                    <a:pt x="1630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40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7510728" y="1423061"/>
              <a:ext cx="440811" cy="362543"/>
            </a:xfrm>
            <a:custGeom>
              <a:avLst/>
              <a:gdLst/>
              <a:ahLst/>
              <a:cxnLst/>
              <a:rect l="l" t="t" r="r" b="b"/>
              <a:pathLst>
                <a:path w="10943" h="9000" extrusionOk="0">
                  <a:moveTo>
                    <a:pt x="8116" y="1"/>
                  </a:moveTo>
                  <a:lnTo>
                    <a:pt x="2371" y="2675"/>
                  </a:lnTo>
                  <a:cubicBezTo>
                    <a:pt x="699" y="3435"/>
                    <a:pt x="0" y="5472"/>
                    <a:pt x="791" y="7083"/>
                  </a:cubicBezTo>
                  <a:cubicBezTo>
                    <a:pt x="1343" y="8299"/>
                    <a:pt x="2555" y="9000"/>
                    <a:pt x="3806" y="9000"/>
                  </a:cubicBezTo>
                  <a:cubicBezTo>
                    <a:pt x="4275" y="9000"/>
                    <a:pt x="4750" y="8901"/>
                    <a:pt x="5198" y="8694"/>
                  </a:cubicBezTo>
                  <a:lnTo>
                    <a:pt x="10943" y="5989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7837621" y="1302980"/>
              <a:ext cx="439603" cy="362542"/>
            </a:xfrm>
            <a:custGeom>
              <a:avLst/>
              <a:gdLst/>
              <a:ahLst/>
              <a:cxnLst/>
              <a:rect l="l" t="t" r="r" b="b"/>
              <a:pathLst>
                <a:path w="10913" h="9000" extrusionOk="0">
                  <a:moveTo>
                    <a:pt x="7138" y="1"/>
                  </a:moveTo>
                  <a:cubicBezTo>
                    <a:pt x="6668" y="1"/>
                    <a:pt x="6194" y="100"/>
                    <a:pt x="5746" y="307"/>
                  </a:cubicBezTo>
                  <a:lnTo>
                    <a:pt x="1" y="3012"/>
                  </a:lnTo>
                  <a:lnTo>
                    <a:pt x="2828" y="9000"/>
                  </a:lnTo>
                  <a:lnTo>
                    <a:pt x="8542" y="6325"/>
                  </a:lnTo>
                  <a:cubicBezTo>
                    <a:pt x="10214" y="5565"/>
                    <a:pt x="10913" y="3529"/>
                    <a:pt x="10153" y="1918"/>
                  </a:cubicBezTo>
                  <a:cubicBezTo>
                    <a:pt x="9601" y="702"/>
                    <a:pt x="8389" y="1"/>
                    <a:pt x="7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7639269" y="1833255"/>
              <a:ext cx="407780" cy="418898"/>
            </a:xfrm>
            <a:custGeom>
              <a:avLst/>
              <a:gdLst/>
              <a:ahLst/>
              <a:cxnLst/>
              <a:rect l="l" t="t" r="r" b="b"/>
              <a:pathLst>
                <a:path w="10123" h="10399" extrusionOk="0">
                  <a:moveTo>
                    <a:pt x="4712" y="0"/>
                  </a:moveTo>
                  <a:lnTo>
                    <a:pt x="1065" y="5167"/>
                  </a:lnTo>
                  <a:cubicBezTo>
                    <a:pt x="1" y="6687"/>
                    <a:pt x="366" y="8754"/>
                    <a:pt x="1855" y="9788"/>
                  </a:cubicBezTo>
                  <a:cubicBezTo>
                    <a:pt x="2433" y="10201"/>
                    <a:pt x="3099" y="10398"/>
                    <a:pt x="3759" y="10398"/>
                  </a:cubicBezTo>
                  <a:cubicBezTo>
                    <a:pt x="4799" y="10398"/>
                    <a:pt x="5824" y="9908"/>
                    <a:pt x="6475" y="8997"/>
                  </a:cubicBezTo>
                  <a:lnTo>
                    <a:pt x="10123" y="3830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7827832" y="1567835"/>
              <a:ext cx="408988" cy="419744"/>
            </a:xfrm>
            <a:custGeom>
              <a:avLst/>
              <a:gdLst/>
              <a:ahLst/>
              <a:cxnLst/>
              <a:rect l="l" t="t" r="r" b="b"/>
              <a:pathLst>
                <a:path w="10153" h="10420" extrusionOk="0">
                  <a:moveTo>
                    <a:pt x="6421" y="0"/>
                  </a:moveTo>
                  <a:cubicBezTo>
                    <a:pt x="5369" y="0"/>
                    <a:pt x="4324" y="503"/>
                    <a:pt x="3648" y="1422"/>
                  </a:cubicBezTo>
                  <a:lnTo>
                    <a:pt x="1" y="6589"/>
                  </a:lnTo>
                  <a:lnTo>
                    <a:pt x="5442" y="10419"/>
                  </a:lnTo>
                  <a:lnTo>
                    <a:pt x="9089" y="5252"/>
                  </a:lnTo>
                  <a:cubicBezTo>
                    <a:pt x="10153" y="3762"/>
                    <a:pt x="9788" y="1665"/>
                    <a:pt x="8299" y="601"/>
                  </a:cubicBezTo>
                  <a:cubicBezTo>
                    <a:pt x="7729" y="194"/>
                    <a:pt x="7074" y="0"/>
                    <a:pt x="6421" y="0"/>
                  </a:cubicBezTo>
                  <a:close/>
                </a:path>
              </a:pathLst>
            </a:custGeom>
            <a:solidFill>
              <a:srgbClr val="F7D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7" name="Google Shape;1057;p28"/>
          <p:cNvGrpSpPr/>
          <p:nvPr/>
        </p:nvGrpSpPr>
        <p:grpSpPr>
          <a:xfrm rot="-900151">
            <a:off x="6480610" y="2648127"/>
            <a:ext cx="1735316" cy="1587356"/>
            <a:chOff x="6048300" y="2461800"/>
            <a:chExt cx="2143162" cy="1960427"/>
          </a:xfrm>
        </p:grpSpPr>
        <p:sp>
          <p:nvSpPr>
            <p:cNvPr id="1058" name="Google Shape;1058;p28"/>
            <p:cNvSpPr/>
            <p:nvPr/>
          </p:nvSpPr>
          <p:spPr>
            <a:xfrm>
              <a:off x="6050050" y="2464688"/>
              <a:ext cx="2139655" cy="1954652"/>
            </a:xfrm>
            <a:custGeom>
              <a:avLst/>
              <a:gdLst/>
              <a:ahLst/>
              <a:cxnLst/>
              <a:rect l="l" t="t" r="r" b="b"/>
              <a:pathLst>
                <a:path w="52260" h="47870" extrusionOk="0">
                  <a:moveTo>
                    <a:pt x="16943" y="1"/>
                  </a:moveTo>
                  <a:cubicBezTo>
                    <a:pt x="16650" y="1"/>
                    <a:pt x="16423" y="229"/>
                    <a:pt x="16423" y="521"/>
                  </a:cubicBezTo>
                  <a:lnTo>
                    <a:pt x="16423" y="2472"/>
                  </a:lnTo>
                  <a:cubicBezTo>
                    <a:pt x="16423" y="2765"/>
                    <a:pt x="16650" y="2993"/>
                    <a:pt x="16943" y="2993"/>
                  </a:cubicBezTo>
                  <a:lnTo>
                    <a:pt x="18211" y="2993"/>
                  </a:lnTo>
                  <a:lnTo>
                    <a:pt x="18211" y="7545"/>
                  </a:lnTo>
                  <a:lnTo>
                    <a:pt x="6374" y="7545"/>
                  </a:lnTo>
                  <a:cubicBezTo>
                    <a:pt x="2830" y="7545"/>
                    <a:pt x="0" y="10407"/>
                    <a:pt x="0" y="13952"/>
                  </a:cubicBezTo>
                  <a:lnTo>
                    <a:pt x="0" y="41496"/>
                  </a:lnTo>
                  <a:cubicBezTo>
                    <a:pt x="0" y="45040"/>
                    <a:pt x="2830" y="47870"/>
                    <a:pt x="6374" y="47870"/>
                  </a:cubicBezTo>
                  <a:lnTo>
                    <a:pt x="45886" y="47870"/>
                  </a:lnTo>
                  <a:cubicBezTo>
                    <a:pt x="49430" y="47870"/>
                    <a:pt x="52259" y="45040"/>
                    <a:pt x="52259" y="41496"/>
                  </a:cubicBezTo>
                  <a:lnTo>
                    <a:pt x="52259" y="13952"/>
                  </a:lnTo>
                  <a:cubicBezTo>
                    <a:pt x="52227" y="10407"/>
                    <a:pt x="49398" y="7545"/>
                    <a:pt x="45853" y="7545"/>
                  </a:cubicBezTo>
                  <a:lnTo>
                    <a:pt x="34016" y="7545"/>
                  </a:lnTo>
                  <a:lnTo>
                    <a:pt x="34016" y="2993"/>
                  </a:lnTo>
                  <a:lnTo>
                    <a:pt x="35284" y="2993"/>
                  </a:lnTo>
                  <a:cubicBezTo>
                    <a:pt x="35577" y="2993"/>
                    <a:pt x="35805" y="2765"/>
                    <a:pt x="35805" y="2472"/>
                  </a:cubicBezTo>
                  <a:lnTo>
                    <a:pt x="35805" y="521"/>
                  </a:lnTo>
                  <a:cubicBezTo>
                    <a:pt x="35805" y="229"/>
                    <a:pt x="35577" y="1"/>
                    <a:pt x="35284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940000" algn="bl" rotWithShape="0">
                <a:schemeClr val="lt1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59" name="Google Shape;1059;p28"/>
            <p:cNvGrpSpPr/>
            <p:nvPr/>
          </p:nvGrpSpPr>
          <p:grpSpPr>
            <a:xfrm>
              <a:off x="6048300" y="2461800"/>
              <a:ext cx="2143162" cy="1960427"/>
              <a:chOff x="6048300" y="2461800"/>
              <a:chExt cx="2143162" cy="1960427"/>
            </a:xfrm>
          </p:grpSpPr>
          <p:sp>
            <p:nvSpPr>
              <p:cNvPr id="1060" name="Google Shape;1060;p28"/>
              <p:cNvSpPr/>
              <p:nvPr/>
            </p:nvSpPr>
            <p:spPr>
              <a:xfrm>
                <a:off x="6795153" y="2508440"/>
                <a:ext cx="648165" cy="316119"/>
              </a:xfrm>
              <a:custGeom>
                <a:avLst/>
                <a:gdLst/>
                <a:ahLst/>
                <a:cxnLst/>
                <a:rect l="l" t="t" r="r" b="b"/>
                <a:pathLst>
                  <a:path w="14773" h="7205" fill="none" extrusionOk="0">
                    <a:moveTo>
                      <a:pt x="13800" y="1"/>
                    </a:moveTo>
                    <a:lnTo>
                      <a:pt x="973" y="1"/>
                    </a:lnTo>
                    <a:cubicBezTo>
                      <a:pt x="456" y="1"/>
                      <a:pt x="0" y="457"/>
                      <a:pt x="0" y="974"/>
                    </a:cubicBezTo>
                    <a:lnTo>
                      <a:pt x="0" y="7205"/>
                    </a:lnTo>
                    <a:lnTo>
                      <a:pt x="14773" y="7205"/>
                    </a:lnTo>
                    <a:lnTo>
                      <a:pt x="14773" y="974"/>
                    </a:lnTo>
                    <a:cubicBezTo>
                      <a:pt x="14773" y="457"/>
                      <a:pt x="14347" y="1"/>
                      <a:pt x="138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3800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1" name="Google Shape;1061;p28"/>
              <p:cNvSpPr/>
              <p:nvPr/>
            </p:nvSpPr>
            <p:spPr>
              <a:xfrm>
                <a:off x="6048300" y="2768534"/>
                <a:ext cx="2143162" cy="1653693"/>
              </a:xfrm>
              <a:custGeom>
                <a:avLst/>
                <a:gdLst/>
                <a:ahLst/>
                <a:cxnLst/>
                <a:rect l="l" t="t" r="r" b="b"/>
                <a:pathLst>
                  <a:path w="48847" h="37691" extrusionOk="0">
                    <a:moveTo>
                      <a:pt x="5958" y="0"/>
                    </a:moveTo>
                    <a:cubicBezTo>
                      <a:pt x="2645" y="0"/>
                      <a:pt x="1" y="2644"/>
                      <a:pt x="1" y="5958"/>
                    </a:cubicBezTo>
                    <a:lnTo>
                      <a:pt x="1" y="31733"/>
                    </a:lnTo>
                    <a:cubicBezTo>
                      <a:pt x="1" y="35016"/>
                      <a:pt x="2645" y="37691"/>
                      <a:pt x="5958" y="37691"/>
                    </a:cubicBezTo>
                    <a:lnTo>
                      <a:pt x="42889" y="37691"/>
                    </a:lnTo>
                    <a:cubicBezTo>
                      <a:pt x="46172" y="37691"/>
                      <a:pt x="48847" y="35016"/>
                      <a:pt x="48847" y="31733"/>
                    </a:cubicBezTo>
                    <a:lnTo>
                      <a:pt x="48847" y="5958"/>
                    </a:lnTo>
                    <a:cubicBezTo>
                      <a:pt x="48847" y="2644"/>
                      <a:pt x="46202" y="0"/>
                      <a:pt x="428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2" name="Google Shape;1062;p28"/>
              <p:cNvSpPr/>
              <p:nvPr/>
            </p:nvSpPr>
            <p:spPr>
              <a:xfrm>
                <a:off x="6721793" y="2461800"/>
                <a:ext cx="796200" cy="12140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2767" extrusionOk="0">
                    <a:moveTo>
                      <a:pt x="487" y="0"/>
                    </a:moveTo>
                    <a:cubicBezTo>
                      <a:pt x="213" y="0"/>
                      <a:pt x="1" y="213"/>
                      <a:pt x="1" y="486"/>
                    </a:cubicBezTo>
                    <a:lnTo>
                      <a:pt x="1" y="2280"/>
                    </a:lnTo>
                    <a:cubicBezTo>
                      <a:pt x="1" y="2553"/>
                      <a:pt x="213" y="2766"/>
                      <a:pt x="487" y="2766"/>
                    </a:cubicBezTo>
                    <a:lnTo>
                      <a:pt x="17630" y="2766"/>
                    </a:lnTo>
                    <a:cubicBezTo>
                      <a:pt x="17934" y="2766"/>
                      <a:pt x="18147" y="2553"/>
                      <a:pt x="18116" y="2310"/>
                    </a:cubicBezTo>
                    <a:lnTo>
                      <a:pt x="18116" y="486"/>
                    </a:lnTo>
                    <a:cubicBezTo>
                      <a:pt x="18116" y="213"/>
                      <a:pt x="17904" y="0"/>
                      <a:pt x="176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>
                <a:off x="6997860" y="3195269"/>
                <a:ext cx="242760" cy="802869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8299" extrusionOk="0">
                    <a:moveTo>
                      <a:pt x="0" y="1"/>
                    </a:moveTo>
                    <a:lnTo>
                      <a:pt x="0" y="18299"/>
                    </a:lnTo>
                    <a:lnTo>
                      <a:pt x="5532" y="18299"/>
                    </a:lnTo>
                    <a:lnTo>
                      <a:pt x="553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>
                <a:off x="6717800" y="3475327"/>
                <a:ext cx="804185" cy="242760"/>
              </a:xfrm>
              <a:custGeom>
                <a:avLst/>
                <a:gdLst/>
                <a:ahLst/>
                <a:cxnLst/>
                <a:rect l="l" t="t" r="r" b="b"/>
                <a:pathLst>
                  <a:path w="18329" h="5533" extrusionOk="0">
                    <a:moveTo>
                      <a:pt x="0" y="1"/>
                    </a:moveTo>
                    <a:lnTo>
                      <a:pt x="0" y="5533"/>
                    </a:lnTo>
                    <a:lnTo>
                      <a:pt x="18329" y="5533"/>
                    </a:lnTo>
                    <a:lnTo>
                      <a:pt x="1832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065" name="Google Shape;1065;p28"/>
          <p:cNvSpPr txBox="1">
            <a:spLocks noGrp="1"/>
          </p:cNvSpPr>
          <p:nvPr>
            <p:ph type="ctrTitle"/>
          </p:nvPr>
        </p:nvSpPr>
        <p:spPr>
          <a:xfrm>
            <a:off x="713225" y="1203600"/>
            <a:ext cx="5190300" cy="150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1 Mg Homeopathic</a:t>
            </a:r>
            <a:endParaRPr sz="4700" dirty="0"/>
          </a:p>
        </p:txBody>
      </p:sp>
      <p:sp>
        <p:nvSpPr>
          <p:cNvPr id="1066" name="Google Shape;1066;p28"/>
          <p:cNvSpPr/>
          <p:nvPr/>
        </p:nvSpPr>
        <p:spPr>
          <a:xfrm>
            <a:off x="713225" y="3489600"/>
            <a:ext cx="4182600" cy="4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8" name="Google Shape;1068;p28"/>
          <p:cNvSpPr txBox="1"/>
          <p:nvPr/>
        </p:nvSpPr>
        <p:spPr>
          <a:xfrm>
            <a:off x="713225" y="2708700"/>
            <a:ext cx="51903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W</a:t>
            </a:r>
            <a:r>
              <a:rPr lang="en-IN" sz="3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sz="3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 Scraping Project</a:t>
            </a:r>
            <a:endParaRPr dirty="0"/>
          </a:p>
        </p:txBody>
      </p:sp>
      <p:cxnSp>
        <p:nvCxnSpPr>
          <p:cNvPr id="1069" name="Google Shape;1069;p28"/>
          <p:cNvCxnSpPr/>
          <p:nvPr/>
        </p:nvCxnSpPr>
        <p:spPr>
          <a:xfrm>
            <a:off x="4179425" y="1378754"/>
            <a:ext cx="1432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058FAC-4454-F816-1ECC-231C96D0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9659" cy="1105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46503F-E3D1-436B-B115-D6CACBEE7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356" y="274160"/>
            <a:ext cx="962054" cy="2787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163A7-1A73-8687-A205-8A926117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31387"/>
            <a:ext cx="7717500" cy="704100"/>
          </a:xfrm>
        </p:spPr>
        <p:txBody>
          <a:bodyPr/>
          <a:lstStyle/>
          <a:p>
            <a:pPr algn="ctr"/>
            <a:r>
              <a:rPr lang="en-US" u="sng" dirty="0"/>
              <a:t>INGREDIENTS AND THEIR IMPACT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C8A7A-FBC9-EC51-6EEF-A30F43FA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62" y="1033426"/>
            <a:ext cx="2742770" cy="1958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E5723-12A4-4927-7CD5-2CBA585CC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19" y="3167640"/>
            <a:ext cx="2797668" cy="1861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BA2E69-ED70-CC19-98F3-5C72C606C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827" y="3182219"/>
            <a:ext cx="2568378" cy="18415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002395-DAF0-1AD6-326D-DD8789AA3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3827" y="1092152"/>
            <a:ext cx="2568378" cy="192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9660AE-C68F-41E4-32B2-BC747A45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Super Rated Brand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E494E6-1286-D5CB-6CD6-85D79F2E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62" y="1015919"/>
            <a:ext cx="6871848" cy="38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5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66"/>
          <p:cNvGrpSpPr/>
          <p:nvPr/>
        </p:nvGrpSpPr>
        <p:grpSpPr>
          <a:xfrm>
            <a:off x="1290805" y="257706"/>
            <a:ext cx="6557746" cy="4867813"/>
            <a:chOff x="3467650" y="1777750"/>
            <a:chExt cx="2872425" cy="2132200"/>
          </a:xfrm>
        </p:grpSpPr>
        <p:sp>
          <p:nvSpPr>
            <p:cNvPr id="952" name="Google Shape;952;p66"/>
            <p:cNvSpPr/>
            <p:nvPr/>
          </p:nvSpPr>
          <p:spPr>
            <a:xfrm>
              <a:off x="3467650" y="1777750"/>
              <a:ext cx="2872425" cy="2109400"/>
            </a:xfrm>
            <a:custGeom>
              <a:avLst/>
              <a:gdLst/>
              <a:ahLst/>
              <a:cxnLst/>
              <a:rect l="l" t="t" r="r" b="b"/>
              <a:pathLst>
                <a:path w="114897" h="84376" extrusionOk="0">
                  <a:moveTo>
                    <a:pt x="88995" y="0"/>
                  </a:moveTo>
                  <a:cubicBezTo>
                    <a:pt x="72338" y="0"/>
                    <a:pt x="59181" y="12217"/>
                    <a:pt x="42889" y="13858"/>
                  </a:cubicBezTo>
                  <a:cubicBezTo>
                    <a:pt x="36658" y="14496"/>
                    <a:pt x="30396" y="14162"/>
                    <a:pt x="24135" y="14557"/>
                  </a:cubicBezTo>
                  <a:cubicBezTo>
                    <a:pt x="20214" y="14830"/>
                    <a:pt x="16141" y="15438"/>
                    <a:pt x="12858" y="17596"/>
                  </a:cubicBezTo>
                  <a:cubicBezTo>
                    <a:pt x="8967" y="20150"/>
                    <a:pt x="6779" y="24831"/>
                    <a:pt x="6870" y="29420"/>
                  </a:cubicBezTo>
                  <a:cubicBezTo>
                    <a:pt x="6992" y="34892"/>
                    <a:pt x="10062" y="38478"/>
                    <a:pt x="13162" y="42642"/>
                  </a:cubicBezTo>
                  <a:cubicBezTo>
                    <a:pt x="15168" y="45317"/>
                    <a:pt x="16445" y="48570"/>
                    <a:pt x="16688" y="51913"/>
                  </a:cubicBezTo>
                  <a:cubicBezTo>
                    <a:pt x="16992" y="56290"/>
                    <a:pt x="13709" y="59360"/>
                    <a:pt x="10274" y="61579"/>
                  </a:cubicBezTo>
                  <a:cubicBezTo>
                    <a:pt x="7600" y="63281"/>
                    <a:pt x="4651" y="64831"/>
                    <a:pt x="2797" y="67384"/>
                  </a:cubicBezTo>
                  <a:cubicBezTo>
                    <a:pt x="92" y="71093"/>
                    <a:pt x="1" y="76989"/>
                    <a:pt x="3648" y="80151"/>
                  </a:cubicBezTo>
                  <a:cubicBezTo>
                    <a:pt x="5685" y="81913"/>
                    <a:pt x="8724" y="82096"/>
                    <a:pt x="10426" y="84376"/>
                  </a:cubicBezTo>
                  <a:lnTo>
                    <a:pt x="16536" y="84376"/>
                  </a:lnTo>
                  <a:lnTo>
                    <a:pt x="32068" y="84345"/>
                  </a:lnTo>
                  <a:lnTo>
                    <a:pt x="52859" y="84315"/>
                  </a:lnTo>
                  <a:lnTo>
                    <a:pt x="74744" y="84254"/>
                  </a:lnTo>
                  <a:cubicBezTo>
                    <a:pt x="81005" y="84254"/>
                    <a:pt x="87297" y="84224"/>
                    <a:pt x="93559" y="84224"/>
                  </a:cubicBezTo>
                  <a:cubicBezTo>
                    <a:pt x="96629" y="84224"/>
                    <a:pt x="99729" y="84193"/>
                    <a:pt x="102799" y="84193"/>
                  </a:cubicBezTo>
                  <a:cubicBezTo>
                    <a:pt x="103538" y="84193"/>
                    <a:pt x="104225" y="84312"/>
                    <a:pt x="104880" y="84312"/>
                  </a:cubicBezTo>
                  <a:cubicBezTo>
                    <a:pt x="105465" y="84312"/>
                    <a:pt x="106023" y="84217"/>
                    <a:pt x="106568" y="83859"/>
                  </a:cubicBezTo>
                  <a:cubicBezTo>
                    <a:pt x="106659" y="83768"/>
                    <a:pt x="106750" y="83707"/>
                    <a:pt x="106842" y="83616"/>
                  </a:cubicBezTo>
                  <a:cubicBezTo>
                    <a:pt x="109243" y="81518"/>
                    <a:pt x="111583" y="78904"/>
                    <a:pt x="112039" y="75622"/>
                  </a:cubicBezTo>
                  <a:cubicBezTo>
                    <a:pt x="112495" y="72005"/>
                    <a:pt x="110489" y="68752"/>
                    <a:pt x="108240" y="66108"/>
                  </a:cubicBezTo>
                  <a:cubicBezTo>
                    <a:pt x="106355" y="63919"/>
                    <a:pt x="104197" y="61974"/>
                    <a:pt x="102373" y="59725"/>
                  </a:cubicBezTo>
                  <a:cubicBezTo>
                    <a:pt x="100519" y="57506"/>
                    <a:pt x="99000" y="54861"/>
                    <a:pt x="98756" y="51974"/>
                  </a:cubicBezTo>
                  <a:cubicBezTo>
                    <a:pt x="98361" y="47688"/>
                    <a:pt x="100762" y="43797"/>
                    <a:pt x="103559" y="40758"/>
                  </a:cubicBezTo>
                  <a:cubicBezTo>
                    <a:pt x="108331" y="35560"/>
                    <a:pt x="113103" y="31396"/>
                    <a:pt x="113772" y="23949"/>
                  </a:cubicBezTo>
                  <a:cubicBezTo>
                    <a:pt x="114896" y="11578"/>
                    <a:pt x="103346" y="1122"/>
                    <a:pt x="91826" y="119"/>
                  </a:cubicBezTo>
                  <a:cubicBezTo>
                    <a:pt x="90871" y="38"/>
                    <a:pt x="89927" y="0"/>
                    <a:pt x="88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6"/>
            <p:cNvSpPr/>
            <p:nvPr/>
          </p:nvSpPr>
          <p:spPr>
            <a:xfrm>
              <a:off x="4416750" y="3824050"/>
              <a:ext cx="943825" cy="44100"/>
            </a:xfrm>
            <a:custGeom>
              <a:avLst/>
              <a:gdLst/>
              <a:ahLst/>
              <a:cxnLst/>
              <a:rect l="l" t="t" r="r" b="b"/>
              <a:pathLst>
                <a:path w="37753" h="1764" extrusionOk="0">
                  <a:moveTo>
                    <a:pt x="1" y="1"/>
                  </a:moveTo>
                  <a:lnTo>
                    <a:pt x="1" y="1764"/>
                  </a:lnTo>
                  <a:lnTo>
                    <a:pt x="37752" y="1764"/>
                  </a:lnTo>
                  <a:lnTo>
                    <a:pt x="3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6"/>
            <p:cNvSpPr/>
            <p:nvPr/>
          </p:nvSpPr>
          <p:spPr>
            <a:xfrm>
              <a:off x="3742725" y="2099100"/>
              <a:ext cx="2306300" cy="1291075"/>
            </a:xfrm>
            <a:custGeom>
              <a:avLst/>
              <a:gdLst/>
              <a:ahLst/>
              <a:cxnLst/>
              <a:rect l="l" t="t" r="r" b="b"/>
              <a:pathLst>
                <a:path w="92252" h="51643" extrusionOk="0">
                  <a:moveTo>
                    <a:pt x="4834" y="1"/>
                  </a:moveTo>
                  <a:cubicBezTo>
                    <a:pt x="2159" y="1"/>
                    <a:pt x="1" y="2159"/>
                    <a:pt x="1" y="4834"/>
                  </a:cubicBezTo>
                  <a:lnTo>
                    <a:pt x="1" y="51643"/>
                  </a:lnTo>
                  <a:lnTo>
                    <a:pt x="92252" y="51643"/>
                  </a:lnTo>
                  <a:lnTo>
                    <a:pt x="92252" y="4834"/>
                  </a:lnTo>
                  <a:cubicBezTo>
                    <a:pt x="92252" y="2159"/>
                    <a:pt x="90094" y="1"/>
                    <a:pt x="8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6"/>
            <p:cNvSpPr/>
            <p:nvPr/>
          </p:nvSpPr>
          <p:spPr>
            <a:xfrm>
              <a:off x="3742725" y="3390150"/>
              <a:ext cx="2306300" cy="221150"/>
            </a:xfrm>
            <a:custGeom>
              <a:avLst/>
              <a:gdLst/>
              <a:ahLst/>
              <a:cxnLst/>
              <a:rect l="l" t="t" r="r" b="b"/>
              <a:pathLst>
                <a:path w="92252" h="8846" extrusionOk="0">
                  <a:moveTo>
                    <a:pt x="1" y="1"/>
                  </a:moveTo>
                  <a:lnTo>
                    <a:pt x="1" y="4043"/>
                  </a:lnTo>
                  <a:cubicBezTo>
                    <a:pt x="1" y="6718"/>
                    <a:pt x="2159" y="8846"/>
                    <a:pt x="4804" y="8846"/>
                  </a:cubicBezTo>
                  <a:lnTo>
                    <a:pt x="87449" y="8846"/>
                  </a:lnTo>
                  <a:cubicBezTo>
                    <a:pt x="90094" y="8846"/>
                    <a:pt x="92252" y="6718"/>
                    <a:pt x="92252" y="4043"/>
                  </a:cubicBezTo>
                  <a:lnTo>
                    <a:pt x="92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6"/>
            <p:cNvSpPr/>
            <p:nvPr/>
          </p:nvSpPr>
          <p:spPr>
            <a:xfrm>
              <a:off x="3821000" y="2173575"/>
              <a:ext cx="2135325" cy="1136825"/>
            </a:xfrm>
            <a:custGeom>
              <a:avLst/>
              <a:gdLst/>
              <a:ahLst/>
              <a:cxnLst/>
              <a:rect l="l" t="t" r="r" b="b"/>
              <a:pathLst>
                <a:path w="85413" h="45473" extrusionOk="0">
                  <a:moveTo>
                    <a:pt x="1" y="0"/>
                  </a:moveTo>
                  <a:lnTo>
                    <a:pt x="1" y="45472"/>
                  </a:lnTo>
                  <a:lnTo>
                    <a:pt x="85413" y="45472"/>
                  </a:lnTo>
                  <a:lnTo>
                    <a:pt x="85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6"/>
            <p:cNvSpPr/>
            <p:nvPr/>
          </p:nvSpPr>
          <p:spPr>
            <a:xfrm>
              <a:off x="4685000" y="3473750"/>
              <a:ext cx="426325" cy="53975"/>
            </a:xfrm>
            <a:custGeom>
              <a:avLst/>
              <a:gdLst/>
              <a:ahLst/>
              <a:cxnLst/>
              <a:rect l="l" t="t" r="r" b="b"/>
              <a:pathLst>
                <a:path w="17053" h="2159" extrusionOk="0">
                  <a:moveTo>
                    <a:pt x="1" y="0"/>
                  </a:moveTo>
                  <a:lnTo>
                    <a:pt x="1" y="2158"/>
                  </a:lnTo>
                  <a:lnTo>
                    <a:pt x="17053" y="2158"/>
                  </a:lnTo>
                  <a:lnTo>
                    <a:pt x="17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6"/>
            <p:cNvSpPr/>
            <p:nvPr/>
          </p:nvSpPr>
          <p:spPr>
            <a:xfrm>
              <a:off x="4609775" y="3611275"/>
              <a:ext cx="572975" cy="212800"/>
            </a:xfrm>
            <a:custGeom>
              <a:avLst/>
              <a:gdLst/>
              <a:ahLst/>
              <a:cxnLst/>
              <a:rect l="l" t="t" r="r" b="b"/>
              <a:pathLst>
                <a:path w="22919" h="8512" extrusionOk="0">
                  <a:moveTo>
                    <a:pt x="1216" y="1"/>
                  </a:moveTo>
                  <a:lnTo>
                    <a:pt x="0" y="8512"/>
                  </a:lnTo>
                  <a:lnTo>
                    <a:pt x="22919" y="8512"/>
                  </a:lnTo>
                  <a:lnTo>
                    <a:pt x="21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6"/>
            <p:cNvSpPr/>
            <p:nvPr/>
          </p:nvSpPr>
          <p:spPr>
            <a:xfrm>
              <a:off x="4636375" y="3611275"/>
              <a:ext cx="519025" cy="23600"/>
            </a:xfrm>
            <a:custGeom>
              <a:avLst/>
              <a:gdLst/>
              <a:ahLst/>
              <a:cxnLst/>
              <a:rect l="l" t="t" r="r" b="b"/>
              <a:pathLst>
                <a:path w="20761" h="944" extrusionOk="0">
                  <a:moveTo>
                    <a:pt x="152" y="1"/>
                  </a:moveTo>
                  <a:lnTo>
                    <a:pt x="0" y="943"/>
                  </a:lnTo>
                  <a:lnTo>
                    <a:pt x="20761" y="943"/>
                  </a:lnTo>
                  <a:lnTo>
                    <a:pt x="20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6"/>
            <p:cNvSpPr/>
            <p:nvPr/>
          </p:nvSpPr>
          <p:spPr>
            <a:xfrm>
              <a:off x="3662200" y="3868125"/>
              <a:ext cx="2476500" cy="41825"/>
            </a:xfrm>
            <a:custGeom>
              <a:avLst/>
              <a:gdLst/>
              <a:ahLst/>
              <a:cxnLst/>
              <a:rect l="l" t="t" r="r" b="b"/>
              <a:pathLst>
                <a:path w="99060" h="1673" extrusionOk="0">
                  <a:moveTo>
                    <a:pt x="0" y="1"/>
                  </a:moveTo>
                  <a:lnTo>
                    <a:pt x="0" y="1672"/>
                  </a:lnTo>
                  <a:lnTo>
                    <a:pt x="99060" y="1672"/>
                  </a:lnTo>
                  <a:lnTo>
                    <a:pt x="99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61" name="Google Shape;961;p66"/>
          <p:cNvSpPr txBox="1">
            <a:spLocks noGrp="1"/>
          </p:cNvSpPr>
          <p:nvPr>
            <p:ph type="ctrTitle"/>
          </p:nvPr>
        </p:nvSpPr>
        <p:spPr>
          <a:xfrm>
            <a:off x="2490952" y="836659"/>
            <a:ext cx="4029589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+mj-lt"/>
              </a:rPr>
              <a:t>DASHBOARD</a:t>
            </a:r>
            <a:endParaRPr sz="4600" dirty="0">
              <a:latin typeface="+mj-lt"/>
            </a:endParaRPr>
          </a:p>
        </p:txBody>
      </p:sp>
      <p:sp>
        <p:nvSpPr>
          <p:cNvPr id="962" name="Google Shape;962;p66"/>
          <p:cNvSpPr/>
          <p:nvPr/>
        </p:nvSpPr>
        <p:spPr>
          <a:xfrm>
            <a:off x="6810899" y="196978"/>
            <a:ext cx="665151" cy="661225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3" name="Google Shape;963;p66"/>
          <p:cNvSpPr/>
          <p:nvPr/>
        </p:nvSpPr>
        <p:spPr>
          <a:xfrm>
            <a:off x="5127030" y="282378"/>
            <a:ext cx="415320" cy="411102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4" name="Google Shape;964;p66"/>
          <p:cNvSpPr/>
          <p:nvPr/>
        </p:nvSpPr>
        <p:spPr>
          <a:xfrm>
            <a:off x="776361" y="20202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5" name="Google Shape;965;p66"/>
          <p:cNvSpPr/>
          <p:nvPr/>
        </p:nvSpPr>
        <p:spPr>
          <a:xfrm>
            <a:off x="7766638" y="22476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6" name="Google Shape;966;p66"/>
          <p:cNvSpPr/>
          <p:nvPr/>
        </p:nvSpPr>
        <p:spPr>
          <a:xfrm rot="2700000">
            <a:off x="1039561" y="25527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67" name="Google Shape;967;p66"/>
          <p:cNvGrpSpPr/>
          <p:nvPr/>
        </p:nvGrpSpPr>
        <p:grpSpPr>
          <a:xfrm>
            <a:off x="481020" y="282383"/>
            <a:ext cx="2617352" cy="4079698"/>
            <a:chOff x="4797370" y="3163620"/>
            <a:chExt cx="2617352" cy="4079698"/>
          </a:xfrm>
        </p:grpSpPr>
        <p:sp>
          <p:nvSpPr>
            <p:cNvPr id="968" name="Google Shape;968;p66"/>
            <p:cNvSpPr/>
            <p:nvPr/>
          </p:nvSpPr>
          <p:spPr>
            <a:xfrm rot="2700000">
              <a:off x="4829454" y="70564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6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70" name="Google Shape;970;p66"/>
          <p:cNvGrpSpPr/>
          <p:nvPr/>
        </p:nvGrpSpPr>
        <p:grpSpPr>
          <a:xfrm>
            <a:off x="6543095" y="2571743"/>
            <a:ext cx="2253808" cy="2327292"/>
            <a:chOff x="4476700" y="2501650"/>
            <a:chExt cx="1000625" cy="1033250"/>
          </a:xfrm>
        </p:grpSpPr>
        <p:sp>
          <p:nvSpPr>
            <p:cNvPr id="971" name="Google Shape;971;p66"/>
            <p:cNvSpPr/>
            <p:nvPr/>
          </p:nvSpPr>
          <p:spPr>
            <a:xfrm>
              <a:off x="4602050" y="2811950"/>
              <a:ext cx="552625" cy="722950"/>
            </a:xfrm>
            <a:custGeom>
              <a:avLst/>
              <a:gdLst/>
              <a:ahLst/>
              <a:cxnLst/>
              <a:rect l="l" t="t" r="r" b="b"/>
              <a:pathLst>
                <a:path w="22105" h="28918" extrusionOk="0">
                  <a:moveTo>
                    <a:pt x="20508" y="12188"/>
                  </a:moveTo>
                  <a:cubicBezTo>
                    <a:pt x="19631" y="14437"/>
                    <a:pt x="18776" y="17022"/>
                    <a:pt x="17787" y="19518"/>
                  </a:cubicBezTo>
                  <a:cubicBezTo>
                    <a:pt x="16685" y="22307"/>
                    <a:pt x="15606" y="24960"/>
                    <a:pt x="13447" y="26399"/>
                  </a:cubicBezTo>
                  <a:cubicBezTo>
                    <a:pt x="12660" y="26894"/>
                    <a:pt x="11288" y="27208"/>
                    <a:pt x="10277" y="26714"/>
                  </a:cubicBezTo>
                  <a:cubicBezTo>
                    <a:pt x="9377" y="26264"/>
                    <a:pt x="8770" y="25252"/>
                    <a:pt x="8320" y="24150"/>
                  </a:cubicBezTo>
                  <a:cubicBezTo>
                    <a:pt x="7016" y="20912"/>
                    <a:pt x="7084" y="16393"/>
                    <a:pt x="7016" y="12143"/>
                  </a:cubicBezTo>
                  <a:cubicBezTo>
                    <a:pt x="6971" y="9332"/>
                    <a:pt x="6634" y="6701"/>
                    <a:pt x="5734" y="4565"/>
                  </a:cubicBezTo>
                  <a:cubicBezTo>
                    <a:pt x="4813" y="2362"/>
                    <a:pt x="3351" y="248"/>
                    <a:pt x="315" y="1"/>
                  </a:cubicBezTo>
                  <a:cubicBezTo>
                    <a:pt x="180" y="226"/>
                    <a:pt x="90" y="518"/>
                    <a:pt x="1" y="810"/>
                  </a:cubicBezTo>
                  <a:cubicBezTo>
                    <a:pt x="5465" y="2159"/>
                    <a:pt x="4970" y="8748"/>
                    <a:pt x="5330" y="14931"/>
                  </a:cubicBezTo>
                  <a:cubicBezTo>
                    <a:pt x="5510" y="17787"/>
                    <a:pt x="5734" y="20980"/>
                    <a:pt x="6319" y="23521"/>
                  </a:cubicBezTo>
                  <a:cubicBezTo>
                    <a:pt x="6634" y="24825"/>
                    <a:pt x="7084" y="25927"/>
                    <a:pt x="7916" y="26804"/>
                  </a:cubicBezTo>
                  <a:cubicBezTo>
                    <a:pt x="8703" y="27658"/>
                    <a:pt x="9827" y="28378"/>
                    <a:pt x="11198" y="28558"/>
                  </a:cubicBezTo>
                  <a:cubicBezTo>
                    <a:pt x="13852" y="28917"/>
                    <a:pt x="15268" y="27456"/>
                    <a:pt x="16348" y="25972"/>
                  </a:cubicBezTo>
                  <a:cubicBezTo>
                    <a:pt x="17337" y="24623"/>
                    <a:pt x="18057" y="23094"/>
                    <a:pt x="18776" y="21609"/>
                  </a:cubicBezTo>
                  <a:cubicBezTo>
                    <a:pt x="20125" y="18776"/>
                    <a:pt x="21137" y="15763"/>
                    <a:pt x="22104" y="12750"/>
                  </a:cubicBezTo>
                  <a:cubicBezTo>
                    <a:pt x="21587" y="12525"/>
                    <a:pt x="21047" y="12300"/>
                    <a:pt x="20508" y="121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6"/>
            <p:cNvSpPr/>
            <p:nvPr/>
          </p:nvSpPr>
          <p:spPr>
            <a:xfrm>
              <a:off x="4476700" y="2735500"/>
              <a:ext cx="138875" cy="138875"/>
            </a:xfrm>
            <a:custGeom>
              <a:avLst/>
              <a:gdLst/>
              <a:ahLst/>
              <a:cxnLst/>
              <a:rect l="l" t="t" r="r" b="b"/>
              <a:pathLst>
                <a:path w="5555" h="5555" extrusionOk="0">
                  <a:moveTo>
                    <a:pt x="5487" y="2901"/>
                  </a:moveTo>
                  <a:cubicBezTo>
                    <a:pt x="5419" y="4408"/>
                    <a:pt x="4160" y="5555"/>
                    <a:pt x="2654" y="5510"/>
                  </a:cubicBezTo>
                  <a:cubicBezTo>
                    <a:pt x="1169" y="5442"/>
                    <a:pt x="0" y="4160"/>
                    <a:pt x="68" y="2676"/>
                  </a:cubicBezTo>
                  <a:cubicBezTo>
                    <a:pt x="135" y="1170"/>
                    <a:pt x="1394" y="1"/>
                    <a:pt x="2901" y="68"/>
                  </a:cubicBezTo>
                  <a:cubicBezTo>
                    <a:pt x="4385" y="136"/>
                    <a:pt x="5554" y="1395"/>
                    <a:pt x="5487" y="2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6"/>
            <p:cNvSpPr/>
            <p:nvPr/>
          </p:nvSpPr>
          <p:spPr>
            <a:xfrm>
              <a:off x="4504250" y="2763050"/>
              <a:ext cx="83775" cy="84350"/>
            </a:xfrm>
            <a:custGeom>
              <a:avLst/>
              <a:gdLst/>
              <a:ahLst/>
              <a:cxnLst/>
              <a:rect l="l" t="t" r="r" b="b"/>
              <a:pathLst>
                <a:path w="3351" h="3374" extrusionOk="0">
                  <a:moveTo>
                    <a:pt x="3305" y="1754"/>
                  </a:moveTo>
                  <a:cubicBezTo>
                    <a:pt x="3283" y="2654"/>
                    <a:pt x="2518" y="3373"/>
                    <a:pt x="1597" y="3328"/>
                  </a:cubicBezTo>
                  <a:cubicBezTo>
                    <a:pt x="697" y="3283"/>
                    <a:pt x="0" y="2519"/>
                    <a:pt x="23" y="1619"/>
                  </a:cubicBezTo>
                  <a:cubicBezTo>
                    <a:pt x="67" y="697"/>
                    <a:pt x="832" y="0"/>
                    <a:pt x="1731" y="45"/>
                  </a:cubicBezTo>
                  <a:cubicBezTo>
                    <a:pt x="2653" y="90"/>
                    <a:pt x="3350" y="855"/>
                    <a:pt x="3305" y="17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66"/>
            <p:cNvSpPr/>
            <p:nvPr/>
          </p:nvSpPr>
          <p:spPr>
            <a:xfrm>
              <a:off x="5004550" y="2514025"/>
              <a:ext cx="175975" cy="622875"/>
            </a:xfrm>
            <a:custGeom>
              <a:avLst/>
              <a:gdLst/>
              <a:ahLst/>
              <a:cxnLst/>
              <a:rect l="l" t="t" r="r" b="b"/>
              <a:pathLst>
                <a:path w="7039" h="24915" extrusionOk="0">
                  <a:moveTo>
                    <a:pt x="6499" y="23340"/>
                  </a:moveTo>
                  <a:cubicBezTo>
                    <a:pt x="6341" y="23858"/>
                    <a:pt x="6206" y="24397"/>
                    <a:pt x="6049" y="24914"/>
                  </a:cubicBezTo>
                  <a:cubicBezTo>
                    <a:pt x="3868" y="24487"/>
                    <a:pt x="2654" y="22958"/>
                    <a:pt x="1844" y="21249"/>
                  </a:cubicBezTo>
                  <a:cubicBezTo>
                    <a:pt x="1035" y="19563"/>
                    <a:pt x="652" y="17449"/>
                    <a:pt x="405" y="15066"/>
                  </a:cubicBezTo>
                  <a:cubicBezTo>
                    <a:pt x="180" y="12840"/>
                    <a:pt x="0" y="10366"/>
                    <a:pt x="180" y="7758"/>
                  </a:cubicBezTo>
                  <a:cubicBezTo>
                    <a:pt x="360" y="5307"/>
                    <a:pt x="675" y="2766"/>
                    <a:pt x="1912" y="1484"/>
                  </a:cubicBezTo>
                  <a:cubicBezTo>
                    <a:pt x="2609" y="765"/>
                    <a:pt x="3621" y="293"/>
                    <a:pt x="4722" y="90"/>
                  </a:cubicBezTo>
                  <a:cubicBezTo>
                    <a:pt x="5127" y="23"/>
                    <a:pt x="5554" y="68"/>
                    <a:pt x="6004" y="23"/>
                  </a:cubicBezTo>
                  <a:cubicBezTo>
                    <a:pt x="6454" y="0"/>
                    <a:pt x="6971" y="68"/>
                    <a:pt x="7016" y="517"/>
                  </a:cubicBezTo>
                  <a:cubicBezTo>
                    <a:pt x="7038" y="1102"/>
                    <a:pt x="6319" y="1214"/>
                    <a:pt x="5892" y="1327"/>
                  </a:cubicBezTo>
                  <a:cubicBezTo>
                    <a:pt x="4430" y="1709"/>
                    <a:pt x="3306" y="2564"/>
                    <a:pt x="2721" y="3868"/>
                  </a:cubicBezTo>
                  <a:cubicBezTo>
                    <a:pt x="2384" y="4587"/>
                    <a:pt x="2294" y="5419"/>
                    <a:pt x="2114" y="6409"/>
                  </a:cubicBezTo>
                  <a:cubicBezTo>
                    <a:pt x="1979" y="7218"/>
                    <a:pt x="1844" y="8230"/>
                    <a:pt x="1754" y="9152"/>
                  </a:cubicBezTo>
                  <a:cubicBezTo>
                    <a:pt x="1372" y="13042"/>
                    <a:pt x="1889" y="16707"/>
                    <a:pt x="2789" y="19675"/>
                  </a:cubicBezTo>
                  <a:cubicBezTo>
                    <a:pt x="3014" y="20395"/>
                    <a:pt x="3328" y="21092"/>
                    <a:pt x="3756" y="21699"/>
                  </a:cubicBezTo>
                  <a:cubicBezTo>
                    <a:pt x="4160" y="22239"/>
                    <a:pt x="4745" y="22868"/>
                    <a:pt x="5330" y="23138"/>
                  </a:cubicBezTo>
                  <a:cubicBezTo>
                    <a:pt x="5644" y="23273"/>
                    <a:pt x="5982" y="23295"/>
                    <a:pt x="6499" y="233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6"/>
            <p:cNvSpPr/>
            <p:nvPr/>
          </p:nvSpPr>
          <p:spPr>
            <a:xfrm>
              <a:off x="5159150" y="2501650"/>
              <a:ext cx="61275" cy="64675"/>
            </a:xfrm>
            <a:custGeom>
              <a:avLst/>
              <a:gdLst/>
              <a:ahLst/>
              <a:cxnLst/>
              <a:rect l="l" t="t" r="r" b="b"/>
              <a:pathLst>
                <a:path w="2451" h="2587" extrusionOk="0">
                  <a:moveTo>
                    <a:pt x="607" y="135"/>
                  </a:moveTo>
                  <a:cubicBezTo>
                    <a:pt x="1012" y="1"/>
                    <a:pt x="1417" y="450"/>
                    <a:pt x="1799" y="720"/>
                  </a:cubicBezTo>
                  <a:cubicBezTo>
                    <a:pt x="2136" y="990"/>
                    <a:pt x="2451" y="1237"/>
                    <a:pt x="2428" y="1597"/>
                  </a:cubicBezTo>
                  <a:cubicBezTo>
                    <a:pt x="2406" y="1957"/>
                    <a:pt x="2069" y="2069"/>
                    <a:pt x="1754" y="2204"/>
                  </a:cubicBezTo>
                  <a:cubicBezTo>
                    <a:pt x="1417" y="2339"/>
                    <a:pt x="1147" y="2474"/>
                    <a:pt x="854" y="2519"/>
                  </a:cubicBezTo>
                  <a:cubicBezTo>
                    <a:pt x="112" y="2586"/>
                    <a:pt x="0" y="2227"/>
                    <a:pt x="112" y="1395"/>
                  </a:cubicBezTo>
                  <a:cubicBezTo>
                    <a:pt x="157" y="945"/>
                    <a:pt x="292" y="248"/>
                    <a:pt x="607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6"/>
            <p:cNvSpPr/>
            <p:nvPr/>
          </p:nvSpPr>
          <p:spPr>
            <a:xfrm>
              <a:off x="5122025" y="2556750"/>
              <a:ext cx="355300" cy="585775"/>
            </a:xfrm>
            <a:custGeom>
              <a:avLst/>
              <a:gdLst/>
              <a:ahLst/>
              <a:cxnLst/>
              <a:rect l="l" t="t" r="r" b="b"/>
              <a:pathLst>
                <a:path w="14212" h="23431" extrusionOk="0">
                  <a:moveTo>
                    <a:pt x="248" y="21272"/>
                  </a:moveTo>
                  <a:cubicBezTo>
                    <a:pt x="181" y="21811"/>
                    <a:pt x="68" y="22373"/>
                    <a:pt x="1" y="22891"/>
                  </a:cubicBezTo>
                  <a:cubicBezTo>
                    <a:pt x="2160" y="23430"/>
                    <a:pt x="3913" y="22553"/>
                    <a:pt x="5375" y="21362"/>
                  </a:cubicBezTo>
                  <a:cubicBezTo>
                    <a:pt x="6814" y="20170"/>
                    <a:pt x="8051" y="18393"/>
                    <a:pt x="9265" y="16347"/>
                  </a:cubicBezTo>
                  <a:cubicBezTo>
                    <a:pt x="10412" y="14436"/>
                    <a:pt x="11626" y="12277"/>
                    <a:pt x="12571" y="9804"/>
                  </a:cubicBezTo>
                  <a:cubicBezTo>
                    <a:pt x="13447" y="7510"/>
                    <a:pt x="14212" y="5104"/>
                    <a:pt x="13627" y="3395"/>
                  </a:cubicBezTo>
                  <a:cubicBezTo>
                    <a:pt x="13313" y="2451"/>
                    <a:pt x="12593" y="1597"/>
                    <a:pt x="11671" y="967"/>
                  </a:cubicBezTo>
                  <a:cubicBezTo>
                    <a:pt x="11356" y="742"/>
                    <a:pt x="10952" y="585"/>
                    <a:pt x="10547" y="360"/>
                  </a:cubicBezTo>
                  <a:cubicBezTo>
                    <a:pt x="10165" y="135"/>
                    <a:pt x="9647" y="0"/>
                    <a:pt x="9423" y="382"/>
                  </a:cubicBezTo>
                  <a:cubicBezTo>
                    <a:pt x="9153" y="900"/>
                    <a:pt x="9760" y="1304"/>
                    <a:pt x="10097" y="1574"/>
                  </a:cubicBezTo>
                  <a:cubicBezTo>
                    <a:pt x="11266" y="2541"/>
                    <a:pt x="11918" y="3800"/>
                    <a:pt x="11918" y="5239"/>
                  </a:cubicBezTo>
                  <a:cubicBezTo>
                    <a:pt x="11896" y="6004"/>
                    <a:pt x="11649" y="6813"/>
                    <a:pt x="11379" y="7758"/>
                  </a:cubicBezTo>
                  <a:cubicBezTo>
                    <a:pt x="11154" y="8567"/>
                    <a:pt x="10862" y="9557"/>
                    <a:pt x="10547" y="10434"/>
                  </a:cubicBezTo>
                  <a:cubicBezTo>
                    <a:pt x="9243" y="14121"/>
                    <a:pt x="7219" y="17224"/>
                    <a:pt x="5173" y="19518"/>
                  </a:cubicBezTo>
                  <a:cubicBezTo>
                    <a:pt x="4656" y="20080"/>
                    <a:pt x="4093" y="20575"/>
                    <a:pt x="3441" y="20934"/>
                  </a:cubicBezTo>
                  <a:cubicBezTo>
                    <a:pt x="2834" y="21272"/>
                    <a:pt x="2047" y="21609"/>
                    <a:pt x="1418" y="21586"/>
                  </a:cubicBezTo>
                  <a:cubicBezTo>
                    <a:pt x="1058" y="21586"/>
                    <a:pt x="743" y="21474"/>
                    <a:pt x="248" y="212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6"/>
            <p:cNvSpPr/>
            <p:nvPr/>
          </p:nvSpPr>
          <p:spPr>
            <a:xfrm>
              <a:off x="5312050" y="2541575"/>
              <a:ext cx="66350" cy="67475"/>
            </a:xfrm>
            <a:custGeom>
              <a:avLst/>
              <a:gdLst/>
              <a:ahLst/>
              <a:cxnLst/>
              <a:rect l="l" t="t" r="r" b="b"/>
              <a:pathLst>
                <a:path w="2654" h="2699" extrusionOk="0">
                  <a:moveTo>
                    <a:pt x="2406" y="292"/>
                  </a:moveTo>
                  <a:cubicBezTo>
                    <a:pt x="2069" y="0"/>
                    <a:pt x="1507" y="225"/>
                    <a:pt x="1079" y="315"/>
                  </a:cubicBezTo>
                  <a:cubicBezTo>
                    <a:pt x="652" y="405"/>
                    <a:pt x="270" y="495"/>
                    <a:pt x="135" y="832"/>
                  </a:cubicBezTo>
                  <a:cubicBezTo>
                    <a:pt x="0" y="1169"/>
                    <a:pt x="248" y="1417"/>
                    <a:pt x="472" y="1664"/>
                  </a:cubicBezTo>
                  <a:cubicBezTo>
                    <a:pt x="720" y="1934"/>
                    <a:pt x="900" y="2181"/>
                    <a:pt x="1169" y="2339"/>
                  </a:cubicBezTo>
                  <a:cubicBezTo>
                    <a:pt x="1822" y="2698"/>
                    <a:pt x="2046" y="2428"/>
                    <a:pt x="2316" y="1641"/>
                  </a:cubicBezTo>
                  <a:cubicBezTo>
                    <a:pt x="2474" y="1192"/>
                    <a:pt x="2653" y="517"/>
                    <a:pt x="2406" y="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6"/>
            <p:cNvSpPr/>
            <p:nvPr/>
          </p:nvSpPr>
          <p:spPr>
            <a:xfrm>
              <a:off x="5095050" y="3091900"/>
              <a:ext cx="74800" cy="76475"/>
            </a:xfrm>
            <a:custGeom>
              <a:avLst/>
              <a:gdLst/>
              <a:ahLst/>
              <a:cxnLst/>
              <a:rect l="l" t="t" r="r" b="b"/>
              <a:pathLst>
                <a:path w="2992" h="3059" extrusionOk="0">
                  <a:moveTo>
                    <a:pt x="2564" y="2519"/>
                  </a:moveTo>
                  <a:cubicBezTo>
                    <a:pt x="2474" y="2856"/>
                    <a:pt x="2114" y="3059"/>
                    <a:pt x="1777" y="2969"/>
                  </a:cubicBezTo>
                  <a:lnTo>
                    <a:pt x="540" y="2631"/>
                  </a:lnTo>
                  <a:cubicBezTo>
                    <a:pt x="203" y="2541"/>
                    <a:pt x="1" y="2182"/>
                    <a:pt x="91" y="1844"/>
                  </a:cubicBezTo>
                  <a:lnTo>
                    <a:pt x="450" y="518"/>
                  </a:lnTo>
                  <a:cubicBezTo>
                    <a:pt x="540" y="180"/>
                    <a:pt x="878" y="1"/>
                    <a:pt x="1215" y="91"/>
                  </a:cubicBezTo>
                  <a:lnTo>
                    <a:pt x="2474" y="428"/>
                  </a:lnTo>
                  <a:cubicBezTo>
                    <a:pt x="2811" y="518"/>
                    <a:pt x="2991" y="855"/>
                    <a:pt x="2901" y="1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66"/>
          <p:cNvGrpSpPr/>
          <p:nvPr/>
        </p:nvGrpSpPr>
        <p:grpSpPr>
          <a:xfrm rot="-2700149">
            <a:off x="970256" y="492697"/>
            <a:ext cx="1506117" cy="1616839"/>
            <a:chOff x="6147400" y="1188050"/>
            <a:chExt cx="923625" cy="991525"/>
          </a:xfrm>
        </p:grpSpPr>
        <p:sp>
          <p:nvSpPr>
            <p:cNvPr id="980" name="Google Shape;980;p66"/>
            <p:cNvSpPr/>
            <p:nvPr/>
          </p:nvSpPr>
          <p:spPr>
            <a:xfrm>
              <a:off x="6359325" y="1188050"/>
              <a:ext cx="544750" cy="168550"/>
            </a:xfrm>
            <a:custGeom>
              <a:avLst/>
              <a:gdLst/>
              <a:ahLst/>
              <a:cxnLst/>
              <a:rect l="l" t="t" r="r" b="b"/>
              <a:pathLst>
                <a:path w="21790" h="6742" extrusionOk="0">
                  <a:moveTo>
                    <a:pt x="1051" y="1"/>
                  </a:moveTo>
                  <a:cubicBezTo>
                    <a:pt x="728" y="1"/>
                    <a:pt x="378" y="78"/>
                    <a:pt x="135" y="355"/>
                  </a:cubicBezTo>
                  <a:cubicBezTo>
                    <a:pt x="113" y="355"/>
                    <a:pt x="90" y="378"/>
                    <a:pt x="68" y="400"/>
                  </a:cubicBezTo>
                  <a:cubicBezTo>
                    <a:pt x="45" y="423"/>
                    <a:pt x="23" y="445"/>
                    <a:pt x="0" y="468"/>
                  </a:cubicBezTo>
                  <a:cubicBezTo>
                    <a:pt x="90" y="513"/>
                    <a:pt x="203" y="557"/>
                    <a:pt x="315" y="580"/>
                  </a:cubicBezTo>
                  <a:cubicBezTo>
                    <a:pt x="540" y="670"/>
                    <a:pt x="810" y="737"/>
                    <a:pt x="1035" y="805"/>
                  </a:cubicBezTo>
                  <a:cubicBezTo>
                    <a:pt x="2496" y="1232"/>
                    <a:pt x="3935" y="1569"/>
                    <a:pt x="5374" y="1974"/>
                  </a:cubicBezTo>
                  <a:cubicBezTo>
                    <a:pt x="7263" y="2491"/>
                    <a:pt x="9197" y="2986"/>
                    <a:pt x="11131" y="3526"/>
                  </a:cubicBezTo>
                  <a:cubicBezTo>
                    <a:pt x="12997" y="4043"/>
                    <a:pt x="21632" y="6719"/>
                    <a:pt x="21789" y="6741"/>
                  </a:cubicBezTo>
                  <a:lnTo>
                    <a:pt x="21744" y="6426"/>
                  </a:lnTo>
                  <a:cubicBezTo>
                    <a:pt x="21744" y="6404"/>
                    <a:pt x="21744" y="6404"/>
                    <a:pt x="21744" y="6404"/>
                  </a:cubicBezTo>
                  <a:cubicBezTo>
                    <a:pt x="21722" y="6359"/>
                    <a:pt x="21722" y="6291"/>
                    <a:pt x="21699" y="6224"/>
                  </a:cubicBezTo>
                  <a:cubicBezTo>
                    <a:pt x="21699" y="6224"/>
                    <a:pt x="21699" y="6201"/>
                    <a:pt x="21699" y="6201"/>
                  </a:cubicBezTo>
                  <a:cubicBezTo>
                    <a:pt x="21677" y="6134"/>
                    <a:pt x="21654" y="6067"/>
                    <a:pt x="21632" y="5999"/>
                  </a:cubicBezTo>
                  <a:cubicBezTo>
                    <a:pt x="21609" y="5932"/>
                    <a:pt x="21564" y="5887"/>
                    <a:pt x="21542" y="5819"/>
                  </a:cubicBezTo>
                  <a:cubicBezTo>
                    <a:pt x="21542" y="5819"/>
                    <a:pt x="21542" y="5797"/>
                    <a:pt x="21542" y="5797"/>
                  </a:cubicBezTo>
                  <a:cubicBezTo>
                    <a:pt x="21497" y="5729"/>
                    <a:pt x="21474" y="5684"/>
                    <a:pt x="21429" y="5617"/>
                  </a:cubicBezTo>
                  <a:cubicBezTo>
                    <a:pt x="21384" y="5549"/>
                    <a:pt x="21339" y="5504"/>
                    <a:pt x="21317" y="5459"/>
                  </a:cubicBezTo>
                  <a:cubicBezTo>
                    <a:pt x="21294" y="5437"/>
                    <a:pt x="21294" y="5437"/>
                    <a:pt x="21272" y="5414"/>
                  </a:cubicBezTo>
                  <a:cubicBezTo>
                    <a:pt x="21227" y="5369"/>
                    <a:pt x="21182" y="5324"/>
                    <a:pt x="21137" y="5257"/>
                  </a:cubicBezTo>
                  <a:lnTo>
                    <a:pt x="21114" y="5257"/>
                  </a:lnTo>
                  <a:cubicBezTo>
                    <a:pt x="21070" y="5212"/>
                    <a:pt x="21025" y="5167"/>
                    <a:pt x="20957" y="5122"/>
                  </a:cubicBezTo>
                  <a:cubicBezTo>
                    <a:pt x="20935" y="5100"/>
                    <a:pt x="20935" y="5100"/>
                    <a:pt x="20912" y="5077"/>
                  </a:cubicBezTo>
                  <a:cubicBezTo>
                    <a:pt x="20845" y="5032"/>
                    <a:pt x="20777" y="4987"/>
                    <a:pt x="20710" y="4942"/>
                  </a:cubicBezTo>
                  <a:cubicBezTo>
                    <a:pt x="19945" y="4515"/>
                    <a:pt x="18978" y="4290"/>
                    <a:pt x="18101" y="3998"/>
                  </a:cubicBezTo>
                  <a:cubicBezTo>
                    <a:pt x="15448" y="3166"/>
                    <a:pt x="12862" y="2694"/>
                    <a:pt x="10321" y="2042"/>
                  </a:cubicBezTo>
                  <a:cubicBezTo>
                    <a:pt x="7713" y="1345"/>
                    <a:pt x="5150" y="782"/>
                    <a:pt x="2609" y="265"/>
                  </a:cubicBezTo>
                  <a:cubicBezTo>
                    <a:pt x="2226" y="198"/>
                    <a:pt x="1754" y="63"/>
                    <a:pt x="1327" y="18"/>
                  </a:cubicBezTo>
                  <a:cubicBezTo>
                    <a:pt x="1240" y="8"/>
                    <a:pt x="1146" y="1"/>
                    <a:pt x="1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66"/>
            <p:cNvSpPr/>
            <p:nvPr/>
          </p:nvSpPr>
          <p:spPr>
            <a:xfrm>
              <a:off x="6257000" y="1232325"/>
              <a:ext cx="814025" cy="947250"/>
            </a:xfrm>
            <a:custGeom>
              <a:avLst/>
              <a:gdLst/>
              <a:ahLst/>
              <a:cxnLst/>
              <a:rect l="l" t="t" r="r" b="b"/>
              <a:pathLst>
                <a:path w="32561" h="37890" extrusionOk="0">
                  <a:moveTo>
                    <a:pt x="31054" y="7533"/>
                  </a:moveTo>
                  <a:cubicBezTo>
                    <a:pt x="31436" y="7781"/>
                    <a:pt x="32223" y="8365"/>
                    <a:pt x="32358" y="8883"/>
                  </a:cubicBezTo>
                  <a:cubicBezTo>
                    <a:pt x="32493" y="9377"/>
                    <a:pt x="32201" y="10029"/>
                    <a:pt x="31953" y="10569"/>
                  </a:cubicBezTo>
                  <a:cubicBezTo>
                    <a:pt x="31751" y="11041"/>
                    <a:pt x="31279" y="11918"/>
                    <a:pt x="31459" y="12323"/>
                  </a:cubicBezTo>
                  <a:cubicBezTo>
                    <a:pt x="31616" y="12683"/>
                    <a:pt x="32223" y="12953"/>
                    <a:pt x="32403" y="13335"/>
                  </a:cubicBezTo>
                  <a:cubicBezTo>
                    <a:pt x="32560" y="13650"/>
                    <a:pt x="32358" y="14167"/>
                    <a:pt x="32246" y="14504"/>
                  </a:cubicBezTo>
                  <a:cubicBezTo>
                    <a:pt x="31953" y="15358"/>
                    <a:pt x="31571" y="16123"/>
                    <a:pt x="31144" y="16977"/>
                  </a:cubicBezTo>
                  <a:cubicBezTo>
                    <a:pt x="30896" y="17495"/>
                    <a:pt x="30627" y="18034"/>
                    <a:pt x="30244" y="18304"/>
                  </a:cubicBezTo>
                  <a:cubicBezTo>
                    <a:pt x="29997" y="18484"/>
                    <a:pt x="29637" y="18641"/>
                    <a:pt x="29345" y="18754"/>
                  </a:cubicBezTo>
                  <a:cubicBezTo>
                    <a:pt x="29008" y="18866"/>
                    <a:pt x="28648" y="18889"/>
                    <a:pt x="28445" y="19069"/>
                  </a:cubicBezTo>
                  <a:cubicBezTo>
                    <a:pt x="28153" y="19338"/>
                    <a:pt x="27861" y="19878"/>
                    <a:pt x="27636" y="20283"/>
                  </a:cubicBezTo>
                  <a:cubicBezTo>
                    <a:pt x="27051" y="21317"/>
                    <a:pt x="26354" y="22801"/>
                    <a:pt x="25905" y="23768"/>
                  </a:cubicBezTo>
                  <a:cubicBezTo>
                    <a:pt x="25207" y="25320"/>
                    <a:pt x="24533" y="27029"/>
                    <a:pt x="24083" y="28333"/>
                  </a:cubicBezTo>
                  <a:cubicBezTo>
                    <a:pt x="23319" y="30514"/>
                    <a:pt x="22419" y="32875"/>
                    <a:pt x="21632" y="35146"/>
                  </a:cubicBezTo>
                  <a:cubicBezTo>
                    <a:pt x="21385" y="35821"/>
                    <a:pt x="21160" y="36877"/>
                    <a:pt x="20508" y="37395"/>
                  </a:cubicBezTo>
                  <a:cubicBezTo>
                    <a:pt x="19923" y="37889"/>
                    <a:pt x="18889" y="37664"/>
                    <a:pt x="18079" y="37507"/>
                  </a:cubicBezTo>
                  <a:cubicBezTo>
                    <a:pt x="17135" y="37327"/>
                    <a:pt x="16303" y="37102"/>
                    <a:pt x="15539" y="36855"/>
                  </a:cubicBezTo>
                  <a:cubicBezTo>
                    <a:pt x="13830" y="36338"/>
                    <a:pt x="12053" y="35776"/>
                    <a:pt x="10367" y="35146"/>
                  </a:cubicBezTo>
                  <a:cubicBezTo>
                    <a:pt x="9332" y="34764"/>
                    <a:pt x="8500" y="34404"/>
                    <a:pt x="7736" y="34112"/>
                  </a:cubicBezTo>
                  <a:cubicBezTo>
                    <a:pt x="6027" y="33460"/>
                    <a:pt x="4341" y="32830"/>
                    <a:pt x="2497" y="32065"/>
                  </a:cubicBezTo>
                  <a:cubicBezTo>
                    <a:pt x="1193" y="31526"/>
                    <a:pt x="1" y="30694"/>
                    <a:pt x="23" y="29457"/>
                  </a:cubicBezTo>
                  <a:cubicBezTo>
                    <a:pt x="23" y="28940"/>
                    <a:pt x="248" y="28310"/>
                    <a:pt x="428" y="27658"/>
                  </a:cubicBezTo>
                  <a:cubicBezTo>
                    <a:pt x="585" y="27051"/>
                    <a:pt x="743" y="26421"/>
                    <a:pt x="923" y="25859"/>
                  </a:cubicBezTo>
                  <a:cubicBezTo>
                    <a:pt x="1328" y="24600"/>
                    <a:pt x="1867" y="23341"/>
                    <a:pt x="2362" y="22172"/>
                  </a:cubicBezTo>
                  <a:cubicBezTo>
                    <a:pt x="3936" y="18484"/>
                    <a:pt x="5308" y="14729"/>
                    <a:pt x="6904" y="11041"/>
                  </a:cubicBezTo>
                  <a:cubicBezTo>
                    <a:pt x="7916" y="8703"/>
                    <a:pt x="9220" y="6027"/>
                    <a:pt x="10457" y="3576"/>
                  </a:cubicBezTo>
                  <a:cubicBezTo>
                    <a:pt x="11244" y="1979"/>
                    <a:pt x="12436" y="91"/>
                    <a:pt x="13852" y="23"/>
                  </a:cubicBezTo>
                  <a:cubicBezTo>
                    <a:pt x="14459" y="1"/>
                    <a:pt x="15224" y="293"/>
                    <a:pt x="15921" y="495"/>
                  </a:cubicBezTo>
                  <a:cubicBezTo>
                    <a:pt x="18012" y="1148"/>
                    <a:pt x="20238" y="2272"/>
                    <a:pt x="22352" y="3306"/>
                  </a:cubicBezTo>
                  <a:cubicBezTo>
                    <a:pt x="24645" y="4453"/>
                    <a:pt x="26602" y="5262"/>
                    <a:pt x="28828" y="6342"/>
                  </a:cubicBezTo>
                  <a:cubicBezTo>
                    <a:pt x="29592" y="6701"/>
                    <a:pt x="30312" y="7084"/>
                    <a:pt x="31054" y="7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6"/>
            <p:cNvSpPr/>
            <p:nvPr/>
          </p:nvSpPr>
          <p:spPr>
            <a:xfrm>
              <a:off x="6574625" y="1332950"/>
              <a:ext cx="416575" cy="220950"/>
            </a:xfrm>
            <a:custGeom>
              <a:avLst/>
              <a:gdLst/>
              <a:ahLst/>
              <a:cxnLst/>
              <a:rect l="l" t="t" r="r" b="b"/>
              <a:pathLst>
                <a:path w="16663" h="8838" extrusionOk="0">
                  <a:moveTo>
                    <a:pt x="16572" y="7533"/>
                  </a:moveTo>
                  <a:cubicBezTo>
                    <a:pt x="16617" y="7466"/>
                    <a:pt x="16640" y="7376"/>
                    <a:pt x="16662" y="7309"/>
                  </a:cubicBezTo>
                  <a:cubicBezTo>
                    <a:pt x="16190" y="7084"/>
                    <a:pt x="15695" y="6859"/>
                    <a:pt x="15223" y="6634"/>
                  </a:cubicBezTo>
                  <a:cubicBezTo>
                    <a:pt x="13065" y="5577"/>
                    <a:pt x="11131" y="4655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1"/>
                    <a:pt x="607" y="113"/>
                  </a:cubicBezTo>
                  <a:cubicBezTo>
                    <a:pt x="338" y="226"/>
                    <a:pt x="0" y="878"/>
                    <a:pt x="113" y="1125"/>
                  </a:cubicBezTo>
                  <a:cubicBezTo>
                    <a:pt x="203" y="1350"/>
                    <a:pt x="607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68" y="4723"/>
                    <a:pt x="11086" y="6544"/>
                    <a:pt x="14504" y="8163"/>
                  </a:cubicBezTo>
                  <a:cubicBezTo>
                    <a:pt x="14953" y="8365"/>
                    <a:pt x="15516" y="8658"/>
                    <a:pt x="15943" y="8838"/>
                  </a:cubicBezTo>
                  <a:cubicBezTo>
                    <a:pt x="16168" y="8410"/>
                    <a:pt x="16393" y="7983"/>
                    <a:pt x="16572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6"/>
            <p:cNvSpPr/>
            <p:nvPr/>
          </p:nvSpPr>
          <p:spPr>
            <a:xfrm>
              <a:off x="6525150" y="1408275"/>
              <a:ext cx="427825" cy="225450"/>
            </a:xfrm>
            <a:custGeom>
              <a:avLst/>
              <a:gdLst/>
              <a:ahLst/>
              <a:cxnLst/>
              <a:rect l="l" t="t" r="r" b="b"/>
              <a:pathLst>
                <a:path w="17113" h="9018" extrusionOk="0">
                  <a:moveTo>
                    <a:pt x="17112" y="7556"/>
                  </a:moveTo>
                  <a:cubicBezTo>
                    <a:pt x="16528" y="7219"/>
                    <a:pt x="15853" y="6949"/>
                    <a:pt x="15224" y="6634"/>
                  </a:cubicBezTo>
                  <a:cubicBezTo>
                    <a:pt x="13065" y="5577"/>
                    <a:pt x="11131" y="4655"/>
                    <a:pt x="8927" y="3666"/>
                  </a:cubicBezTo>
                  <a:cubicBezTo>
                    <a:pt x="7601" y="3059"/>
                    <a:pt x="6207" y="2474"/>
                    <a:pt x="4768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8" y="1"/>
                    <a:pt x="608" y="113"/>
                  </a:cubicBezTo>
                  <a:cubicBezTo>
                    <a:pt x="338" y="226"/>
                    <a:pt x="1" y="878"/>
                    <a:pt x="113" y="1125"/>
                  </a:cubicBezTo>
                  <a:cubicBezTo>
                    <a:pt x="203" y="1350"/>
                    <a:pt x="608" y="1485"/>
                    <a:pt x="1035" y="1687"/>
                  </a:cubicBezTo>
                  <a:cubicBezTo>
                    <a:pt x="2137" y="2227"/>
                    <a:pt x="3216" y="2744"/>
                    <a:pt x="4138" y="3171"/>
                  </a:cubicBezTo>
                  <a:cubicBezTo>
                    <a:pt x="7691" y="4723"/>
                    <a:pt x="11086" y="6544"/>
                    <a:pt x="14504" y="8163"/>
                  </a:cubicBezTo>
                  <a:cubicBezTo>
                    <a:pt x="15179" y="8478"/>
                    <a:pt x="16078" y="8973"/>
                    <a:pt x="16483" y="9018"/>
                  </a:cubicBezTo>
                  <a:cubicBezTo>
                    <a:pt x="16708" y="8523"/>
                    <a:pt x="16910" y="8051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6"/>
            <p:cNvSpPr/>
            <p:nvPr/>
          </p:nvSpPr>
          <p:spPr>
            <a:xfrm>
              <a:off x="6510525" y="1496550"/>
              <a:ext cx="407025" cy="215875"/>
            </a:xfrm>
            <a:custGeom>
              <a:avLst/>
              <a:gdLst/>
              <a:ahLst/>
              <a:cxnLst/>
              <a:rect l="l" t="t" r="r" b="b"/>
              <a:pathLst>
                <a:path w="16281" h="8635" extrusionOk="0">
                  <a:moveTo>
                    <a:pt x="16281" y="7128"/>
                  </a:moveTo>
                  <a:cubicBezTo>
                    <a:pt x="15921" y="6971"/>
                    <a:pt x="15561" y="6791"/>
                    <a:pt x="15224" y="6633"/>
                  </a:cubicBezTo>
                  <a:cubicBezTo>
                    <a:pt x="13065" y="5576"/>
                    <a:pt x="11131" y="4632"/>
                    <a:pt x="8928" y="3643"/>
                  </a:cubicBezTo>
                  <a:cubicBezTo>
                    <a:pt x="7579" y="3036"/>
                    <a:pt x="6207" y="2473"/>
                    <a:pt x="4768" y="1821"/>
                  </a:cubicBezTo>
                  <a:cubicBezTo>
                    <a:pt x="4161" y="1552"/>
                    <a:pt x="3576" y="1282"/>
                    <a:pt x="2677" y="899"/>
                  </a:cubicBezTo>
                  <a:cubicBezTo>
                    <a:pt x="2160" y="675"/>
                    <a:pt x="855" y="0"/>
                    <a:pt x="608" y="112"/>
                  </a:cubicBezTo>
                  <a:cubicBezTo>
                    <a:pt x="338" y="225"/>
                    <a:pt x="1" y="854"/>
                    <a:pt x="113" y="1124"/>
                  </a:cubicBezTo>
                  <a:cubicBezTo>
                    <a:pt x="203" y="1349"/>
                    <a:pt x="608" y="1484"/>
                    <a:pt x="1035" y="1686"/>
                  </a:cubicBezTo>
                  <a:cubicBezTo>
                    <a:pt x="2115" y="2204"/>
                    <a:pt x="3216" y="2743"/>
                    <a:pt x="4138" y="3148"/>
                  </a:cubicBezTo>
                  <a:cubicBezTo>
                    <a:pt x="7669" y="4722"/>
                    <a:pt x="11086" y="6543"/>
                    <a:pt x="14504" y="8162"/>
                  </a:cubicBezTo>
                  <a:cubicBezTo>
                    <a:pt x="14819" y="8297"/>
                    <a:pt x="15156" y="8477"/>
                    <a:pt x="15494" y="8635"/>
                  </a:cubicBezTo>
                  <a:cubicBezTo>
                    <a:pt x="15764" y="8140"/>
                    <a:pt x="16033" y="7645"/>
                    <a:pt x="16281" y="7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6"/>
            <p:cNvSpPr/>
            <p:nvPr/>
          </p:nvSpPr>
          <p:spPr>
            <a:xfrm>
              <a:off x="6461075" y="1571875"/>
              <a:ext cx="414325" cy="219250"/>
            </a:xfrm>
            <a:custGeom>
              <a:avLst/>
              <a:gdLst/>
              <a:ahLst/>
              <a:cxnLst/>
              <a:rect l="l" t="t" r="r" b="b"/>
              <a:pathLst>
                <a:path w="16573" h="8770" extrusionOk="0">
                  <a:moveTo>
                    <a:pt x="16572" y="7263"/>
                  </a:moveTo>
                  <a:cubicBezTo>
                    <a:pt x="16123" y="7061"/>
                    <a:pt x="15650" y="6858"/>
                    <a:pt x="15223" y="6633"/>
                  </a:cubicBezTo>
                  <a:cubicBezTo>
                    <a:pt x="13064" y="5577"/>
                    <a:pt x="11131" y="4655"/>
                    <a:pt x="8927" y="3665"/>
                  </a:cubicBezTo>
                  <a:cubicBezTo>
                    <a:pt x="7578" y="3058"/>
                    <a:pt x="6206" y="2474"/>
                    <a:pt x="4767" y="1821"/>
                  </a:cubicBezTo>
                  <a:cubicBezTo>
                    <a:pt x="4160" y="1552"/>
                    <a:pt x="3575" y="1282"/>
                    <a:pt x="2676" y="900"/>
                  </a:cubicBezTo>
                  <a:cubicBezTo>
                    <a:pt x="2159" y="675"/>
                    <a:pt x="855" y="0"/>
                    <a:pt x="607" y="113"/>
                  </a:cubicBezTo>
                  <a:cubicBezTo>
                    <a:pt x="337" y="225"/>
                    <a:pt x="0" y="877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14" y="2204"/>
                    <a:pt x="3216" y="2743"/>
                    <a:pt x="4138" y="3148"/>
                  </a:cubicBezTo>
                  <a:cubicBezTo>
                    <a:pt x="7668" y="4722"/>
                    <a:pt x="11086" y="6543"/>
                    <a:pt x="14504" y="8162"/>
                  </a:cubicBezTo>
                  <a:cubicBezTo>
                    <a:pt x="14886" y="8342"/>
                    <a:pt x="15336" y="8590"/>
                    <a:pt x="15740" y="8770"/>
                  </a:cubicBezTo>
                  <a:cubicBezTo>
                    <a:pt x="16010" y="8252"/>
                    <a:pt x="16280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6"/>
            <p:cNvSpPr/>
            <p:nvPr/>
          </p:nvSpPr>
          <p:spPr>
            <a:xfrm>
              <a:off x="6430150" y="1645500"/>
              <a:ext cx="417125" cy="220950"/>
            </a:xfrm>
            <a:custGeom>
              <a:avLst/>
              <a:gdLst/>
              <a:ahLst/>
              <a:cxnLst/>
              <a:rect l="l" t="t" r="r" b="b"/>
              <a:pathLst>
                <a:path w="16685" h="8838" extrusionOk="0">
                  <a:moveTo>
                    <a:pt x="16595" y="7533"/>
                  </a:moveTo>
                  <a:cubicBezTo>
                    <a:pt x="16618" y="7444"/>
                    <a:pt x="16640" y="7376"/>
                    <a:pt x="16685" y="7309"/>
                  </a:cubicBezTo>
                  <a:cubicBezTo>
                    <a:pt x="16213" y="7061"/>
                    <a:pt x="15696" y="6859"/>
                    <a:pt x="15223" y="6634"/>
                  </a:cubicBezTo>
                  <a:cubicBezTo>
                    <a:pt x="13065" y="5577"/>
                    <a:pt x="11153" y="4633"/>
                    <a:pt x="8950" y="3643"/>
                  </a:cubicBezTo>
                  <a:cubicBezTo>
                    <a:pt x="7601" y="3036"/>
                    <a:pt x="6229" y="2474"/>
                    <a:pt x="4767" y="1822"/>
                  </a:cubicBezTo>
                  <a:cubicBezTo>
                    <a:pt x="4183" y="1530"/>
                    <a:pt x="3598" y="1282"/>
                    <a:pt x="2699" y="900"/>
                  </a:cubicBezTo>
                  <a:cubicBezTo>
                    <a:pt x="2159" y="675"/>
                    <a:pt x="877" y="1"/>
                    <a:pt x="608" y="91"/>
                  </a:cubicBezTo>
                  <a:cubicBezTo>
                    <a:pt x="360" y="226"/>
                    <a:pt x="0" y="855"/>
                    <a:pt x="113" y="1125"/>
                  </a:cubicBezTo>
                  <a:cubicBezTo>
                    <a:pt x="225" y="1350"/>
                    <a:pt x="608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91" y="4723"/>
                    <a:pt x="11108" y="6522"/>
                    <a:pt x="14526" y="8141"/>
                  </a:cubicBezTo>
                  <a:cubicBezTo>
                    <a:pt x="14976" y="8365"/>
                    <a:pt x="15516" y="8658"/>
                    <a:pt x="15965" y="8838"/>
                  </a:cubicBezTo>
                  <a:cubicBezTo>
                    <a:pt x="16190" y="8410"/>
                    <a:pt x="16415" y="7983"/>
                    <a:pt x="16595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6"/>
            <p:cNvSpPr/>
            <p:nvPr/>
          </p:nvSpPr>
          <p:spPr>
            <a:xfrm>
              <a:off x="6380675" y="1720825"/>
              <a:ext cx="427825" cy="224900"/>
            </a:xfrm>
            <a:custGeom>
              <a:avLst/>
              <a:gdLst/>
              <a:ahLst/>
              <a:cxnLst/>
              <a:rect l="l" t="t" r="r" b="b"/>
              <a:pathLst>
                <a:path w="17113" h="8996" extrusionOk="0">
                  <a:moveTo>
                    <a:pt x="17112" y="7556"/>
                  </a:moveTo>
                  <a:cubicBezTo>
                    <a:pt x="16528" y="7196"/>
                    <a:pt x="15853" y="6926"/>
                    <a:pt x="15224" y="6634"/>
                  </a:cubicBezTo>
                  <a:cubicBezTo>
                    <a:pt x="13087" y="5577"/>
                    <a:pt x="11154" y="4633"/>
                    <a:pt x="8950" y="3644"/>
                  </a:cubicBezTo>
                  <a:cubicBezTo>
                    <a:pt x="7601" y="3036"/>
                    <a:pt x="6229" y="2474"/>
                    <a:pt x="4790" y="1822"/>
                  </a:cubicBezTo>
                  <a:cubicBezTo>
                    <a:pt x="4183" y="1552"/>
                    <a:pt x="3598" y="1283"/>
                    <a:pt x="2699" y="900"/>
                  </a:cubicBezTo>
                  <a:cubicBezTo>
                    <a:pt x="2159" y="675"/>
                    <a:pt x="878" y="1"/>
                    <a:pt x="630" y="113"/>
                  </a:cubicBezTo>
                  <a:cubicBezTo>
                    <a:pt x="361" y="226"/>
                    <a:pt x="1" y="855"/>
                    <a:pt x="113" y="1125"/>
                  </a:cubicBezTo>
                  <a:cubicBezTo>
                    <a:pt x="226" y="1350"/>
                    <a:pt x="608" y="1485"/>
                    <a:pt x="1058" y="1687"/>
                  </a:cubicBezTo>
                  <a:cubicBezTo>
                    <a:pt x="2137" y="2204"/>
                    <a:pt x="3216" y="2744"/>
                    <a:pt x="4161" y="3149"/>
                  </a:cubicBezTo>
                  <a:cubicBezTo>
                    <a:pt x="7691" y="4723"/>
                    <a:pt x="11109" y="6544"/>
                    <a:pt x="14527" y="8163"/>
                  </a:cubicBezTo>
                  <a:cubicBezTo>
                    <a:pt x="15179" y="8478"/>
                    <a:pt x="16078" y="8973"/>
                    <a:pt x="16505" y="8995"/>
                  </a:cubicBezTo>
                  <a:cubicBezTo>
                    <a:pt x="16708" y="8523"/>
                    <a:pt x="16910" y="8028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6"/>
            <p:cNvSpPr/>
            <p:nvPr/>
          </p:nvSpPr>
          <p:spPr>
            <a:xfrm>
              <a:off x="6366075" y="1808525"/>
              <a:ext cx="407575" cy="216450"/>
            </a:xfrm>
            <a:custGeom>
              <a:avLst/>
              <a:gdLst/>
              <a:ahLst/>
              <a:cxnLst/>
              <a:rect l="l" t="t" r="r" b="b"/>
              <a:pathLst>
                <a:path w="16303" h="8658" extrusionOk="0">
                  <a:moveTo>
                    <a:pt x="16302" y="7151"/>
                  </a:moveTo>
                  <a:cubicBezTo>
                    <a:pt x="15943" y="6971"/>
                    <a:pt x="15583" y="6814"/>
                    <a:pt x="15223" y="6656"/>
                  </a:cubicBezTo>
                  <a:cubicBezTo>
                    <a:pt x="13064" y="5600"/>
                    <a:pt x="11131" y="4655"/>
                    <a:pt x="8927" y="3666"/>
                  </a:cubicBezTo>
                  <a:cubicBezTo>
                    <a:pt x="7600" y="3059"/>
                    <a:pt x="6206" y="2497"/>
                    <a:pt x="4767" y="1822"/>
                  </a:cubicBezTo>
                  <a:cubicBezTo>
                    <a:pt x="4182" y="1552"/>
                    <a:pt x="3575" y="1305"/>
                    <a:pt x="2698" y="923"/>
                  </a:cubicBezTo>
                  <a:cubicBezTo>
                    <a:pt x="2159" y="698"/>
                    <a:pt x="877" y="1"/>
                    <a:pt x="607" y="113"/>
                  </a:cubicBezTo>
                  <a:cubicBezTo>
                    <a:pt x="337" y="225"/>
                    <a:pt x="0" y="878"/>
                    <a:pt x="113" y="1125"/>
                  </a:cubicBezTo>
                  <a:cubicBezTo>
                    <a:pt x="202" y="1350"/>
                    <a:pt x="607" y="1507"/>
                    <a:pt x="1034" y="1710"/>
                  </a:cubicBezTo>
                  <a:cubicBezTo>
                    <a:pt x="2136" y="2227"/>
                    <a:pt x="3216" y="2744"/>
                    <a:pt x="4137" y="3171"/>
                  </a:cubicBezTo>
                  <a:cubicBezTo>
                    <a:pt x="7668" y="4745"/>
                    <a:pt x="11086" y="6544"/>
                    <a:pt x="14503" y="8163"/>
                  </a:cubicBezTo>
                  <a:cubicBezTo>
                    <a:pt x="14818" y="8320"/>
                    <a:pt x="15156" y="8500"/>
                    <a:pt x="15493" y="8658"/>
                  </a:cubicBezTo>
                  <a:cubicBezTo>
                    <a:pt x="15763" y="8163"/>
                    <a:pt x="16033" y="7646"/>
                    <a:pt x="16302" y="7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6"/>
            <p:cNvSpPr/>
            <p:nvPr/>
          </p:nvSpPr>
          <p:spPr>
            <a:xfrm>
              <a:off x="6316600" y="1884425"/>
              <a:ext cx="414325" cy="218700"/>
            </a:xfrm>
            <a:custGeom>
              <a:avLst/>
              <a:gdLst/>
              <a:ahLst/>
              <a:cxnLst/>
              <a:rect l="l" t="t" r="r" b="b"/>
              <a:pathLst>
                <a:path w="16573" h="8748" extrusionOk="0">
                  <a:moveTo>
                    <a:pt x="16572" y="7263"/>
                  </a:moveTo>
                  <a:cubicBezTo>
                    <a:pt x="16123" y="7038"/>
                    <a:pt x="15673" y="6836"/>
                    <a:pt x="15223" y="6633"/>
                  </a:cubicBezTo>
                  <a:cubicBezTo>
                    <a:pt x="13065" y="5577"/>
                    <a:pt x="11131" y="4632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0"/>
                    <a:pt x="607" y="113"/>
                  </a:cubicBezTo>
                  <a:cubicBezTo>
                    <a:pt x="338" y="225"/>
                    <a:pt x="0" y="855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37" y="2204"/>
                    <a:pt x="3216" y="2743"/>
                    <a:pt x="4138" y="3148"/>
                  </a:cubicBezTo>
                  <a:cubicBezTo>
                    <a:pt x="7691" y="4722"/>
                    <a:pt x="11086" y="6544"/>
                    <a:pt x="14504" y="8163"/>
                  </a:cubicBezTo>
                  <a:cubicBezTo>
                    <a:pt x="14886" y="8342"/>
                    <a:pt x="15336" y="8567"/>
                    <a:pt x="15740" y="8747"/>
                  </a:cubicBezTo>
                  <a:cubicBezTo>
                    <a:pt x="16010" y="8252"/>
                    <a:pt x="16303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6"/>
            <p:cNvSpPr/>
            <p:nvPr/>
          </p:nvSpPr>
          <p:spPr>
            <a:xfrm>
              <a:off x="6613975" y="1263800"/>
              <a:ext cx="39925" cy="21950"/>
            </a:xfrm>
            <a:custGeom>
              <a:avLst/>
              <a:gdLst/>
              <a:ahLst/>
              <a:cxnLst/>
              <a:rect l="l" t="t" r="r" b="b"/>
              <a:pathLst>
                <a:path w="1597" h="878" extrusionOk="0">
                  <a:moveTo>
                    <a:pt x="0" y="203"/>
                  </a:moveTo>
                  <a:cubicBezTo>
                    <a:pt x="158" y="68"/>
                    <a:pt x="360" y="1"/>
                    <a:pt x="540" y="1"/>
                  </a:cubicBezTo>
                  <a:cubicBezTo>
                    <a:pt x="787" y="1"/>
                    <a:pt x="1597" y="203"/>
                    <a:pt x="1439" y="541"/>
                  </a:cubicBezTo>
                  <a:cubicBezTo>
                    <a:pt x="1282" y="878"/>
                    <a:pt x="45" y="631"/>
                    <a:pt x="0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6"/>
            <p:cNvSpPr/>
            <p:nvPr/>
          </p:nvSpPr>
          <p:spPr>
            <a:xfrm>
              <a:off x="6563950" y="1259875"/>
              <a:ext cx="32050" cy="27000"/>
            </a:xfrm>
            <a:custGeom>
              <a:avLst/>
              <a:gdLst/>
              <a:ahLst/>
              <a:cxnLst/>
              <a:rect l="l" t="t" r="r" b="b"/>
              <a:pathLst>
                <a:path w="1282" h="1080" extrusionOk="0">
                  <a:moveTo>
                    <a:pt x="1259" y="585"/>
                  </a:moveTo>
                  <a:cubicBezTo>
                    <a:pt x="1057" y="810"/>
                    <a:pt x="675" y="1080"/>
                    <a:pt x="472" y="945"/>
                  </a:cubicBezTo>
                  <a:cubicBezTo>
                    <a:pt x="0" y="608"/>
                    <a:pt x="1282" y="1"/>
                    <a:pt x="1259" y="5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6"/>
            <p:cNvSpPr/>
            <p:nvPr/>
          </p:nvSpPr>
          <p:spPr>
            <a:xfrm>
              <a:off x="6601050" y="1285725"/>
              <a:ext cx="19125" cy="15775"/>
            </a:xfrm>
            <a:custGeom>
              <a:avLst/>
              <a:gdLst/>
              <a:ahLst/>
              <a:cxnLst/>
              <a:rect l="l" t="t" r="r" b="b"/>
              <a:pathLst>
                <a:path w="765" h="631" extrusionOk="0">
                  <a:moveTo>
                    <a:pt x="765" y="293"/>
                  </a:moveTo>
                  <a:cubicBezTo>
                    <a:pt x="720" y="338"/>
                    <a:pt x="720" y="383"/>
                    <a:pt x="742" y="428"/>
                  </a:cubicBezTo>
                  <a:cubicBezTo>
                    <a:pt x="517" y="630"/>
                    <a:pt x="293" y="630"/>
                    <a:pt x="0" y="473"/>
                  </a:cubicBezTo>
                  <a:cubicBezTo>
                    <a:pt x="0" y="406"/>
                    <a:pt x="23" y="338"/>
                    <a:pt x="0" y="293"/>
                  </a:cubicBezTo>
                  <a:cubicBezTo>
                    <a:pt x="225" y="113"/>
                    <a:pt x="540" y="1"/>
                    <a:pt x="765" y="2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66"/>
            <p:cNvSpPr/>
            <p:nvPr/>
          </p:nvSpPr>
          <p:spPr>
            <a:xfrm>
              <a:off x="7021525" y="1429650"/>
              <a:ext cx="28125" cy="32050"/>
            </a:xfrm>
            <a:custGeom>
              <a:avLst/>
              <a:gdLst/>
              <a:ahLst/>
              <a:cxnLst/>
              <a:rect l="l" t="t" r="r" b="b"/>
              <a:pathLst>
                <a:path w="1125" h="1282" extrusionOk="0">
                  <a:moveTo>
                    <a:pt x="1125" y="742"/>
                  </a:moveTo>
                  <a:cubicBezTo>
                    <a:pt x="967" y="1282"/>
                    <a:pt x="1" y="607"/>
                    <a:pt x="180" y="315"/>
                  </a:cubicBezTo>
                  <a:cubicBezTo>
                    <a:pt x="338" y="0"/>
                    <a:pt x="1035" y="427"/>
                    <a:pt x="112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6"/>
            <p:cNvSpPr/>
            <p:nvPr/>
          </p:nvSpPr>
          <p:spPr>
            <a:xfrm>
              <a:off x="6975425" y="1409975"/>
              <a:ext cx="39375" cy="30925"/>
            </a:xfrm>
            <a:custGeom>
              <a:avLst/>
              <a:gdLst/>
              <a:ahLst/>
              <a:cxnLst/>
              <a:rect l="l" t="t" r="r" b="b"/>
              <a:pathLst>
                <a:path w="1575" h="1237" extrusionOk="0">
                  <a:moveTo>
                    <a:pt x="1080" y="427"/>
                  </a:moveTo>
                  <a:cubicBezTo>
                    <a:pt x="1372" y="585"/>
                    <a:pt x="1575" y="675"/>
                    <a:pt x="1440" y="900"/>
                  </a:cubicBezTo>
                  <a:cubicBezTo>
                    <a:pt x="1260" y="1237"/>
                    <a:pt x="1" y="652"/>
                    <a:pt x="181" y="293"/>
                  </a:cubicBezTo>
                  <a:cubicBezTo>
                    <a:pt x="316" y="0"/>
                    <a:pt x="810" y="270"/>
                    <a:pt x="1080" y="4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6"/>
            <p:cNvSpPr/>
            <p:nvPr/>
          </p:nvSpPr>
          <p:spPr>
            <a:xfrm>
              <a:off x="7035025" y="1461125"/>
              <a:ext cx="17450" cy="23075"/>
            </a:xfrm>
            <a:custGeom>
              <a:avLst/>
              <a:gdLst/>
              <a:ahLst/>
              <a:cxnLst/>
              <a:rect l="l" t="t" r="r" b="b"/>
              <a:pathLst>
                <a:path w="698" h="923" extrusionOk="0">
                  <a:moveTo>
                    <a:pt x="652" y="360"/>
                  </a:moveTo>
                  <a:cubicBezTo>
                    <a:pt x="697" y="630"/>
                    <a:pt x="405" y="922"/>
                    <a:pt x="225" y="765"/>
                  </a:cubicBezTo>
                  <a:cubicBezTo>
                    <a:pt x="0" y="563"/>
                    <a:pt x="405" y="0"/>
                    <a:pt x="652" y="3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6"/>
            <p:cNvSpPr/>
            <p:nvPr/>
          </p:nvSpPr>
          <p:spPr>
            <a:xfrm>
              <a:off x="6977125" y="1562300"/>
              <a:ext cx="73100" cy="107975"/>
            </a:xfrm>
            <a:custGeom>
              <a:avLst/>
              <a:gdLst/>
              <a:ahLst/>
              <a:cxnLst/>
              <a:rect l="l" t="t" r="r" b="b"/>
              <a:pathLst>
                <a:path w="2924" h="4319" extrusionOk="0">
                  <a:moveTo>
                    <a:pt x="0" y="3868"/>
                  </a:moveTo>
                  <a:cubicBezTo>
                    <a:pt x="90" y="3329"/>
                    <a:pt x="517" y="2654"/>
                    <a:pt x="922" y="1935"/>
                  </a:cubicBezTo>
                  <a:cubicBezTo>
                    <a:pt x="1102" y="1620"/>
                    <a:pt x="1259" y="1350"/>
                    <a:pt x="1462" y="968"/>
                  </a:cubicBezTo>
                  <a:cubicBezTo>
                    <a:pt x="1619" y="698"/>
                    <a:pt x="1822" y="181"/>
                    <a:pt x="2046" y="91"/>
                  </a:cubicBezTo>
                  <a:cubicBezTo>
                    <a:pt x="2294" y="1"/>
                    <a:pt x="2811" y="316"/>
                    <a:pt x="2878" y="563"/>
                  </a:cubicBezTo>
                  <a:cubicBezTo>
                    <a:pt x="2923" y="743"/>
                    <a:pt x="2654" y="1193"/>
                    <a:pt x="2496" y="1507"/>
                  </a:cubicBezTo>
                  <a:cubicBezTo>
                    <a:pt x="2159" y="2182"/>
                    <a:pt x="1934" y="2677"/>
                    <a:pt x="1552" y="3396"/>
                  </a:cubicBezTo>
                  <a:cubicBezTo>
                    <a:pt x="1394" y="3711"/>
                    <a:pt x="1169" y="4161"/>
                    <a:pt x="922" y="4228"/>
                  </a:cubicBezTo>
                  <a:cubicBezTo>
                    <a:pt x="675" y="4318"/>
                    <a:pt x="225" y="4048"/>
                    <a:pt x="0" y="38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6"/>
            <p:cNvSpPr/>
            <p:nvPr/>
          </p:nvSpPr>
          <p:spPr>
            <a:xfrm>
              <a:off x="6147400" y="1199725"/>
              <a:ext cx="753300" cy="945375"/>
            </a:xfrm>
            <a:custGeom>
              <a:avLst/>
              <a:gdLst/>
              <a:ahLst/>
              <a:cxnLst/>
              <a:rect l="l" t="t" r="r" b="b"/>
              <a:pathLst>
                <a:path w="30132" h="37815" extrusionOk="0">
                  <a:moveTo>
                    <a:pt x="8477" y="1"/>
                  </a:moveTo>
                  <a:cubicBezTo>
                    <a:pt x="8185" y="383"/>
                    <a:pt x="8050" y="1395"/>
                    <a:pt x="7938" y="1844"/>
                  </a:cubicBezTo>
                  <a:cubicBezTo>
                    <a:pt x="6993" y="5217"/>
                    <a:pt x="6049" y="8388"/>
                    <a:pt x="5217" y="11648"/>
                  </a:cubicBezTo>
                  <a:cubicBezTo>
                    <a:pt x="4227" y="15606"/>
                    <a:pt x="3081" y="19451"/>
                    <a:pt x="1956" y="23408"/>
                  </a:cubicBezTo>
                  <a:cubicBezTo>
                    <a:pt x="1417" y="25275"/>
                    <a:pt x="787" y="27366"/>
                    <a:pt x="360" y="29277"/>
                  </a:cubicBezTo>
                  <a:cubicBezTo>
                    <a:pt x="158" y="30244"/>
                    <a:pt x="0" y="31233"/>
                    <a:pt x="675" y="31908"/>
                  </a:cubicBezTo>
                  <a:cubicBezTo>
                    <a:pt x="1259" y="32515"/>
                    <a:pt x="2519" y="32897"/>
                    <a:pt x="3193" y="33167"/>
                  </a:cubicBezTo>
                  <a:cubicBezTo>
                    <a:pt x="4969" y="33819"/>
                    <a:pt x="6566" y="34381"/>
                    <a:pt x="8230" y="34853"/>
                  </a:cubicBezTo>
                  <a:cubicBezTo>
                    <a:pt x="10726" y="35573"/>
                    <a:pt x="13267" y="36382"/>
                    <a:pt x="15718" y="36945"/>
                  </a:cubicBezTo>
                  <a:cubicBezTo>
                    <a:pt x="16100" y="37012"/>
                    <a:pt x="16527" y="37080"/>
                    <a:pt x="16954" y="37192"/>
                  </a:cubicBezTo>
                  <a:cubicBezTo>
                    <a:pt x="17382" y="37304"/>
                    <a:pt x="17786" y="37439"/>
                    <a:pt x="18214" y="37529"/>
                  </a:cubicBezTo>
                  <a:cubicBezTo>
                    <a:pt x="18665" y="37639"/>
                    <a:pt x="19240" y="37814"/>
                    <a:pt x="19748" y="37814"/>
                  </a:cubicBezTo>
                  <a:cubicBezTo>
                    <a:pt x="20076" y="37814"/>
                    <a:pt x="20377" y="37741"/>
                    <a:pt x="20597" y="37529"/>
                  </a:cubicBezTo>
                  <a:cubicBezTo>
                    <a:pt x="20957" y="37192"/>
                    <a:pt x="21182" y="36248"/>
                    <a:pt x="21362" y="35618"/>
                  </a:cubicBezTo>
                  <a:cubicBezTo>
                    <a:pt x="21587" y="34898"/>
                    <a:pt x="21856" y="34291"/>
                    <a:pt x="22036" y="33662"/>
                  </a:cubicBezTo>
                  <a:cubicBezTo>
                    <a:pt x="22463" y="32358"/>
                    <a:pt x="22756" y="31053"/>
                    <a:pt x="23071" y="29817"/>
                  </a:cubicBezTo>
                  <a:cubicBezTo>
                    <a:pt x="23723" y="27208"/>
                    <a:pt x="24330" y="24757"/>
                    <a:pt x="25229" y="22104"/>
                  </a:cubicBezTo>
                  <a:cubicBezTo>
                    <a:pt x="26106" y="19451"/>
                    <a:pt x="26826" y="17000"/>
                    <a:pt x="27838" y="14324"/>
                  </a:cubicBezTo>
                  <a:cubicBezTo>
                    <a:pt x="28287" y="13087"/>
                    <a:pt x="28804" y="11738"/>
                    <a:pt x="29277" y="10389"/>
                  </a:cubicBezTo>
                  <a:cubicBezTo>
                    <a:pt x="29749" y="9107"/>
                    <a:pt x="30131" y="8095"/>
                    <a:pt x="30131" y="6994"/>
                  </a:cubicBezTo>
                  <a:cubicBezTo>
                    <a:pt x="30131" y="6791"/>
                    <a:pt x="30131" y="6589"/>
                    <a:pt x="30086" y="6387"/>
                  </a:cubicBezTo>
                  <a:cubicBezTo>
                    <a:pt x="29502" y="4610"/>
                    <a:pt x="21474" y="3576"/>
                    <a:pt x="19608" y="3059"/>
                  </a:cubicBezTo>
                  <a:cubicBezTo>
                    <a:pt x="17674" y="2519"/>
                    <a:pt x="15740" y="2024"/>
                    <a:pt x="13851" y="1507"/>
                  </a:cubicBezTo>
                  <a:cubicBezTo>
                    <a:pt x="12412" y="1102"/>
                    <a:pt x="10973" y="765"/>
                    <a:pt x="9512" y="338"/>
                  </a:cubicBezTo>
                  <a:cubicBezTo>
                    <a:pt x="9287" y="270"/>
                    <a:pt x="9017" y="203"/>
                    <a:pt x="8792" y="113"/>
                  </a:cubicBezTo>
                  <a:cubicBezTo>
                    <a:pt x="8680" y="90"/>
                    <a:pt x="8567" y="46"/>
                    <a:pt x="8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6"/>
            <p:cNvSpPr/>
            <p:nvPr/>
          </p:nvSpPr>
          <p:spPr>
            <a:xfrm>
              <a:off x="6355950" y="1235150"/>
              <a:ext cx="28125" cy="38800"/>
            </a:xfrm>
            <a:custGeom>
              <a:avLst/>
              <a:gdLst/>
              <a:ahLst/>
              <a:cxnLst/>
              <a:rect l="l" t="t" r="r" b="b"/>
              <a:pathLst>
                <a:path w="1125" h="1552" extrusionOk="0">
                  <a:moveTo>
                    <a:pt x="450" y="1462"/>
                  </a:moveTo>
                  <a:cubicBezTo>
                    <a:pt x="0" y="1552"/>
                    <a:pt x="428" y="0"/>
                    <a:pt x="855" y="292"/>
                  </a:cubicBezTo>
                  <a:cubicBezTo>
                    <a:pt x="1125" y="450"/>
                    <a:pt x="787" y="1372"/>
                    <a:pt x="450" y="14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6"/>
            <p:cNvSpPr/>
            <p:nvPr/>
          </p:nvSpPr>
          <p:spPr>
            <a:xfrm>
              <a:off x="6377875" y="1264375"/>
              <a:ext cx="16875" cy="30375"/>
            </a:xfrm>
            <a:custGeom>
              <a:avLst/>
              <a:gdLst/>
              <a:ahLst/>
              <a:cxnLst/>
              <a:rect l="l" t="t" r="r" b="b"/>
              <a:pathLst>
                <a:path w="675" h="1215" extrusionOk="0">
                  <a:moveTo>
                    <a:pt x="180" y="967"/>
                  </a:moveTo>
                  <a:cubicBezTo>
                    <a:pt x="0" y="877"/>
                    <a:pt x="68" y="450"/>
                    <a:pt x="248" y="315"/>
                  </a:cubicBezTo>
                  <a:cubicBezTo>
                    <a:pt x="675" y="0"/>
                    <a:pt x="630" y="1215"/>
                    <a:pt x="180" y="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6"/>
            <p:cNvSpPr/>
            <p:nvPr/>
          </p:nvSpPr>
          <p:spPr>
            <a:xfrm>
              <a:off x="6348650" y="1279000"/>
              <a:ext cx="21375" cy="28675"/>
            </a:xfrm>
            <a:custGeom>
              <a:avLst/>
              <a:gdLst/>
              <a:ahLst/>
              <a:cxnLst/>
              <a:rect l="l" t="t" r="r" b="b"/>
              <a:pathLst>
                <a:path w="855" h="1147" extrusionOk="0">
                  <a:moveTo>
                    <a:pt x="382" y="1124"/>
                  </a:moveTo>
                  <a:cubicBezTo>
                    <a:pt x="360" y="1124"/>
                    <a:pt x="337" y="1124"/>
                    <a:pt x="315" y="1102"/>
                  </a:cubicBezTo>
                  <a:cubicBezTo>
                    <a:pt x="0" y="1079"/>
                    <a:pt x="90" y="472"/>
                    <a:pt x="427" y="270"/>
                  </a:cubicBezTo>
                  <a:cubicBezTo>
                    <a:pt x="855" y="0"/>
                    <a:pt x="787" y="1147"/>
                    <a:pt x="382" y="1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6"/>
            <p:cNvSpPr/>
            <p:nvPr/>
          </p:nvSpPr>
          <p:spPr>
            <a:xfrm>
              <a:off x="6177750" y="1330150"/>
              <a:ext cx="177100" cy="619500"/>
            </a:xfrm>
            <a:custGeom>
              <a:avLst/>
              <a:gdLst/>
              <a:ahLst/>
              <a:cxnLst/>
              <a:rect l="l" t="t" r="r" b="b"/>
              <a:pathLst>
                <a:path w="7084" h="24780" extrusionOk="0">
                  <a:moveTo>
                    <a:pt x="7016" y="23"/>
                  </a:moveTo>
                  <a:cubicBezTo>
                    <a:pt x="7038" y="23"/>
                    <a:pt x="7083" y="23"/>
                    <a:pt x="7083" y="45"/>
                  </a:cubicBezTo>
                  <a:cubicBezTo>
                    <a:pt x="7016" y="607"/>
                    <a:pt x="6724" y="2069"/>
                    <a:pt x="6454" y="3036"/>
                  </a:cubicBezTo>
                  <a:cubicBezTo>
                    <a:pt x="6184" y="4048"/>
                    <a:pt x="5892" y="5037"/>
                    <a:pt x="5577" y="6026"/>
                  </a:cubicBezTo>
                  <a:cubicBezTo>
                    <a:pt x="4295" y="9984"/>
                    <a:pt x="3171" y="14054"/>
                    <a:pt x="2204" y="18056"/>
                  </a:cubicBezTo>
                  <a:cubicBezTo>
                    <a:pt x="1799" y="19788"/>
                    <a:pt x="1349" y="21519"/>
                    <a:pt x="877" y="23273"/>
                  </a:cubicBezTo>
                  <a:cubicBezTo>
                    <a:pt x="765" y="23700"/>
                    <a:pt x="742" y="23970"/>
                    <a:pt x="518" y="24442"/>
                  </a:cubicBezTo>
                  <a:cubicBezTo>
                    <a:pt x="450" y="24555"/>
                    <a:pt x="450" y="24780"/>
                    <a:pt x="293" y="24735"/>
                  </a:cubicBezTo>
                  <a:cubicBezTo>
                    <a:pt x="0" y="24690"/>
                    <a:pt x="158" y="24240"/>
                    <a:pt x="203" y="24060"/>
                  </a:cubicBezTo>
                  <a:cubicBezTo>
                    <a:pt x="338" y="23295"/>
                    <a:pt x="540" y="22531"/>
                    <a:pt x="720" y="21744"/>
                  </a:cubicBezTo>
                  <a:cubicBezTo>
                    <a:pt x="1777" y="16662"/>
                    <a:pt x="3126" y="11513"/>
                    <a:pt x="4925" y="6251"/>
                  </a:cubicBezTo>
                  <a:cubicBezTo>
                    <a:pt x="5532" y="4497"/>
                    <a:pt x="6139" y="2631"/>
                    <a:pt x="6589" y="787"/>
                  </a:cubicBezTo>
                  <a:cubicBezTo>
                    <a:pt x="6679" y="472"/>
                    <a:pt x="6746" y="135"/>
                    <a:pt x="6881" y="45"/>
                  </a:cubicBezTo>
                  <a:cubicBezTo>
                    <a:pt x="6926" y="0"/>
                    <a:pt x="6971" y="0"/>
                    <a:pt x="701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6"/>
            <p:cNvSpPr/>
            <p:nvPr/>
          </p:nvSpPr>
          <p:spPr>
            <a:xfrm>
              <a:off x="6439150" y="1384675"/>
              <a:ext cx="285600" cy="227125"/>
            </a:xfrm>
            <a:custGeom>
              <a:avLst/>
              <a:gdLst/>
              <a:ahLst/>
              <a:cxnLst/>
              <a:rect l="l" t="t" r="r" b="b"/>
              <a:pathLst>
                <a:path w="11424" h="9085" extrusionOk="0">
                  <a:moveTo>
                    <a:pt x="10748" y="2519"/>
                  </a:moveTo>
                  <a:cubicBezTo>
                    <a:pt x="10748" y="2519"/>
                    <a:pt x="11108" y="2699"/>
                    <a:pt x="11198" y="2856"/>
                  </a:cubicBezTo>
                  <a:cubicBezTo>
                    <a:pt x="11423" y="3193"/>
                    <a:pt x="11108" y="3868"/>
                    <a:pt x="10951" y="4340"/>
                  </a:cubicBezTo>
                  <a:cubicBezTo>
                    <a:pt x="10636" y="5307"/>
                    <a:pt x="10321" y="6341"/>
                    <a:pt x="10051" y="7376"/>
                  </a:cubicBezTo>
                  <a:cubicBezTo>
                    <a:pt x="9917" y="7825"/>
                    <a:pt x="9759" y="8567"/>
                    <a:pt x="9354" y="8792"/>
                  </a:cubicBezTo>
                  <a:cubicBezTo>
                    <a:pt x="8905" y="9085"/>
                    <a:pt x="7623" y="8522"/>
                    <a:pt x="7106" y="8365"/>
                  </a:cubicBezTo>
                  <a:cubicBezTo>
                    <a:pt x="5464" y="7825"/>
                    <a:pt x="4138" y="7421"/>
                    <a:pt x="2541" y="7038"/>
                  </a:cubicBezTo>
                  <a:cubicBezTo>
                    <a:pt x="2204" y="6948"/>
                    <a:pt x="1799" y="6836"/>
                    <a:pt x="1394" y="6724"/>
                  </a:cubicBezTo>
                  <a:cubicBezTo>
                    <a:pt x="990" y="6589"/>
                    <a:pt x="517" y="6454"/>
                    <a:pt x="270" y="6116"/>
                  </a:cubicBezTo>
                  <a:cubicBezTo>
                    <a:pt x="0" y="5779"/>
                    <a:pt x="180" y="5195"/>
                    <a:pt x="293" y="4722"/>
                  </a:cubicBezTo>
                  <a:cubicBezTo>
                    <a:pt x="427" y="4160"/>
                    <a:pt x="517" y="3733"/>
                    <a:pt x="630" y="3306"/>
                  </a:cubicBezTo>
                  <a:cubicBezTo>
                    <a:pt x="832" y="2609"/>
                    <a:pt x="1035" y="1934"/>
                    <a:pt x="1304" y="1125"/>
                  </a:cubicBezTo>
                  <a:cubicBezTo>
                    <a:pt x="1394" y="855"/>
                    <a:pt x="1507" y="540"/>
                    <a:pt x="1664" y="383"/>
                  </a:cubicBezTo>
                  <a:cubicBezTo>
                    <a:pt x="2091" y="0"/>
                    <a:pt x="3351" y="360"/>
                    <a:pt x="3868" y="473"/>
                  </a:cubicBezTo>
                  <a:cubicBezTo>
                    <a:pt x="5397" y="832"/>
                    <a:pt x="6903" y="1282"/>
                    <a:pt x="8410" y="1754"/>
                  </a:cubicBezTo>
                  <a:cubicBezTo>
                    <a:pt x="9174" y="1979"/>
                    <a:pt x="9961" y="2114"/>
                    <a:pt x="10748" y="25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6"/>
            <p:cNvSpPr/>
            <p:nvPr/>
          </p:nvSpPr>
          <p:spPr>
            <a:xfrm>
              <a:off x="6485800" y="1436950"/>
              <a:ext cx="195100" cy="68050"/>
            </a:xfrm>
            <a:custGeom>
              <a:avLst/>
              <a:gdLst/>
              <a:ahLst/>
              <a:cxnLst/>
              <a:rect l="l" t="t" r="r" b="b"/>
              <a:pathLst>
                <a:path w="7804" h="2722" extrusionOk="0">
                  <a:moveTo>
                    <a:pt x="46" y="585"/>
                  </a:moveTo>
                  <a:cubicBezTo>
                    <a:pt x="1" y="1"/>
                    <a:pt x="495" y="158"/>
                    <a:pt x="1012" y="270"/>
                  </a:cubicBezTo>
                  <a:cubicBezTo>
                    <a:pt x="1979" y="495"/>
                    <a:pt x="2811" y="720"/>
                    <a:pt x="3756" y="967"/>
                  </a:cubicBezTo>
                  <a:cubicBezTo>
                    <a:pt x="5195" y="1327"/>
                    <a:pt x="6184" y="1552"/>
                    <a:pt x="7376" y="1912"/>
                  </a:cubicBezTo>
                  <a:cubicBezTo>
                    <a:pt x="7466" y="1934"/>
                    <a:pt x="7803" y="2272"/>
                    <a:pt x="7601" y="2519"/>
                  </a:cubicBezTo>
                  <a:cubicBezTo>
                    <a:pt x="7443" y="2721"/>
                    <a:pt x="6926" y="2519"/>
                    <a:pt x="6656" y="2451"/>
                  </a:cubicBezTo>
                  <a:cubicBezTo>
                    <a:pt x="4790" y="1934"/>
                    <a:pt x="2856" y="1372"/>
                    <a:pt x="967" y="945"/>
                  </a:cubicBezTo>
                  <a:cubicBezTo>
                    <a:pt x="653" y="877"/>
                    <a:pt x="270" y="900"/>
                    <a:pt x="46" y="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66"/>
            <p:cNvSpPr/>
            <p:nvPr/>
          </p:nvSpPr>
          <p:spPr>
            <a:xfrm>
              <a:off x="6475125" y="1484175"/>
              <a:ext cx="190025" cy="65800"/>
            </a:xfrm>
            <a:custGeom>
              <a:avLst/>
              <a:gdLst/>
              <a:ahLst/>
              <a:cxnLst/>
              <a:rect l="l" t="t" r="r" b="b"/>
              <a:pathLst>
                <a:path w="7601" h="2632" extrusionOk="0">
                  <a:moveTo>
                    <a:pt x="7263" y="1889"/>
                  </a:moveTo>
                  <a:cubicBezTo>
                    <a:pt x="7466" y="2002"/>
                    <a:pt x="7601" y="2204"/>
                    <a:pt x="7488" y="2384"/>
                  </a:cubicBezTo>
                  <a:cubicBezTo>
                    <a:pt x="7331" y="2631"/>
                    <a:pt x="6926" y="2406"/>
                    <a:pt x="6566" y="2316"/>
                  </a:cubicBezTo>
                  <a:cubicBezTo>
                    <a:pt x="4677" y="1822"/>
                    <a:pt x="2924" y="1327"/>
                    <a:pt x="1080" y="922"/>
                  </a:cubicBezTo>
                  <a:cubicBezTo>
                    <a:pt x="787" y="855"/>
                    <a:pt x="315" y="832"/>
                    <a:pt x="158" y="675"/>
                  </a:cubicBezTo>
                  <a:cubicBezTo>
                    <a:pt x="23" y="562"/>
                    <a:pt x="0" y="248"/>
                    <a:pt x="135" y="113"/>
                  </a:cubicBezTo>
                  <a:cubicBezTo>
                    <a:pt x="270" y="0"/>
                    <a:pt x="1687" y="405"/>
                    <a:pt x="1889" y="450"/>
                  </a:cubicBezTo>
                  <a:cubicBezTo>
                    <a:pt x="3688" y="900"/>
                    <a:pt x="5509" y="1529"/>
                    <a:pt x="7173" y="1867"/>
                  </a:cubicBezTo>
                  <a:cubicBezTo>
                    <a:pt x="7196" y="1889"/>
                    <a:pt x="7218" y="1867"/>
                    <a:pt x="7263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6"/>
            <p:cNvSpPr/>
            <p:nvPr/>
          </p:nvSpPr>
          <p:spPr>
            <a:xfrm>
              <a:off x="6774750" y="1337450"/>
              <a:ext cx="48375" cy="28700"/>
            </a:xfrm>
            <a:custGeom>
              <a:avLst/>
              <a:gdLst/>
              <a:ahLst/>
              <a:cxnLst/>
              <a:rect l="l" t="t" r="r" b="b"/>
              <a:pathLst>
                <a:path w="1935" h="1148" extrusionOk="0">
                  <a:moveTo>
                    <a:pt x="90" y="225"/>
                  </a:moveTo>
                  <a:cubicBezTo>
                    <a:pt x="383" y="1"/>
                    <a:pt x="1934" y="203"/>
                    <a:pt x="1822" y="720"/>
                  </a:cubicBezTo>
                  <a:cubicBezTo>
                    <a:pt x="1732" y="1147"/>
                    <a:pt x="383" y="922"/>
                    <a:pt x="90" y="585"/>
                  </a:cubicBezTo>
                  <a:cubicBezTo>
                    <a:pt x="23" y="495"/>
                    <a:pt x="0" y="428"/>
                    <a:pt x="90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6"/>
            <p:cNvSpPr/>
            <p:nvPr/>
          </p:nvSpPr>
          <p:spPr>
            <a:xfrm>
              <a:off x="6812400" y="1368375"/>
              <a:ext cx="21400" cy="23625"/>
            </a:xfrm>
            <a:custGeom>
              <a:avLst/>
              <a:gdLst/>
              <a:ahLst/>
              <a:cxnLst/>
              <a:rect l="l" t="t" r="r" b="b"/>
              <a:pathLst>
                <a:path w="856" h="945" extrusionOk="0">
                  <a:moveTo>
                    <a:pt x="68" y="495"/>
                  </a:moveTo>
                  <a:cubicBezTo>
                    <a:pt x="1" y="0"/>
                    <a:pt x="765" y="113"/>
                    <a:pt x="810" y="428"/>
                  </a:cubicBezTo>
                  <a:cubicBezTo>
                    <a:pt x="855" y="832"/>
                    <a:pt x="113" y="945"/>
                    <a:pt x="68" y="4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6"/>
            <p:cNvSpPr/>
            <p:nvPr/>
          </p:nvSpPr>
          <p:spPr>
            <a:xfrm>
              <a:off x="6836575" y="1343625"/>
              <a:ext cx="30375" cy="22525"/>
            </a:xfrm>
            <a:custGeom>
              <a:avLst/>
              <a:gdLst/>
              <a:ahLst/>
              <a:cxnLst/>
              <a:rect l="l" t="t" r="r" b="b"/>
              <a:pathLst>
                <a:path w="1215" h="901" extrusionOk="0">
                  <a:moveTo>
                    <a:pt x="23" y="496"/>
                  </a:moveTo>
                  <a:cubicBezTo>
                    <a:pt x="68" y="1"/>
                    <a:pt x="1215" y="226"/>
                    <a:pt x="1125" y="653"/>
                  </a:cubicBezTo>
                  <a:cubicBezTo>
                    <a:pt x="1103" y="833"/>
                    <a:pt x="968" y="855"/>
                    <a:pt x="720" y="878"/>
                  </a:cubicBezTo>
                  <a:cubicBezTo>
                    <a:pt x="361" y="900"/>
                    <a:pt x="1" y="833"/>
                    <a:pt x="23" y="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66"/>
          <p:cNvGrpSpPr/>
          <p:nvPr/>
        </p:nvGrpSpPr>
        <p:grpSpPr>
          <a:xfrm>
            <a:off x="1375065" y="3448760"/>
            <a:ext cx="1241194" cy="1226547"/>
            <a:chOff x="3175325" y="1317225"/>
            <a:chExt cx="906775" cy="896075"/>
          </a:xfrm>
        </p:grpSpPr>
        <p:sp>
          <p:nvSpPr>
            <p:cNvPr id="1009" name="Google Shape;1009;p66"/>
            <p:cNvSpPr/>
            <p:nvPr/>
          </p:nvSpPr>
          <p:spPr>
            <a:xfrm>
              <a:off x="3175325" y="1317225"/>
              <a:ext cx="906775" cy="442975"/>
            </a:xfrm>
            <a:custGeom>
              <a:avLst/>
              <a:gdLst/>
              <a:ahLst/>
              <a:cxnLst/>
              <a:rect l="l" t="t" r="r" b="b"/>
              <a:pathLst>
                <a:path w="36271" h="17719" extrusionOk="0">
                  <a:moveTo>
                    <a:pt x="31773" y="17561"/>
                  </a:moveTo>
                  <a:cubicBezTo>
                    <a:pt x="31863" y="17022"/>
                    <a:pt x="31908" y="16460"/>
                    <a:pt x="31998" y="15897"/>
                  </a:cubicBezTo>
                  <a:cubicBezTo>
                    <a:pt x="32515" y="15830"/>
                    <a:pt x="32987" y="15853"/>
                    <a:pt x="33302" y="15650"/>
                  </a:cubicBezTo>
                  <a:cubicBezTo>
                    <a:pt x="33549" y="15470"/>
                    <a:pt x="33684" y="15043"/>
                    <a:pt x="33774" y="14728"/>
                  </a:cubicBezTo>
                  <a:cubicBezTo>
                    <a:pt x="34112" y="13671"/>
                    <a:pt x="34246" y="12525"/>
                    <a:pt x="34426" y="11243"/>
                  </a:cubicBezTo>
                  <a:cubicBezTo>
                    <a:pt x="34651" y="9759"/>
                    <a:pt x="34943" y="7578"/>
                    <a:pt x="34067" y="6566"/>
                  </a:cubicBezTo>
                  <a:cubicBezTo>
                    <a:pt x="33212" y="5599"/>
                    <a:pt x="31436" y="5352"/>
                    <a:pt x="29794" y="5037"/>
                  </a:cubicBezTo>
                  <a:cubicBezTo>
                    <a:pt x="28580" y="4812"/>
                    <a:pt x="27366" y="4587"/>
                    <a:pt x="26241" y="4340"/>
                  </a:cubicBezTo>
                  <a:cubicBezTo>
                    <a:pt x="23948" y="3868"/>
                    <a:pt x="21767" y="3463"/>
                    <a:pt x="19091" y="2991"/>
                  </a:cubicBezTo>
                  <a:cubicBezTo>
                    <a:pt x="15516" y="2384"/>
                    <a:pt x="11828" y="1844"/>
                    <a:pt x="7848" y="1529"/>
                  </a:cubicBezTo>
                  <a:cubicBezTo>
                    <a:pt x="6409" y="1417"/>
                    <a:pt x="4700" y="1394"/>
                    <a:pt x="3913" y="1956"/>
                  </a:cubicBezTo>
                  <a:cubicBezTo>
                    <a:pt x="3463" y="2294"/>
                    <a:pt x="3126" y="3081"/>
                    <a:pt x="2879" y="3733"/>
                  </a:cubicBezTo>
                  <a:cubicBezTo>
                    <a:pt x="2339" y="5172"/>
                    <a:pt x="2047" y="6498"/>
                    <a:pt x="1777" y="8207"/>
                  </a:cubicBezTo>
                  <a:cubicBezTo>
                    <a:pt x="1664" y="9017"/>
                    <a:pt x="1305" y="10501"/>
                    <a:pt x="1687" y="10748"/>
                  </a:cubicBezTo>
                  <a:cubicBezTo>
                    <a:pt x="2069" y="10996"/>
                    <a:pt x="2699" y="10973"/>
                    <a:pt x="3193" y="11086"/>
                  </a:cubicBezTo>
                  <a:cubicBezTo>
                    <a:pt x="3126" y="11580"/>
                    <a:pt x="2991" y="12007"/>
                    <a:pt x="2924" y="12480"/>
                  </a:cubicBezTo>
                  <a:cubicBezTo>
                    <a:pt x="2249" y="12412"/>
                    <a:pt x="832" y="12255"/>
                    <a:pt x="383" y="11558"/>
                  </a:cubicBezTo>
                  <a:cubicBezTo>
                    <a:pt x="0" y="10951"/>
                    <a:pt x="203" y="9781"/>
                    <a:pt x="315" y="8859"/>
                  </a:cubicBezTo>
                  <a:cubicBezTo>
                    <a:pt x="428" y="7915"/>
                    <a:pt x="608" y="7038"/>
                    <a:pt x="787" y="6161"/>
                  </a:cubicBezTo>
                  <a:cubicBezTo>
                    <a:pt x="990" y="5172"/>
                    <a:pt x="1102" y="4362"/>
                    <a:pt x="1305" y="3508"/>
                  </a:cubicBezTo>
                  <a:cubicBezTo>
                    <a:pt x="1507" y="2676"/>
                    <a:pt x="1732" y="1439"/>
                    <a:pt x="2182" y="922"/>
                  </a:cubicBezTo>
                  <a:cubicBezTo>
                    <a:pt x="2721" y="337"/>
                    <a:pt x="4003" y="157"/>
                    <a:pt x="4992" y="90"/>
                  </a:cubicBezTo>
                  <a:cubicBezTo>
                    <a:pt x="6342" y="0"/>
                    <a:pt x="7781" y="157"/>
                    <a:pt x="9197" y="247"/>
                  </a:cubicBezTo>
                  <a:cubicBezTo>
                    <a:pt x="11896" y="405"/>
                    <a:pt x="14526" y="652"/>
                    <a:pt x="17067" y="1057"/>
                  </a:cubicBezTo>
                  <a:cubicBezTo>
                    <a:pt x="18281" y="1259"/>
                    <a:pt x="19496" y="1507"/>
                    <a:pt x="20732" y="1709"/>
                  </a:cubicBezTo>
                  <a:cubicBezTo>
                    <a:pt x="24533" y="2384"/>
                    <a:pt x="28130" y="2878"/>
                    <a:pt x="31526" y="3935"/>
                  </a:cubicBezTo>
                  <a:cubicBezTo>
                    <a:pt x="32627" y="4295"/>
                    <a:pt x="33864" y="4610"/>
                    <a:pt x="34629" y="5172"/>
                  </a:cubicBezTo>
                  <a:cubicBezTo>
                    <a:pt x="36023" y="6184"/>
                    <a:pt x="36270" y="8635"/>
                    <a:pt x="35933" y="10973"/>
                  </a:cubicBezTo>
                  <a:cubicBezTo>
                    <a:pt x="35775" y="12120"/>
                    <a:pt x="35663" y="13132"/>
                    <a:pt x="35438" y="14166"/>
                  </a:cubicBezTo>
                  <a:cubicBezTo>
                    <a:pt x="35146" y="15448"/>
                    <a:pt x="34786" y="17044"/>
                    <a:pt x="33707" y="17494"/>
                  </a:cubicBezTo>
                  <a:cubicBezTo>
                    <a:pt x="33190" y="17719"/>
                    <a:pt x="32470" y="17674"/>
                    <a:pt x="31773" y="17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6"/>
            <p:cNvSpPr/>
            <p:nvPr/>
          </p:nvSpPr>
          <p:spPr>
            <a:xfrm>
              <a:off x="3210175" y="1566250"/>
              <a:ext cx="50625" cy="87725"/>
            </a:xfrm>
            <a:custGeom>
              <a:avLst/>
              <a:gdLst/>
              <a:ahLst/>
              <a:cxnLst/>
              <a:rect l="l" t="t" r="r" b="b"/>
              <a:pathLst>
                <a:path w="2025" h="3509" extrusionOk="0">
                  <a:moveTo>
                    <a:pt x="2024" y="225"/>
                  </a:moveTo>
                  <a:cubicBezTo>
                    <a:pt x="1799" y="1349"/>
                    <a:pt x="1530" y="2429"/>
                    <a:pt x="1260" y="3508"/>
                  </a:cubicBezTo>
                  <a:cubicBezTo>
                    <a:pt x="1" y="3306"/>
                    <a:pt x="473" y="2406"/>
                    <a:pt x="630" y="1507"/>
                  </a:cubicBezTo>
                  <a:cubicBezTo>
                    <a:pt x="720" y="1057"/>
                    <a:pt x="788" y="607"/>
                    <a:pt x="900" y="405"/>
                  </a:cubicBezTo>
                  <a:cubicBezTo>
                    <a:pt x="1080" y="0"/>
                    <a:pt x="1642" y="113"/>
                    <a:pt x="2024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6"/>
            <p:cNvSpPr/>
            <p:nvPr/>
          </p:nvSpPr>
          <p:spPr>
            <a:xfrm>
              <a:off x="3967400" y="1692725"/>
              <a:ext cx="37675" cy="90525"/>
            </a:xfrm>
            <a:custGeom>
              <a:avLst/>
              <a:gdLst/>
              <a:ahLst/>
              <a:cxnLst/>
              <a:rect l="l" t="t" r="r" b="b"/>
              <a:pathLst>
                <a:path w="1507" h="3621" extrusionOk="0">
                  <a:moveTo>
                    <a:pt x="517" y="1"/>
                  </a:moveTo>
                  <a:cubicBezTo>
                    <a:pt x="292" y="1125"/>
                    <a:pt x="157" y="2227"/>
                    <a:pt x="0" y="3351"/>
                  </a:cubicBezTo>
                  <a:cubicBezTo>
                    <a:pt x="1259" y="3621"/>
                    <a:pt x="1147" y="2609"/>
                    <a:pt x="1327" y="1709"/>
                  </a:cubicBezTo>
                  <a:cubicBezTo>
                    <a:pt x="1417" y="1260"/>
                    <a:pt x="1507" y="833"/>
                    <a:pt x="1507" y="585"/>
                  </a:cubicBezTo>
                  <a:cubicBezTo>
                    <a:pt x="1462" y="135"/>
                    <a:pt x="922" y="46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6"/>
            <p:cNvSpPr/>
            <p:nvPr/>
          </p:nvSpPr>
          <p:spPr>
            <a:xfrm>
              <a:off x="3175325" y="1523525"/>
              <a:ext cx="810650" cy="689775"/>
            </a:xfrm>
            <a:custGeom>
              <a:avLst/>
              <a:gdLst/>
              <a:ahLst/>
              <a:cxnLst/>
              <a:rect l="l" t="t" r="r" b="b"/>
              <a:pathLst>
                <a:path w="32426" h="27591" extrusionOk="0">
                  <a:moveTo>
                    <a:pt x="5172" y="90"/>
                  </a:moveTo>
                  <a:cubicBezTo>
                    <a:pt x="6319" y="0"/>
                    <a:pt x="7983" y="113"/>
                    <a:pt x="9085" y="248"/>
                  </a:cubicBezTo>
                  <a:cubicBezTo>
                    <a:pt x="12705" y="652"/>
                    <a:pt x="16168" y="1327"/>
                    <a:pt x="19496" y="2024"/>
                  </a:cubicBezTo>
                  <a:cubicBezTo>
                    <a:pt x="21744" y="2496"/>
                    <a:pt x="24038" y="2946"/>
                    <a:pt x="26196" y="3463"/>
                  </a:cubicBezTo>
                  <a:cubicBezTo>
                    <a:pt x="27231" y="3710"/>
                    <a:pt x="28445" y="3935"/>
                    <a:pt x="29524" y="4228"/>
                  </a:cubicBezTo>
                  <a:cubicBezTo>
                    <a:pt x="30716" y="4542"/>
                    <a:pt x="31840" y="5015"/>
                    <a:pt x="32178" y="6049"/>
                  </a:cubicBezTo>
                  <a:cubicBezTo>
                    <a:pt x="32425" y="6858"/>
                    <a:pt x="32178" y="7983"/>
                    <a:pt x="32065" y="8770"/>
                  </a:cubicBezTo>
                  <a:cubicBezTo>
                    <a:pt x="31683" y="11468"/>
                    <a:pt x="31256" y="13762"/>
                    <a:pt x="30851" y="16505"/>
                  </a:cubicBezTo>
                  <a:cubicBezTo>
                    <a:pt x="30581" y="18281"/>
                    <a:pt x="30379" y="19990"/>
                    <a:pt x="30087" y="21744"/>
                  </a:cubicBezTo>
                  <a:cubicBezTo>
                    <a:pt x="29862" y="23273"/>
                    <a:pt x="29547" y="25432"/>
                    <a:pt x="28850" y="26489"/>
                  </a:cubicBezTo>
                  <a:cubicBezTo>
                    <a:pt x="28625" y="26826"/>
                    <a:pt x="28288" y="27141"/>
                    <a:pt x="27905" y="27276"/>
                  </a:cubicBezTo>
                  <a:cubicBezTo>
                    <a:pt x="26939" y="27590"/>
                    <a:pt x="25342" y="27321"/>
                    <a:pt x="24195" y="27186"/>
                  </a:cubicBezTo>
                  <a:cubicBezTo>
                    <a:pt x="22914" y="27028"/>
                    <a:pt x="21722" y="26893"/>
                    <a:pt x="20598" y="26736"/>
                  </a:cubicBezTo>
                  <a:cubicBezTo>
                    <a:pt x="18124" y="26421"/>
                    <a:pt x="16280" y="25836"/>
                    <a:pt x="13919" y="25319"/>
                  </a:cubicBezTo>
                  <a:cubicBezTo>
                    <a:pt x="12840" y="25094"/>
                    <a:pt x="11716" y="24870"/>
                    <a:pt x="10546" y="24645"/>
                  </a:cubicBezTo>
                  <a:cubicBezTo>
                    <a:pt x="9445" y="24420"/>
                    <a:pt x="8275" y="24285"/>
                    <a:pt x="7106" y="24038"/>
                  </a:cubicBezTo>
                  <a:cubicBezTo>
                    <a:pt x="6072" y="23835"/>
                    <a:pt x="4880" y="23610"/>
                    <a:pt x="3778" y="23318"/>
                  </a:cubicBezTo>
                  <a:cubicBezTo>
                    <a:pt x="1979" y="22846"/>
                    <a:pt x="270" y="22396"/>
                    <a:pt x="90" y="20372"/>
                  </a:cubicBezTo>
                  <a:cubicBezTo>
                    <a:pt x="0" y="19473"/>
                    <a:pt x="158" y="18529"/>
                    <a:pt x="270" y="17607"/>
                  </a:cubicBezTo>
                  <a:cubicBezTo>
                    <a:pt x="473" y="15875"/>
                    <a:pt x="720" y="14076"/>
                    <a:pt x="1012" y="12502"/>
                  </a:cubicBezTo>
                  <a:cubicBezTo>
                    <a:pt x="1664" y="9309"/>
                    <a:pt x="2339" y="6049"/>
                    <a:pt x="2969" y="2721"/>
                  </a:cubicBezTo>
                  <a:cubicBezTo>
                    <a:pt x="3126" y="1867"/>
                    <a:pt x="3328" y="1035"/>
                    <a:pt x="3756" y="585"/>
                  </a:cubicBezTo>
                  <a:cubicBezTo>
                    <a:pt x="4093" y="225"/>
                    <a:pt x="4610" y="113"/>
                    <a:pt x="5172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66"/>
            <p:cNvSpPr/>
            <p:nvPr/>
          </p:nvSpPr>
          <p:spPr>
            <a:xfrm>
              <a:off x="3467650" y="1737125"/>
              <a:ext cx="217575" cy="230525"/>
            </a:xfrm>
            <a:custGeom>
              <a:avLst/>
              <a:gdLst/>
              <a:ahLst/>
              <a:cxnLst/>
              <a:rect l="l" t="t" r="r" b="b"/>
              <a:pathLst>
                <a:path w="8703" h="9221" extrusionOk="0">
                  <a:moveTo>
                    <a:pt x="6116" y="3396"/>
                  </a:moveTo>
                  <a:cubicBezTo>
                    <a:pt x="6566" y="3531"/>
                    <a:pt x="7061" y="3644"/>
                    <a:pt x="7600" y="3801"/>
                  </a:cubicBezTo>
                  <a:cubicBezTo>
                    <a:pt x="7983" y="3913"/>
                    <a:pt x="8545" y="4048"/>
                    <a:pt x="8612" y="4431"/>
                  </a:cubicBezTo>
                  <a:cubicBezTo>
                    <a:pt x="8702" y="4790"/>
                    <a:pt x="8545" y="5487"/>
                    <a:pt x="8432" y="5735"/>
                  </a:cubicBezTo>
                  <a:cubicBezTo>
                    <a:pt x="8320" y="6027"/>
                    <a:pt x="8252" y="6612"/>
                    <a:pt x="7893" y="6679"/>
                  </a:cubicBezTo>
                  <a:cubicBezTo>
                    <a:pt x="7533" y="6769"/>
                    <a:pt x="6993" y="6544"/>
                    <a:pt x="6656" y="6477"/>
                  </a:cubicBezTo>
                  <a:cubicBezTo>
                    <a:pt x="6296" y="6387"/>
                    <a:pt x="5959" y="6319"/>
                    <a:pt x="5577" y="6252"/>
                  </a:cubicBezTo>
                  <a:cubicBezTo>
                    <a:pt x="5374" y="7174"/>
                    <a:pt x="5329" y="8546"/>
                    <a:pt x="4542" y="8905"/>
                  </a:cubicBezTo>
                  <a:cubicBezTo>
                    <a:pt x="3890" y="9220"/>
                    <a:pt x="2519" y="9063"/>
                    <a:pt x="2316" y="8478"/>
                  </a:cubicBezTo>
                  <a:cubicBezTo>
                    <a:pt x="2159" y="8028"/>
                    <a:pt x="2361" y="7489"/>
                    <a:pt x="2451" y="7084"/>
                  </a:cubicBezTo>
                  <a:cubicBezTo>
                    <a:pt x="2541" y="6634"/>
                    <a:pt x="2631" y="6229"/>
                    <a:pt x="2721" y="5802"/>
                  </a:cubicBezTo>
                  <a:cubicBezTo>
                    <a:pt x="2316" y="5712"/>
                    <a:pt x="1844" y="5645"/>
                    <a:pt x="1349" y="5532"/>
                  </a:cubicBezTo>
                  <a:cubicBezTo>
                    <a:pt x="922" y="5420"/>
                    <a:pt x="382" y="5353"/>
                    <a:pt x="225" y="5015"/>
                  </a:cubicBezTo>
                  <a:cubicBezTo>
                    <a:pt x="0" y="4588"/>
                    <a:pt x="247" y="4026"/>
                    <a:pt x="382" y="3644"/>
                  </a:cubicBezTo>
                  <a:cubicBezTo>
                    <a:pt x="495" y="3284"/>
                    <a:pt x="630" y="2767"/>
                    <a:pt x="1012" y="2632"/>
                  </a:cubicBezTo>
                  <a:cubicBezTo>
                    <a:pt x="1372" y="2497"/>
                    <a:pt x="1866" y="2677"/>
                    <a:pt x="2226" y="2744"/>
                  </a:cubicBezTo>
                  <a:cubicBezTo>
                    <a:pt x="2608" y="2812"/>
                    <a:pt x="2968" y="2902"/>
                    <a:pt x="3328" y="2992"/>
                  </a:cubicBezTo>
                  <a:cubicBezTo>
                    <a:pt x="3508" y="2497"/>
                    <a:pt x="3575" y="945"/>
                    <a:pt x="4182" y="451"/>
                  </a:cubicBezTo>
                  <a:cubicBezTo>
                    <a:pt x="4700" y="1"/>
                    <a:pt x="6094" y="68"/>
                    <a:pt x="6364" y="631"/>
                  </a:cubicBezTo>
                  <a:cubicBezTo>
                    <a:pt x="6723" y="1373"/>
                    <a:pt x="6274" y="2767"/>
                    <a:pt x="6116" y="33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6"/>
            <p:cNvSpPr/>
            <p:nvPr/>
          </p:nvSpPr>
          <p:spPr>
            <a:xfrm>
              <a:off x="3331050" y="1402100"/>
              <a:ext cx="631300" cy="159675"/>
            </a:xfrm>
            <a:custGeom>
              <a:avLst/>
              <a:gdLst/>
              <a:ahLst/>
              <a:cxnLst/>
              <a:rect l="l" t="t" r="r" b="b"/>
              <a:pathLst>
                <a:path w="25252" h="6387" extrusionOk="0">
                  <a:moveTo>
                    <a:pt x="25252" y="6386"/>
                  </a:moveTo>
                  <a:cubicBezTo>
                    <a:pt x="21137" y="5577"/>
                    <a:pt x="16954" y="4767"/>
                    <a:pt x="12750" y="3958"/>
                  </a:cubicBezTo>
                  <a:cubicBezTo>
                    <a:pt x="8522" y="3171"/>
                    <a:pt x="4227" y="2676"/>
                    <a:pt x="0" y="1799"/>
                  </a:cubicBezTo>
                  <a:cubicBezTo>
                    <a:pt x="382" y="922"/>
                    <a:pt x="495" y="135"/>
                    <a:pt x="1664" y="45"/>
                  </a:cubicBezTo>
                  <a:cubicBezTo>
                    <a:pt x="2204" y="0"/>
                    <a:pt x="2766" y="68"/>
                    <a:pt x="3328" y="135"/>
                  </a:cubicBezTo>
                  <a:cubicBezTo>
                    <a:pt x="4880" y="315"/>
                    <a:pt x="6431" y="608"/>
                    <a:pt x="7848" y="855"/>
                  </a:cubicBezTo>
                  <a:cubicBezTo>
                    <a:pt x="9849" y="1215"/>
                    <a:pt x="11738" y="1529"/>
                    <a:pt x="13829" y="1867"/>
                  </a:cubicBezTo>
                  <a:cubicBezTo>
                    <a:pt x="15785" y="2182"/>
                    <a:pt x="17786" y="2564"/>
                    <a:pt x="19788" y="2901"/>
                  </a:cubicBezTo>
                  <a:cubicBezTo>
                    <a:pt x="20732" y="3058"/>
                    <a:pt x="21676" y="3283"/>
                    <a:pt x="22643" y="3531"/>
                  </a:cubicBezTo>
                  <a:cubicBezTo>
                    <a:pt x="23565" y="3756"/>
                    <a:pt x="24600" y="4115"/>
                    <a:pt x="24937" y="4722"/>
                  </a:cubicBezTo>
                  <a:cubicBezTo>
                    <a:pt x="25184" y="5150"/>
                    <a:pt x="25207" y="5869"/>
                    <a:pt x="25252" y="6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6"/>
            <p:cNvSpPr/>
            <p:nvPr/>
          </p:nvSpPr>
          <p:spPr>
            <a:xfrm>
              <a:off x="3242225" y="1439750"/>
              <a:ext cx="762300" cy="238950"/>
            </a:xfrm>
            <a:custGeom>
              <a:avLst/>
              <a:gdLst/>
              <a:ahLst/>
              <a:cxnLst/>
              <a:rect l="l" t="t" r="r" b="b"/>
              <a:pathLst>
                <a:path w="30492" h="9558" extrusionOk="0">
                  <a:moveTo>
                    <a:pt x="3148" y="113"/>
                  </a:moveTo>
                  <a:cubicBezTo>
                    <a:pt x="4228" y="1"/>
                    <a:pt x="5712" y="248"/>
                    <a:pt x="6791" y="383"/>
                  </a:cubicBezTo>
                  <a:cubicBezTo>
                    <a:pt x="7960" y="541"/>
                    <a:pt x="9085" y="743"/>
                    <a:pt x="10186" y="923"/>
                  </a:cubicBezTo>
                  <a:cubicBezTo>
                    <a:pt x="12435" y="1283"/>
                    <a:pt x="14571" y="1665"/>
                    <a:pt x="16887" y="2025"/>
                  </a:cubicBezTo>
                  <a:cubicBezTo>
                    <a:pt x="19630" y="2429"/>
                    <a:pt x="22329" y="2947"/>
                    <a:pt x="25117" y="3599"/>
                  </a:cubicBezTo>
                  <a:cubicBezTo>
                    <a:pt x="26129" y="3824"/>
                    <a:pt x="27208" y="4116"/>
                    <a:pt x="28130" y="4476"/>
                  </a:cubicBezTo>
                  <a:cubicBezTo>
                    <a:pt x="29367" y="4948"/>
                    <a:pt x="30154" y="5375"/>
                    <a:pt x="30379" y="6949"/>
                  </a:cubicBezTo>
                  <a:cubicBezTo>
                    <a:pt x="30491" y="7691"/>
                    <a:pt x="30446" y="8973"/>
                    <a:pt x="29974" y="9288"/>
                  </a:cubicBezTo>
                  <a:cubicBezTo>
                    <a:pt x="29569" y="9557"/>
                    <a:pt x="28670" y="9445"/>
                    <a:pt x="28085" y="9333"/>
                  </a:cubicBezTo>
                  <a:cubicBezTo>
                    <a:pt x="27545" y="9220"/>
                    <a:pt x="26848" y="9040"/>
                    <a:pt x="26309" y="8928"/>
                  </a:cubicBezTo>
                  <a:cubicBezTo>
                    <a:pt x="25005" y="8658"/>
                    <a:pt x="23723" y="8523"/>
                    <a:pt x="22531" y="8298"/>
                  </a:cubicBezTo>
                  <a:cubicBezTo>
                    <a:pt x="19945" y="7804"/>
                    <a:pt x="17629" y="7309"/>
                    <a:pt x="15156" y="6859"/>
                  </a:cubicBezTo>
                  <a:cubicBezTo>
                    <a:pt x="12750" y="6409"/>
                    <a:pt x="10344" y="5892"/>
                    <a:pt x="7645" y="5555"/>
                  </a:cubicBezTo>
                  <a:cubicBezTo>
                    <a:pt x="5734" y="5330"/>
                    <a:pt x="3666" y="5150"/>
                    <a:pt x="1709" y="4880"/>
                  </a:cubicBezTo>
                  <a:cubicBezTo>
                    <a:pt x="1102" y="4790"/>
                    <a:pt x="270" y="4678"/>
                    <a:pt x="113" y="4183"/>
                  </a:cubicBezTo>
                  <a:cubicBezTo>
                    <a:pt x="0" y="3846"/>
                    <a:pt x="135" y="3396"/>
                    <a:pt x="248" y="2992"/>
                  </a:cubicBezTo>
                  <a:cubicBezTo>
                    <a:pt x="495" y="2025"/>
                    <a:pt x="945" y="743"/>
                    <a:pt x="1709" y="383"/>
                  </a:cubicBezTo>
                  <a:cubicBezTo>
                    <a:pt x="2091" y="226"/>
                    <a:pt x="2676" y="158"/>
                    <a:pt x="314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66"/>
            <p:cNvSpPr/>
            <p:nvPr/>
          </p:nvSpPr>
          <p:spPr>
            <a:xfrm>
              <a:off x="3866775" y="1533650"/>
              <a:ext cx="61850" cy="68600"/>
            </a:xfrm>
            <a:custGeom>
              <a:avLst/>
              <a:gdLst/>
              <a:ahLst/>
              <a:cxnLst/>
              <a:rect l="l" t="t" r="r" b="b"/>
              <a:pathLst>
                <a:path w="2474" h="2744" extrusionOk="0">
                  <a:moveTo>
                    <a:pt x="90" y="1079"/>
                  </a:moveTo>
                  <a:cubicBezTo>
                    <a:pt x="0" y="0"/>
                    <a:pt x="2474" y="1079"/>
                    <a:pt x="2181" y="1844"/>
                  </a:cubicBezTo>
                  <a:cubicBezTo>
                    <a:pt x="1844" y="2743"/>
                    <a:pt x="405" y="1731"/>
                    <a:pt x="113" y="1192"/>
                  </a:cubicBezTo>
                  <a:cubicBezTo>
                    <a:pt x="90" y="1147"/>
                    <a:pt x="113" y="1124"/>
                    <a:pt x="90" y="10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6"/>
            <p:cNvSpPr/>
            <p:nvPr/>
          </p:nvSpPr>
          <p:spPr>
            <a:xfrm>
              <a:off x="3937600" y="1581425"/>
              <a:ext cx="55100" cy="54000"/>
            </a:xfrm>
            <a:custGeom>
              <a:avLst/>
              <a:gdLst/>
              <a:ahLst/>
              <a:cxnLst/>
              <a:rect l="l" t="t" r="r" b="b"/>
              <a:pathLst>
                <a:path w="2204" h="2160" extrusionOk="0">
                  <a:moveTo>
                    <a:pt x="23" y="877"/>
                  </a:moveTo>
                  <a:cubicBezTo>
                    <a:pt x="68" y="0"/>
                    <a:pt x="2204" y="787"/>
                    <a:pt x="1732" y="1574"/>
                  </a:cubicBezTo>
                  <a:cubicBezTo>
                    <a:pt x="1349" y="2159"/>
                    <a:pt x="0" y="1507"/>
                    <a:pt x="23" y="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6"/>
            <p:cNvSpPr/>
            <p:nvPr/>
          </p:nvSpPr>
          <p:spPr>
            <a:xfrm>
              <a:off x="3862825" y="2100850"/>
              <a:ext cx="25900" cy="80400"/>
            </a:xfrm>
            <a:custGeom>
              <a:avLst/>
              <a:gdLst/>
              <a:ahLst/>
              <a:cxnLst/>
              <a:rect l="l" t="t" r="r" b="b"/>
              <a:pathLst>
                <a:path w="1036" h="3216" extrusionOk="0">
                  <a:moveTo>
                    <a:pt x="473" y="45"/>
                  </a:moveTo>
                  <a:cubicBezTo>
                    <a:pt x="181" y="450"/>
                    <a:pt x="68" y="1304"/>
                    <a:pt x="23" y="2136"/>
                  </a:cubicBezTo>
                  <a:cubicBezTo>
                    <a:pt x="1" y="2496"/>
                    <a:pt x="1" y="3081"/>
                    <a:pt x="315" y="3148"/>
                  </a:cubicBezTo>
                  <a:cubicBezTo>
                    <a:pt x="698" y="3216"/>
                    <a:pt x="833" y="2541"/>
                    <a:pt x="878" y="2316"/>
                  </a:cubicBezTo>
                  <a:cubicBezTo>
                    <a:pt x="1013" y="1552"/>
                    <a:pt x="1035" y="630"/>
                    <a:pt x="900" y="113"/>
                  </a:cubicBezTo>
                  <a:cubicBezTo>
                    <a:pt x="833" y="23"/>
                    <a:pt x="608" y="0"/>
                    <a:pt x="47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66"/>
            <p:cNvSpPr/>
            <p:nvPr/>
          </p:nvSpPr>
          <p:spPr>
            <a:xfrm>
              <a:off x="3815600" y="2144700"/>
              <a:ext cx="36575" cy="46100"/>
            </a:xfrm>
            <a:custGeom>
              <a:avLst/>
              <a:gdLst/>
              <a:ahLst/>
              <a:cxnLst/>
              <a:rect l="l" t="t" r="r" b="b"/>
              <a:pathLst>
                <a:path w="1463" h="1844" extrusionOk="0">
                  <a:moveTo>
                    <a:pt x="1103" y="292"/>
                  </a:moveTo>
                  <a:cubicBezTo>
                    <a:pt x="338" y="0"/>
                    <a:pt x="1" y="1776"/>
                    <a:pt x="675" y="1821"/>
                  </a:cubicBezTo>
                  <a:cubicBezTo>
                    <a:pt x="968" y="1844"/>
                    <a:pt x="1462" y="1057"/>
                    <a:pt x="1395" y="607"/>
                  </a:cubicBezTo>
                  <a:cubicBezTo>
                    <a:pt x="1373" y="450"/>
                    <a:pt x="1238" y="337"/>
                    <a:pt x="1103" y="2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66"/>
            <p:cNvSpPr/>
            <p:nvPr/>
          </p:nvSpPr>
          <p:spPr>
            <a:xfrm>
              <a:off x="3257950" y="1607275"/>
              <a:ext cx="36575" cy="79300"/>
            </a:xfrm>
            <a:custGeom>
              <a:avLst/>
              <a:gdLst/>
              <a:ahLst/>
              <a:cxnLst/>
              <a:rect l="l" t="t" r="r" b="b"/>
              <a:pathLst>
                <a:path w="1463" h="3172" extrusionOk="0">
                  <a:moveTo>
                    <a:pt x="1013" y="23"/>
                  </a:moveTo>
                  <a:cubicBezTo>
                    <a:pt x="631" y="360"/>
                    <a:pt x="383" y="1170"/>
                    <a:pt x="203" y="2002"/>
                  </a:cubicBezTo>
                  <a:cubicBezTo>
                    <a:pt x="113" y="2362"/>
                    <a:pt x="1" y="2924"/>
                    <a:pt x="316" y="3036"/>
                  </a:cubicBezTo>
                  <a:cubicBezTo>
                    <a:pt x="675" y="3171"/>
                    <a:pt x="923" y="2542"/>
                    <a:pt x="1013" y="2317"/>
                  </a:cubicBezTo>
                  <a:cubicBezTo>
                    <a:pt x="1283" y="1597"/>
                    <a:pt x="1462" y="675"/>
                    <a:pt x="1418" y="158"/>
                  </a:cubicBezTo>
                  <a:cubicBezTo>
                    <a:pt x="1350" y="68"/>
                    <a:pt x="1148" y="1"/>
                    <a:pt x="10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66"/>
            <p:cNvSpPr/>
            <p:nvPr/>
          </p:nvSpPr>
          <p:spPr>
            <a:xfrm>
              <a:off x="3915100" y="1698350"/>
              <a:ext cx="45575" cy="75900"/>
            </a:xfrm>
            <a:custGeom>
              <a:avLst/>
              <a:gdLst/>
              <a:ahLst/>
              <a:cxnLst/>
              <a:rect l="l" t="t" r="r" b="b"/>
              <a:pathLst>
                <a:path w="1823" h="3036" extrusionOk="0">
                  <a:moveTo>
                    <a:pt x="1462" y="113"/>
                  </a:moveTo>
                  <a:cubicBezTo>
                    <a:pt x="1822" y="608"/>
                    <a:pt x="1507" y="3036"/>
                    <a:pt x="675" y="2879"/>
                  </a:cubicBezTo>
                  <a:cubicBezTo>
                    <a:pt x="1" y="2766"/>
                    <a:pt x="338" y="608"/>
                    <a:pt x="878" y="135"/>
                  </a:cubicBezTo>
                  <a:cubicBezTo>
                    <a:pt x="1013" y="23"/>
                    <a:pt x="1148" y="0"/>
                    <a:pt x="1462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66"/>
            <p:cNvSpPr/>
            <p:nvPr/>
          </p:nvSpPr>
          <p:spPr>
            <a:xfrm>
              <a:off x="3873500" y="1758500"/>
              <a:ext cx="38250" cy="33200"/>
            </a:xfrm>
            <a:custGeom>
              <a:avLst/>
              <a:gdLst/>
              <a:ahLst/>
              <a:cxnLst/>
              <a:rect l="l" t="t" r="r" b="b"/>
              <a:pathLst>
                <a:path w="1530" h="1328" extrusionOk="0">
                  <a:moveTo>
                    <a:pt x="720" y="90"/>
                  </a:moveTo>
                  <a:cubicBezTo>
                    <a:pt x="1530" y="0"/>
                    <a:pt x="1328" y="1215"/>
                    <a:pt x="855" y="1260"/>
                  </a:cubicBezTo>
                  <a:cubicBezTo>
                    <a:pt x="203" y="1327"/>
                    <a:pt x="1" y="180"/>
                    <a:pt x="720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66"/>
            <p:cNvSpPr/>
            <p:nvPr/>
          </p:nvSpPr>
          <p:spPr>
            <a:xfrm>
              <a:off x="3915100" y="1796150"/>
              <a:ext cx="35450" cy="48950"/>
            </a:xfrm>
            <a:custGeom>
              <a:avLst/>
              <a:gdLst/>
              <a:ahLst/>
              <a:cxnLst/>
              <a:rect l="l" t="t" r="r" b="b"/>
              <a:pathLst>
                <a:path w="1418" h="1958" extrusionOk="0">
                  <a:moveTo>
                    <a:pt x="653" y="46"/>
                  </a:moveTo>
                  <a:cubicBezTo>
                    <a:pt x="1417" y="113"/>
                    <a:pt x="1103" y="1957"/>
                    <a:pt x="406" y="1822"/>
                  </a:cubicBezTo>
                  <a:cubicBezTo>
                    <a:pt x="113" y="1755"/>
                    <a:pt x="68" y="1530"/>
                    <a:pt x="46" y="1148"/>
                  </a:cubicBezTo>
                  <a:cubicBezTo>
                    <a:pt x="1" y="586"/>
                    <a:pt x="113" y="1"/>
                    <a:pt x="653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24" name="Google Shape;1024;p66"/>
          <p:cNvGrpSpPr/>
          <p:nvPr/>
        </p:nvGrpSpPr>
        <p:grpSpPr>
          <a:xfrm rot="-899960">
            <a:off x="6624166" y="1130041"/>
            <a:ext cx="1038294" cy="905048"/>
            <a:chOff x="4505350" y="1228400"/>
            <a:chExt cx="1038325" cy="905075"/>
          </a:xfrm>
        </p:grpSpPr>
        <p:sp>
          <p:nvSpPr>
            <p:cNvPr id="1025" name="Google Shape;1025;p66"/>
            <p:cNvSpPr/>
            <p:nvPr/>
          </p:nvSpPr>
          <p:spPr>
            <a:xfrm>
              <a:off x="4939900" y="1228400"/>
              <a:ext cx="204650" cy="400275"/>
            </a:xfrm>
            <a:custGeom>
              <a:avLst/>
              <a:gdLst/>
              <a:ahLst/>
              <a:cxnLst/>
              <a:rect l="l" t="t" r="r" b="b"/>
              <a:pathLst>
                <a:path w="8186" h="16011" extrusionOk="0">
                  <a:moveTo>
                    <a:pt x="3846" y="0"/>
                  </a:moveTo>
                  <a:cubicBezTo>
                    <a:pt x="4520" y="45"/>
                    <a:pt x="5172" y="113"/>
                    <a:pt x="5847" y="158"/>
                  </a:cubicBezTo>
                  <a:cubicBezTo>
                    <a:pt x="5779" y="1889"/>
                    <a:pt x="5555" y="3688"/>
                    <a:pt x="5465" y="5509"/>
                  </a:cubicBezTo>
                  <a:cubicBezTo>
                    <a:pt x="5442" y="6386"/>
                    <a:pt x="5330" y="7308"/>
                    <a:pt x="5330" y="8230"/>
                  </a:cubicBezTo>
                  <a:cubicBezTo>
                    <a:pt x="5307" y="9107"/>
                    <a:pt x="5262" y="10006"/>
                    <a:pt x="5532" y="10659"/>
                  </a:cubicBezTo>
                  <a:cubicBezTo>
                    <a:pt x="5802" y="11356"/>
                    <a:pt x="6387" y="11873"/>
                    <a:pt x="6836" y="12412"/>
                  </a:cubicBezTo>
                  <a:cubicBezTo>
                    <a:pt x="7308" y="12952"/>
                    <a:pt x="7758" y="13514"/>
                    <a:pt x="8185" y="14099"/>
                  </a:cubicBezTo>
                  <a:cubicBezTo>
                    <a:pt x="7691" y="14616"/>
                    <a:pt x="7218" y="15201"/>
                    <a:pt x="6769" y="15763"/>
                  </a:cubicBezTo>
                  <a:cubicBezTo>
                    <a:pt x="6162" y="15201"/>
                    <a:pt x="5757" y="14414"/>
                    <a:pt x="5082" y="13829"/>
                  </a:cubicBezTo>
                  <a:cubicBezTo>
                    <a:pt x="4655" y="13469"/>
                    <a:pt x="4205" y="13222"/>
                    <a:pt x="3598" y="13514"/>
                  </a:cubicBezTo>
                  <a:cubicBezTo>
                    <a:pt x="2879" y="13874"/>
                    <a:pt x="2249" y="14773"/>
                    <a:pt x="1687" y="15403"/>
                  </a:cubicBezTo>
                  <a:cubicBezTo>
                    <a:pt x="1552" y="15560"/>
                    <a:pt x="1372" y="15673"/>
                    <a:pt x="1282" y="15830"/>
                  </a:cubicBezTo>
                  <a:cubicBezTo>
                    <a:pt x="1260" y="15898"/>
                    <a:pt x="1350" y="16010"/>
                    <a:pt x="1215" y="15943"/>
                  </a:cubicBezTo>
                  <a:cubicBezTo>
                    <a:pt x="1012" y="15988"/>
                    <a:pt x="967" y="15695"/>
                    <a:pt x="877" y="15583"/>
                  </a:cubicBezTo>
                  <a:cubicBezTo>
                    <a:pt x="630" y="15156"/>
                    <a:pt x="270" y="14684"/>
                    <a:pt x="1" y="14256"/>
                  </a:cubicBezTo>
                  <a:cubicBezTo>
                    <a:pt x="608" y="13357"/>
                    <a:pt x="1282" y="12637"/>
                    <a:pt x="1934" y="11783"/>
                  </a:cubicBezTo>
                  <a:cubicBezTo>
                    <a:pt x="2586" y="10928"/>
                    <a:pt x="2834" y="9827"/>
                    <a:pt x="2969" y="8365"/>
                  </a:cubicBezTo>
                  <a:cubicBezTo>
                    <a:pt x="3216" y="5667"/>
                    <a:pt x="3351" y="2766"/>
                    <a:pt x="3756" y="90"/>
                  </a:cubicBezTo>
                  <a:cubicBezTo>
                    <a:pt x="3801" y="68"/>
                    <a:pt x="3778" y="0"/>
                    <a:pt x="3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6"/>
            <p:cNvSpPr/>
            <p:nvPr/>
          </p:nvSpPr>
          <p:spPr>
            <a:xfrm>
              <a:off x="5028725" y="1261550"/>
              <a:ext cx="55675" cy="11275"/>
            </a:xfrm>
            <a:custGeom>
              <a:avLst/>
              <a:gdLst/>
              <a:ahLst/>
              <a:cxnLst/>
              <a:rect l="l" t="t" r="r" b="b"/>
              <a:pathLst>
                <a:path w="2227" h="451" extrusionOk="0">
                  <a:moveTo>
                    <a:pt x="45" y="1"/>
                  </a:moveTo>
                  <a:cubicBezTo>
                    <a:pt x="23" y="113"/>
                    <a:pt x="23" y="226"/>
                    <a:pt x="0" y="338"/>
                  </a:cubicBezTo>
                  <a:cubicBezTo>
                    <a:pt x="652" y="361"/>
                    <a:pt x="1327" y="406"/>
                    <a:pt x="2002" y="451"/>
                  </a:cubicBezTo>
                  <a:lnTo>
                    <a:pt x="2181" y="451"/>
                  </a:lnTo>
                  <a:cubicBezTo>
                    <a:pt x="2204" y="338"/>
                    <a:pt x="2204" y="203"/>
                    <a:pt x="2226" y="91"/>
                  </a:cubicBezTo>
                  <a:cubicBezTo>
                    <a:pt x="2024" y="91"/>
                    <a:pt x="1844" y="68"/>
                    <a:pt x="1664" y="68"/>
                  </a:cubicBezTo>
                  <a:cubicBezTo>
                    <a:pt x="1125" y="46"/>
                    <a:pt x="585" y="23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6"/>
            <p:cNvSpPr/>
            <p:nvPr/>
          </p:nvSpPr>
          <p:spPr>
            <a:xfrm>
              <a:off x="5022525" y="1325075"/>
              <a:ext cx="56825" cy="10150"/>
            </a:xfrm>
            <a:custGeom>
              <a:avLst/>
              <a:gdLst/>
              <a:ahLst/>
              <a:cxnLst/>
              <a:rect l="l" t="t" r="r" b="b"/>
              <a:pathLst>
                <a:path w="2273" h="406" extrusionOk="0">
                  <a:moveTo>
                    <a:pt x="23" y="1"/>
                  </a:moveTo>
                  <a:cubicBezTo>
                    <a:pt x="23" y="113"/>
                    <a:pt x="1" y="226"/>
                    <a:pt x="1" y="316"/>
                  </a:cubicBezTo>
                  <a:cubicBezTo>
                    <a:pt x="743" y="338"/>
                    <a:pt x="1485" y="383"/>
                    <a:pt x="2250" y="406"/>
                  </a:cubicBezTo>
                  <a:cubicBezTo>
                    <a:pt x="2250" y="293"/>
                    <a:pt x="2250" y="181"/>
                    <a:pt x="2272" y="68"/>
                  </a:cubicBezTo>
                  <a:cubicBezTo>
                    <a:pt x="2047" y="68"/>
                    <a:pt x="1822" y="68"/>
                    <a:pt x="1620" y="46"/>
                  </a:cubicBezTo>
                  <a:cubicBezTo>
                    <a:pt x="1080" y="46"/>
                    <a:pt x="563" y="23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6"/>
            <p:cNvSpPr/>
            <p:nvPr/>
          </p:nvSpPr>
          <p:spPr>
            <a:xfrm>
              <a:off x="5018050" y="1379050"/>
              <a:ext cx="57350" cy="17450"/>
            </a:xfrm>
            <a:custGeom>
              <a:avLst/>
              <a:gdLst/>
              <a:ahLst/>
              <a:cxnLst/>
              <a:rect l="l" t="t" r="r" b="b"/>
              <a:pathLst>
                <a:path w="2294" h="698" extrusionOk="0">
                  <a:moveTo>
                    <a:pt x="23" y="1"/>
                  </a:moveTo>
                  <a:cubicBezTo>
                    <a:pt x="23" y="158"/>
                    <a:pt x="0" y="338"/>
                    <a:pt x="0" y="495"/>
                  </a:cubicBezTo>
                  <a:cubicBezTo>
                    <a:pt x="742" y="563"/>
                    <a:pt x="1507" y="630"/>
                    <a:pt x="2271" y="698"/>
                  </a:cubicBezTo>
                  <a:cubicBezTo>
                    <a:pt x="2271" y="540"/>
                    <a:pt x="2294" y="383"/>
                    <a:pt x="2294" y="203"/>
                  </a:cubicBezTo>
                  <a:cubicBezTo>
                    <a:pt x="2114" y="203"/>
                    <a:pt x="1911" y="180"/>
                    <a:pt x="1709" y="158"/>
                  </a:cubicBezTo>
                  <a:cubicBezTo>
                    <a:pt x="1169" y="113"/>
                    <a:pt x="607" y="45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6"/>
            <p:cNvSpPr/>
            <p:nvPr/>
          </p:nvSpPr>
          <p:spPr>
            <a:xfrm>
              <a:off x="5012425" y="1439200"/>
              <a:ext cx="60175" cy="15200"/>
            </a:xfrm>
            <a:custGeom>
              <a:avLst/>
              <a:gdLst/>
              <a:ahLst/>
              <a:cxnLst/>
              <a:rect l="l" t="t" r="r" b="b"/>
              <a:pathLst>
                <a:path w="2407" h="608" extrusionOk="0">
                  <a:moveTo>
                    <a:pt x="68" y="0"/>
                  </a:moveTo>
                  <a:cubicBezTo>
                    <a:pt x="45" y="180"/>
                    <a:pt x="23" y="360"/>
                    <a:pt x="0" y="540"/>
                  </a:cubicBezTo>
                  <a:cubicBezTo>
                    <a:pt x="517" y="563"/>
                    <a:pt x="1057" y="585"/>
                    <a:pt x="1574" y="585"/>
                  </a:cubicBezTo>
                  <a:cubicBezTo>
                    <a:pt x="1844" y="585"/>
                    <a:pt x="2136" y="608"/>
                    <a:pt x="2406" y="608"/>
                  </a:cubicBezTo>
                  <a:cubicBezTo>
                    <a:pt x="2406" y="450"/>
                    <a:pt x="2406" y="293"/>
                    <a:pt x="2406" y="135"/>
                  </a:cubicBezTo>
                  <a:cubicBezTo>
                    <a:pt x="1619" y="90"/>
                    <a:pt x="832" y="45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6"/>
            <p:cNvSpPr/>
            <p:nvPr/>
          </p:nvSpPr>
          <p:spPr>
            <a:xfrm>
              <a:off x="5000050" y="1492050"/>
              <a:ext cx="83225" cy="12950"/>
            </a:xfrm>
            <a:custGeom>
              <a:avLst/>
              <a:gdLst/>
              <a:ahLst/>
              <a:cxnLst/>
              <a:rect l="l" t="t" r="r" b="b"/>
              <a:pathLst>
                <a:path w="3329" h="518" extrusionOk="0">
                  <a:moveTo>
                    <a:pt x="158" y="0"/>
                  </a:moveTo>
                  <a:cubicBezTo>
                    <a:pt x="113" y="158"/>
                    <a:pt x="68" y="292"/>
                    <a:pt x="1" y="450"/>
                  </a:cubicBezTo>
                  <a:cubicBezTo>
                    <a:pt x="1102" y="472"/>
                    <a:pt x="2227" y="495"/>
                    <a:pt x="3328" y="517"/>
                  </a:cubicBezTo>
                  <a:cubicBezTo>
                    <a:pt x="3261" y="382"/>
                    <a:pt x="3171" y="247"/>
                    <a:pt x="3126" y="113"/>
                  </a:cubicBezTo>
                  <a:cubicBezTo>
                    <a:pt x="2339" y="90"/>
                    <a:pt x="1552" y="45"/>
                    <a:pt x="765" y="23"/>
                  </a:cubicBezTo>
                  <a:cubicBezTo>
                    <a:pt x="563" y="0"/>
                    <a:pt x="36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6"/>
            <p:cNvSpPr/>
            <p:nvPr/>
          </p:nvSpPr>
          <p:spPr>
            <a:xfrm>
              <a:off x="4965750" y="1538125"/>
              <a:ext cx="158000" cy="16350"/>
            </a:xfrm>
            <a:custGeom>
              <a:avLst/>
              <a:gdLst/>
              <a:ahLst/>
              <a:cxnLst/>
              <a:rect l="l" t="t" r="r" b="b"/>
              <a:pathLst>
                <a:path w="6320" h="654" extrusionOk="0">
                  <a:moveTo>
                    <a:pt x="428" y="1"/>
                  </a:moveTo>
                  <a:cubicBezTo>
                    <a:pt x="271" y="181"/>
                    <a:pt x="136" y="338"/>
                    <a:pt x="1" y="518"/>
                  </a:cubicBezTo>
                  <a:cubicBezTo>
                    <a:pt x="2092" y="586"/>
                    <a:pt x="4228" y="631"/>
                    <a:pt x="6319" y="653"/>
                  </a:cubicBezTo>
                  <a:cubicBezTo>
                    <a:pt x="6207" y="496"/>
                    <a:pt x="6095" y="361"/>
                    <a:pt x="5960" y="203"/>
                  </a:cubicBezTo>
                  <a:cubicBezTo>
                    <a:pt x="4768" y="158"/>
                    <a:pt x="3554" y="113"/>
                    <a:pt x="2339" y="68"/>
                  </a:cubicBezTo>
                  <a:cubicBezTo>
                    <a:pt x="1710" y="46"/>
                    <a:pt x="1058" y="23"/>
                    <a:pt x="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6"/>
            <p:cNvSpPr/>
            <p:nvPr/>
          </p:nvSpPr>
          <p:spPr>
            <a:xfrm>
              <a:off x="5086625" y="1596050"/>
              <a:ext cx="41625" cy="12375"/>
            </a:xfrm>
            <a:custGeom>
              <a:avLst/>
              <a:gdLst/>
              <a:ahLst/>
              <a:cxnLst/>
              <a:rect l="l" t="t" r="r" b="b"/>
              <a:pathLst>
                <a:path w="1665" h="495" extrusionOk="0">
                  <a:moveTo>
                    <a:pt x="0" y="0"/>
                  </a:moveTo>
                  <a:lnTo>
                    <a:pt x="0" y="0"/>
                  </a:lnTo>
                  <a:cubicBezTo>
                    <a:pt x="113" y="157"/>
                    <a:pt x="225" y="292"/>
                    <a:pt x="338" y="450"/>
                  </a:cubicBezTo>
                  <a:cubicBezTo>
                    <a:pt x="675" y="472"/>
                    <a:pt x="1012" y="472"/>
                    <a:pt x="1349" y="495"/>
                  </a:cubicBezTo>
                  <a:cubicBezTo>
                    <a:pt x="1462" y="360"/>
                    <a:pt x="1574" y="247"/>
                    <a:pt x="1664" y="112"/>
                  </a:cubicBezTo>
                  <a:cubicBezTo>
                    <a:pt x="1125" y="67"/>
                    <a:pt x="562" y="4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6"/>
            <p:cNvSpPr/>
            <p:nvPr/>
          </p:nvSpPr>
          <p:spPr>
            <a:xfrm>
              <a:off x="4942150" y="1588175"/>
              <a:ext cx="59050" cy="13500"/>
            </a:xfrm>
            <a:custGeom>
              <a:avLst/>
              <a:gdLst/>
              <a:ahLst/>
              <a:cxnLst/>
              <a:rect l="l" t="t" r="r" b="b"/>
              <a:pathLst>
                <a:path w="2362" h="540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158"/>
                    <a:pt x="203" y="315"/>
                    <a:pt x="315" y="472"/>
                  </a:cubicBezTo>
                  <a:cubicBezTo>
                    <a:pt x="877" y="495"/>
                    <a:pt x="1440" y="517"/>
                    <a:pt x="2002" y="540"/>
                  </a:cubicBezTo>
                  <a:cubicBezTo>
                    <a:pt x="2114" y="405"/>
                    <a:pt x="2227" y="270"/>
                    <a:pt x="2361" y="113"/>
                  </a:cubicBezTo>
                  <a:cubicBezTo>
                    <a:pt x="1574" y="68"/>
                    <a:pt x="787" y="4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6"/>
            <p:cNvSpPr/>
            <p:nvPr/>
          </p:nvSpPr>
          <p:spPr>
            <a:xfrm>
              <a:off x="4505350" y="1336325"/>
              <a:ext cx="470000" cy="761725"/>
            </a:xfrm>
            <a:custGeom>
              <a:avLst/>
              <a:gdLst/>
              <a:ahLst/>
              <a:cxnLst/>
              <a:rect l="l" t="t" r="r" b="b"/>
              <a:pathLst>
                <a:path w="18800" h="30469" extrusionOk="0">
                  <a:moveTo>
                    <a:pt x="14122" y="113"/>
                  </a:moveTo>
                  <a:cubicBezTo>
                    <a:pt x="14122" y="113"/>
                    <a:pt x="14145" y="68"/>
                    <a:pt x="14167" y="68"/>
                  </a:cubicBezTo>
                  <a:cubicBezTo>
                    <a:pt x="15111" y="1"/>
                    <a:pt x="16123" y="473"/>
                    <a:pt x="16820" y="923"/>
                  </a:cubicBezTo>
                  <a:cubicBezTo>
                    <a:pt x="17517" y="1417"/>
                    <a:pt x="18035" y="2047"/>
                    <a:pt x="18259" y="2856"/>
                  </a:cubicBezTo>
                  <a:cubicBezTo>
                    <a:pt x="18597" y="4183"/>
                    <a:pt x="18102" y="6072"/>
                    <a:pt x="18080" y="7781"/>
                  </a:cubicBezTo>
                  <a:cubicBezTo>
                    <a:pt x="18057" y="8748"/>
                    <a:pt x="18170" y="9422"/>
                    <a:pt x="18327" y="10074"/>
                  </a:cubicBezTo>
                  <a:cubicBezTo>
                    <a:pt x="18462" y="10749"/>
                    <a:pt x="18709" y="11401"/>
                    <a:pt x="18732" y="12210"/>
                  </a:cubicBezTo>
                  <a:cubicBezTo>
                    <a:pt x="18799" y="13537"/>
                    <a:pt x="18349" y="14729"/>
                    <a:pt x="18057" y="15920"/>
                  </a:cubicBezTo>
                  <a:cubicBezTo>
                    <a:pt x="17787" y="17090"/>
                    <a:pt x="17472" y="18237"/>
                    <a:pt x="17225" y="19451"/>
                  </a:cubicBezTo>
                  <a:cubicBezTo>
                    <a:pt x="16978" y="20777"/>
                    <a:pt x="16933" y="22104"/>
                    <a:pt x="17113" y="23318"/>
                  </a:cubicBezTo>
                  <a:cubicBezTo>
                    <a:pt x="17270" y="24622"/>
                    <a:pt x="17630" y="26376"/>
                    <a:pt x="17090" y="27501"/>
                  </a:cubicBezTo>
                  <a:cubicBezTo>
                    <a:pt x="16685" y="28355"/>
                    <a:pt x="15966" y="28985"/>
                    <a:pt x="15089" y="29232"/>
                  </a:cubicBezTo>
                  <a:cubicBezTo>
                    <a:pt x="13965" y="29524"/>
                    <a:pt x="12818" y="29255"/>
                    <a:pt x="11536" y="29300"/>
                  </a:cubicBezTo>
                  <a:cubicBezTo>
                    <a:pt x="10457" y="29344"/>
                    <a:pt x="9378" y="29547"/>
                    <a:pt x="8366" y="29794"/>
                  </a:cubicBezTo>
                  <a:cubicBezTo>
                    <a:pt x="7331" y="30019"/>
                    <a:pt x="6432" y="30334"/>
                    <a:pt x="5308" y="30401"/>
                  </a:cubicBezTo>
                  <a:cubicBezTo>
                    <a:pt x="4161" y="30469"/>
                    <a:pt x="3104" y="29997"/>
                    <a:pt x="2407" y="29524"/>
                  </a:cubicBezTo>
                  <a:cubicBezTo>
                    <a:pt x="923" y="28513"/>
                    <a:pt x="1" y="26714"/>
                    <a:pt x="181" y="24330"/>
                  </a:cubicBezTo>
                  <a:cubicBezTo>
                    <a:pt x="271" y="23206"/>
                    <a:pt x="586" y="22149"/>
                    <a:pt x="900" y="21160"/>
                  </a:cubicBezTo>
                  <a:cubicBezTo>
                    <a:pt x="1800" y="18371"/>
                    <a:pt x="3194" y="15898"/>
                    <a:pt x="4206" y="12975"/>
                  </a:cubicBezTo>
                  <a:cubicBezTo>
                    <a:pt x="4903" y="11019"/>
                    <a:pt x="5443" y="9017"/>
                    <a:pt x="6230" y="7308"/>
                  </a:cubicBezTo>
                  <a:cubicBezTo>
                    <a:pt x="7017" y="5577"/>
                    <a:pt x="8006" y="4115"/>
                    <a:pt x="9288" y="2744"/>
                  </a:cubicBezTo>
                  <a:cubicBezTo>
                    <a:pt x="9850" y="2137"/>
                    <a:pt x="10524" y="1485"/>
                    <a:pt x="11289" y="990"/>
                  </a:cubicBezTo>
                  <a:cubicBezTo>
                    <a:pt x="12076" y="518"/>
                    <a:pt x="12930" y="136"/>
                    <a:pt x="14122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6"/>
            <p:cNvSpPr/>
            <p:nvPr/>
          </p:nvSpPr>
          <p:spPr>
            <a:xfrm>
              <a:off x="4889875" y="1366125"/>
              <a:ext cx="80400" cy="238375"/>
            </a:xfrm>
            <a:custGeom>
              <a:avLst/>
              <a:gdLst/>
              <a:ahLst/>
              <a:cxnLst/>
              <a:rect l="l" t="t" r="r" b="b"/>
              <a:pathLst>
                <a:path w="3216" h="9535" extrusionOk="0">
                  <a:moveTo>
                    <a:pt x="1754" y="0"/>
                  </a:moveTo>
                  <a:cubicBezTo>
                    <a:pt x="1776" y="18"/>
                    <a:pt x="1798" y="36"/>
                    <a:pt x="1820" y="54"/>
                  </a:cubicBezTo>
                  <a:lnTo>
                    <a:pt x="1820" y="54"/>
                  </a:lnTo>
                  <a:cubicBezTo>
                    <a:pt x="1813" y="43"/>
                    <a:pt x="1806" y="33"/>
                    <a:pt x="1799" y="23"/>
                  </a:cubicBezTo>
                  <a:cubicBezTo>
                    <a:pt x="1777" y="23"/>
                    <a:pt x="1777" y="0"/>
                    <a:pt x="1754" y="0"/>
                  </a:cubicBezTo>
                  <a:close/>
                  <a:moveTo>
                    <a:pt x="1820" y="54"/>
                  </a:moveTo>
                  <a:cubicBezTo>
                    <a:pt x="2065" y="420"/>
                    <a:pt x="2381" y="1075"/>
                    <a:pt x="2271" y="1687"/>
                  </a:cubicBezTo>
                  <a:cubicBezTo>
                    <a:pt x="2181" y="2114"/>
                    <a:pt x="1687" y="2429"/>
                    <a:pt x="1304" y="2766"/>
                  </a:cubicBezTo>
                  <a:cubicBezTo>
                    <a:pt x="945" y="3058"/>
                    <a:pt x="562" y="3463"/>
                    <a:pt x="360" y="3913"/>
                  </a:cubicBezTo>
                  <a:cubicBezTo>
                    <a:pt x="0" y="4790"/>
                    <a:pt x="248" y="5824"/>
                    <a:pt x="697" y="6409"/>
                  </a:cubicBezTo>
                  <a:cubicBezTo>
                    <a:pt x="967" y="6769"/>
                    <a:pt x="1507" y="7061"/>
                    <a:pt x="1889" y="7421"/>
                  </a:cubicBezTo>
                  <a:cubicBezTo>
                    <a:pt x="2091" y="7623"/>
                    <a:pt x="2384" y="8005"/>
                    <a:pt x="2564" y="8320"/>
                  </a:cubicBezTo>
                  <a:cubicBezTo>
                    <a:pt x="2676" y="8590"/>
                    <a:pt x="2811" y="9197"/>
                    <a:pt x="3103" y="9534"/>
                  </a:cubicBezTo>
                  <a:cubicBezTo>
                    <a:pt x="3036" y="9332"/>
                    <a:pt x="2991" y="9107"/>
                    <a:pt x="2946" y="8882"/>
                  </a:cubicBezTo>
                  <a:cubicBezTo>
                    <a:pt x="2789" y="8230"/>
                    <a:pt x="2676" y="7556"/>
                    <a:pt x="2699" y="6589"/>
                  </a:cubicBezTo>
                  <a:cubicBezTo>
                    <a:pt x="2721" y="4880"/>
                    <a:pt x="3216" y="2991"/>
                    <a:pt x="2878" y="1664"/>
                  </a:cubicBezTo>
                  <a:cubicBezTo>
                    <a:pt x="2706" y="1017"/>
                    <a:pt x="2327" y="474"/>
                    <a:pt x="1820" y="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6"/>
            <p:cNvSpPr/>
            <p:nvPr/>
          </p:nvSpPr>
          <p:spPr>
            <a:xfrm>
              <a:off x="4505350" y="1865875"/>
              <a:ext cx="440750" cy="230650"/>
            </a:xfrm>
            <a:custGeom>
              <a:avLst/>
              <a:gdLst/>
              <a:ahLst/>
              <a:cxnLst/>
              <a:rect l="l" t="t" r="r" b="b"/>
              <a:pathLst>
                <a:path w="17630" h="9226" extrusionOk="0">
                  <a:moveTo>
                    <a:pt x="17023" y="0"/>
                  </a:moveTo>
                  <a:lnTo>
                    <a:pt x="17023" y="0"/>
                  </a:lnTo>
                  <a:cubicBezTo>
                    <a:pt x="15966" y="1687"/>
                    <a:pt x="14437" y="2766"/>
                    <a:pt x="12481" y="3575"/>
                  </a:cubicBezTo>
                  <a:cubicBezTo>
                    <a:pt x="11311" y="4070"/>
                    <a:pt x="10255" y="4610"/>
                    <a:pt x="9198" y="5442"/>
                  </a:cubicBezTo>
                  <a:cubicBezTo>
                    <a:pt x="8208" y="6229"/>
                    <a:pt x="7241" y="7083"/>
                    <a:pt x="5982" y="7420"/>
                  </a:cubicBezTo>
                  <a:cubicBezTo>
                    <a:pt x="5690" y="7499"/>
                    <a:pt x="5353" y="7539"/>
                    <a:pt x="5007" y="7539"/>
                  </a:cubicBezTo>
                  <a:cubicBezTo>
                    <a:pt x="4661" y="7539"/>
                    <a:pt x="4307" y="7499"/>
                    <a:pt x="3981" y="7420"/>
                  </a:cubicBezTo>
                  <a:cubicBezTo>
                    <a:pt x="2767" y="7128"/>
                    <a:pt x="1710" y="5981"/>
                    <a:pt x="1193" y="4902"/>
                  </a:cubicBezTo>
                  <a:cubicBezTo>
                    <a:pt x="945" y="4340"/>
                    <a:pt x="743" y="3688"/>
                    <a:pt x="653" y="2856"/>
                  </a:cubicBezTo>
                  <a:cubicBezTo>
                    <a:pt x="608" y="2631"/>
                    <a:pt x="586" y="2069"/>
                    <a:pt x="563" y="1664"/>
                  </a:cubicBezTo>
                  <a:cubicBezTo>
                    <a:pt x="541" y="1529"/>
                    <a:pt x="541" y="1394"/>
                    <a:pt x="518" y="1282"/>
                  </a:cubicBezTo>
                  <a:cubicBezTo>
                    <a:pt x="361" y="1866"/>
                    <a:pt x="248" y="2496"/>
                    <a:pt x="181" y="3148"/>
                  </a:cubicBezTo>
                  <a:cubicBezTo>
                    <a:pt x="1" y="5532"/>
                    <a:pt x="923" y="7331"/>
                    <a:pt x="2407" y="8342"/>
                  </a:cubicBezTo>
                  <a:cubicBezTo>
                    <a:pt x="3059" y="8784"/>
                    <a:pt x="4026" y="9226"/>
                    <a:pt x="5087" y="9226"/>
                  </a:cubicBezTo>
                  <a:cubicBezTo>
                    <a:pt x="5160" y="9226"/>
                    <a:pt x="5234" y="9224"/>
                    <a:pt x="5308" y="9219"/>
                  </a:cubicBezTo>
                  <a:cubicBezTo>
                    <a:pt x="6432" y="9152"/>
                    <a:pt x="7331" y="8837"/>
                    <a:pt x="8366" y="8612"/>
                  </a:cubicBezTo>
                  <a:cubicBezTo>
                    <a:pt x="9378" y="8365"/>
                    <a:pt x="10457" y="8162"/>
                    <a:pt x="11536" y="8118"/>
                  </a:cubicBezTo>
                  <a:cubicBezTo>
                    <a:pt x="11639" y="8114"/>
                    <a:pt x="11742" y="8112"/>
                    <a:pt x="11843" y="8112"/>
                  </a:cubicBezTo>
                  <a:cubicBezTo>
                    <a:pt x="12545" y="8112"/>
                    <a:pt x="13209" y="8188"/>
                    <a:pt x="13852" y="8188"/>
                  </a:cubicBezTo>
                  <a:cubicBezTo>
                    <a:pt x="14271" y="8188"/>
                    <a:pt x="14681" y="8156"/>
                    <a:pt x="15089" y="8050"/>
                  </a:cubicBezTo>
                  <a:cubicBezTo>
                    <a:pt x="15966" y="7803"/>
                    <a:pt x="16685" y="7173"/>
                    <a:pt x="17090" y="6319"/>
                  </a:cubicBezTo>
                  <a:cubicBezTo>
                    <a:pt x="17630" y="5194"/>
                    <a:pt x="17270" y="3463"/>
                    <a:pt x="17113" y="2136"/>
                  </a:cubicBezTo>
                  <a:cubicBezTo>
                    <a:pt x="17000" y="1462"/>
                    <a:pt x="16978" y="742"/>
                    <a:pt x="170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6"/>
            <p:cNvSpPr/>
            <p:nvPr/>
          </p:nvSpPr>
          <p:spPr>
            <a:xfrm>
              <a:off x="4734725" y="1406600"/>
              <a:ext cx="54550" cy="47250"/>
            </a:xfrm>
            <a:custGeom>
              <a:avLst/>
              <a:gdLst/>
              <a:ahLst/>
              <a:cxnLst/>
              <a:rect l="l" t="t" r="r" b="b"/>
              <a:pathLst>
                <a:path w="2182" h="1890" extrusionOk="0">
                  <a:moveTo>
                    <a:pt x="1552" y="23"/>
                  </a:moveTo>
                  <a:cubicBezTo>
                    <a:pt x="2069" y="0"/>
                    <a:pt x="2181" y="562"/>
                    <a:pt x="1912" y="1035"/>
                  </a:cubicBezTo>
                  <a:cubicBezTo>
                    <a:pt x="1732" y="1372"/>
                    <a:pt x="1192" y="1889"/>
                    <a:pt x="810" y="1799"/>
                  </a:cubicBezTo>
                  <a:cubicBezTo>
                    <a:pt x="0" y="1574"/>
                    <a:pt x="922" y="270"/>
                    <a:pt x="1259" y="68"/>
                  </a:cubicBezTo>
                  <a:cubicBezTo>
                    <a:pt x="1349" y="23"/>
                    <a:pt x="1484" y="23"/>
                    <a:pt x="15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6"/>
            <p:cNvSpPr/>
            <p:nvPr/>
          </p:nvSpPr>
          <p:spPr>
            <a:xfrm>
              <a:off x="4644200" y="1463925"/>
              <a:ext cx="111900" cy="164175"/>
            </a:xfrm>
            <a:custGeom>
              <a:avLst/>
              <a:gdLst/>
              <a:ahLst/>
              <a:cxnLst/>
              <a:rect l="l" t="t" r="r" b="b"/>
              <a:pathLst>
                <a:path w="4476" h="6567" extrusionOk="0">
                  <a:moveTo>
                    <a:pt x="3576" y="46"/>
                  </a:moveTo>
                  <a:cubicBezTo>
                    <a:pt x="4476" y="1"/>
                    <a:pt x="3891" y="1507"/>
                    <a:pt x="3644" y="2137"/>
                  </a:cubicBezTo>
                  <a:cubicBezTo>
                    <a:pt x="3127" y="3374"/>
                    <a:pt x="2474" y="4408"/>
                    <a:pt x="1800" y="5352"/>
                  </a:cubicBezTo>
                  <a:cubicBezTo>
                    <a:pt x="1530" y="5780"/>
                    <a:pt x="990" y="6567"/>
                    <a:pt x="473" y="6387"/>
                  </a:cubicBezTo>
                  <a:cubicBezTo>
                    <a:pt x="1" y="6229"/>
                    <a:pt x="361" y="5083"/>
                    <a:pt x="563" y="4520"/>
                  </a:cubicBezTo>
                  <a:cubicBezTo>
                    <a:pt x="1080" y="3104"/>
                    <a:pt x="1530" y="2339"/>
                    <a:pt x="2295" y="1260"/>
                  </a:cubicBezTo>
                  <a:cubicBezTo>
                    <a:pt x="2609" y="833"/>
                    <a:pt x="3127" y="91"/>
                    <a:pt x="357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6"/>
            <p:cNvSpPr/>
            <p:nvPr/>
          </p:nvSpPr>
          <p:spPr>
            <a:xfrm>
              <a:off x="4532350" y="1925450"/>
              <a:ext cx="81525" cy="152925"/>
            </a:xfrm>
            <a:custGeom>
              <a:avLst/>
              <a:gdLst/>
              <a:ahLst/>
              <a:cxnLst/>
              <a:rect l="l" t="t" r="r" b="b"/>
              <a:pathLst>
                <a:path w="3261" h="6117" extrusionOk="0">
                  <a:moveTo>
                    <a:pt x="180" y="788"/>
                  </a:moveTo>
                  <a:cubicBezTo>
                    <a:pt x="270" y="518"/>
                    <a:pt x="607" y="1"/>
                    <a:pt x="1147" y="226"/>
                  </a:cubicBezTo>
                  <a:cubicBezTo>
                    <a:pt x="1844" y="518"/>
                    <a:pt x="2069" y="2047"/>
                    <a:pt x="2249" y="2631"/>
                  </a:cubicBezTo>
                  <a:cubicBezTo>
                    <a:pt x="2496" y="3351"/>
                    <a:pt x="3261" y="4588"/>
                    <a:pt x="2699" y="5217"/>
                  </a:cubicBezTo>
                  <a:cubicBezTo>
                    <a:pt x="1867" y="6117"/>
                    <a:pt x="1035" y="4093"/>
                    <a:pt x="765" y="3396"/>
                  </a:cubicBezTo>
                  <a:cubicBezTo>
                    <a:pt x="630" y="3014"/>
                    <a:pt x="540" y="2631"/>
                    <a:pt x="428" y="2294"/>
                  </a:cubicBezTo>
                  <a:cubicBezTo>
                    <a:pt x="248" y="1755"/>
                    <a:pt x="0" y="1327"/>
                    <a:pt x="180" y="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6"/>
            <p:cNvSpPr/>
            <p:nvPr/>
          </p:nvSpPr>
          <p:spPr>
            <a:xfrm>
              <a:off x="4856150" y="1717450"/>
              <a:ext cx="65775" cy="126525"/>
            </a:xfrm>
            <a:custGeom>
              <a:avLst/>
              <a:gdLst/>
              <a:ahLst/>
              <a:cxnLst/>
              <a:rect l="l" t="t" r="r" b="b"/>
              <a:pathLst>
                <a:path w="2631" h="5061" extrusionOk="0">
                  <a:moveTo>
                    <a:pt x="1934" y="136"/>
                  </a:moveTo>
                  <a:cubicBezTo>
                    <a:pt x="2631" y="878"/>
                    <a:pt x="2564" y="5060"/>
                    <a:pt x="1147" y="4970"/>
                  </a:cubicBezTo>
                  <a:cubicBezTo>
                    <a:pt x="0" y="4880"/>
                    <a:pt x="135" y="1170"/>
                    <a:pt x="967" y="293"/>
                  </a:cubicBezTo>
                  <a:cubicBezTo>
                    <a:pt x="1169" y="68"/>
                    <a:pt x="1372" y="1"/>
                    <a:pt x="193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6"/>
            <p:cNvSpPr/>
            <p:nvPr/>
          </p:nvSpPr>
          <p:spPr>
            <a:xfrm>
              <a:off x="4785300" y="1824825"/>
              <a:ext cx="63000" cy="63000"/>
            </a:xfrm>
            <a:custGeom>
              <a:avLst/>
              <a:gdLst/>
              <a:ahLst/>
              <a:cxnLst/>
              <a:rect l="l" t="t" r="r" b="b"/>
              <a:pathLst>
                <a:path w="2520" h="2520" extrusionOk="0">
                  <a:moveTo>
                    <a:pt x="1193" y="316"/>
                  </a:moveTo>
                  <a:cubicBezTo>
                    <a:pt x="2519" y="1"/>
                    <a:pt x="2407" y="2092"/>
                    <a:pt x="1620" y="2272"/>
                  </a:cubicBezTo>
                  <a:cubicBezTo>
                    <a:pt x="518" y="2519"/>
                    <a:pt x="1" y="608"/>
                    <a:pt x="1193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6"/>
            <p:cNvSpPr/>
            <p:nvPr/>
          </p:nvSpPr>
          <p:spPr>
            <a:xfrm>
              <a:off x="4864575" y="1885550"/>
              <a:ext cx="56800" cy="79275"/>
            </a:xfrm>
            <a:custGeom>
              <a:avLst/>
              <a:gdLst/>
              <a:ahLst/>
              <a:cxnLst/>
              <a:rect l="l" t="t" r="r" b="b"/>
              <a:pathLst>
                <a:path w="2272" h="3171" extrusionOk="0">
                  <a:moveTo>
                    <a:pt x="967" y="45"/>
                  </a:moveTo>
                  <a:cubicBezTo>
                    <a:pt x="2272" y="0"/>
                    <a:pt x="2092" y="3171"/>
                    <a:pt x="877" y="3081"/>
                  </a:cubicBezTo>
                  <a:cubicBezTo>
                    <a:pt x="383" y="3036"/>
                    <a:pt x="270" y="2676"/>
                    <a:pt x="158" y="2046"/>
                  </a:cubicBezTo>
                  <a:cubicBezTo>
                    <a:pt x="0" y="1102"/>
                    <a:pt x="45" y="90"/>
                    <a:pt x="96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6"/>
            <p:cNvSpPr/>
            <p:nvPr/>
          </p:nvSpPr>
          <p:spPr>
            <a:xfrm>
              <a:off x="5103475" y="1350950"/>
              <a:ext cx="440200" cy="782525"/>
            </a:xfrm>
            <a:custGeom>
              <a:avLst/>
              <a:gdLst/>
              <a:ahLst/>
              <a:cxnLst/>
              <a:rect l="l" t="t" r="r" b="b"/>
              <a:pathLst>
                <a:path w="17608" h="31301" extrusionOk="0">
                  <a:moveTo>
                    <a:pt x="5802" y="180"/>
                  </a:moveTo>
                  <a:cubicBezTo>
                    <a:pt x="5802" y="180"/>
                    <a:pt x="5780" y="158"/>
                    <a:pt x="5780" y="158"/>
                  </a:cubicBezTo>
                  <a:cubicBezTo>
                    <a:pt x="4835" y="0"/>
                    <a:pt x="3779" y="382"/>
                    <a:pt x="3059" y="787"/>
                  </a:cubicBezTo>
                  <a:cubicBezTo>
                    <a:pt x="2294" y="1214"/>
                    <a:pt x="1732" y="1799"/>
                    <a:pt x="1440" y="2586"/>
                  </a:cubicBezTo>
                  <a:cubicBezTo>
                    <a:pt x="990" y="3868"/>
                    <a:pt x="1328" y="5802"/>
                    <a:pt x="1193" y="7510"/>
                  </a:cubicBezTo>
                  <a:cubicBezTo>
                    <a:pt x="1125" y="8477"/>
                    <a:pt x="968" y="9107"/>
                    <a:pt x="765" y="9759"/>
                  </a:cubicBezTo>
                  <a:cubicBezTo>
                    <a:pt x="563" y="10434"/>
                    <a:pt x="271" y="11041"/>
                    <a:pt x="158" y="11850"/>
                  </a:cubicBezTo>
                  <a:cubicBezTo>
                    <a:pt x="1" y="13177"/>
                    <a:pt x="316" y="14414"/>
                    <a:pt x="518" y="15605"/>
                  </a:cubicBezTo>
                  <a:cubicBezTo>
                    <a:pt x="698" y="16797"/>
                    <a:pt x="900" y="17966"/>
                    <a:pt x="1035" y="19203"/>
                  </a:cubicBezTo>
                  <a:cubicBezTo>
                    <a:pt x="1193" y="20552"/>
                    <a:pt x="1103" y="21856"/>
                    <a:pt x="833" y="23071"/>
                  </a:cubicBezTo>
                  <a:cubicBezTo>
                    <a:pt x="541" y="24352"/>
                    <a:pt x="46" y="26061"/>
                    <a:pt x="496" y="27230"/>
                  </a:cubicBezTo>
                  <a:cubicBezTo>
                    <a:pt x="810" y="28107"/>
                    <a:pt x="1485" y="28804"/>
                    <a:pt x="2339" y="29119"/>
                  </a:cubicBezTo>
                  <a:cubicBezTo>
                    <a:pt x="3441" y="29502"/>
                    <a:pt x="4611" y="29344"/>
                    <a:pt x="5870" y="29502"/>
                  </a:cubicBezTo>
                  <a:cubicBezTo>
                    <a:pt x="6927" y="29659"/>
                    <a:pt x="8006" y="29929"/>
                    <a:pt x="8995" y="30266"/>
                  </a:cubicBezTo>
                  <a:cubicBezTo>
                    <a:pt x="10007" y="30581"/>
                    <a:pt x="10862" y="30986"/>
                    <a:pt x="11986" y="31143"/>
                  </a:cubicBezTo>
                  <a:cubicBezTo>
                    <a:pt x="13110" y="31300"/>
                    <a:pt x="14212" y="30918"/>
                    <a:pt x="14932" y="30513"/>
                  </a:cubicBezTo>
                  <a:cubicBezTo>
                    <a:pt x="16506" y="29636"/>
                    <a:pt x="17585" y="27928"/>
                    <a:pt x="17607" y="25522"/>
                  </a:cubicBezTo>
                  <a:cubicBezTo>
                    <a:pt x="17607" y="24397"/>
                    <a:pt x="17382" y="23318"/>
                    <a:pt x="17158" y="22306"/>
                  </a:cubicBezTo>
                  <a:cubicBezTo>
                    <a:pt x="16506" y="19450"/>
                    <a:pt x="15336" y="16865"/>
                    <a:pt x="14572" y="13874"/>
                  </a:cubicBezTo>
                  <a:cubicBezTo>
                    <a:pt x="14055" y="11850"/>
                    <a:pt x="13672" y="9804"/>
                    <a:pt x="13043" y="8050"/>
                  </a:cubicBezTo>
                  <a:cubicBezTo>
                    <a:pt x="12413" y="6251"/>
                    <a:pt x="11559" y="4722"/>
                    <a:pt x="10389" y="3238"/>
                  </a:cubicBezTo>
                  <a:cubicBezTo>
                    <a:pt x="9872" y="2586"/>
                    <a:pt x="9265" y="1867"/>
                    <a:pt x="8546" y="1327"/>
                  </a:cubicBezTo>
                  <a:cubicBezTo>
                    <a:pt x="7804" y="765"/>
                    <a:pt x="6994" y="338"/>
                    <a:pt x="5802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6"/>
            <p:cNvSpPr/>
            <p:nvPr/>
          </p:nvSpPr>
          <p:spPr>
            <a:xfrm>
              <a:off x="5116975" y="1376250"/>
              <a:ext cx="87725" cy="235000"/>
            </a:xfrm>
            <a:custGeom>
              <a:avLst/>
              <a:gdLst/>
              <a:ahLst/>
              <a:cxnLst/>
              <a:rect l="l" t="t" r="r" b="b"/>
              <a:pathLst>
                <a:path w="3509" h="9400" extrusionOk="0">
                  <a:moveTo>
                    <a:pt x="2159" y="0"/>
                  </a:moveTo>
                  <a:lnTo>
                    <a:pt x="2159" y="0"/>
                  </a:lnTo>
                  <a:cubicBezTo>
                    <a:pt x="1575" y="382"/>
                    <a:pt x="1147" y="922"/>
                    <a:pt x="900" y="1574"/>
                  </a:cubicBezTo>
                  <a:cubicBezTo>
                    <a:pt x="450" y="2856"/>
                    <a:pt x="788" y="4790"/>
                    <a:pt x="653" y="6498"/>
                  </a:cubicBezTo>
                  <a:cubicBezTo>
                    <a:pt x="585" y="7465"/>
                    <a:pt x="428" y="8095"/>
                    <a:pt x="225" y="8747"/>
                  </a:cubicBezTo>
                  <a:cubicBezTo>
                    <a:pt x="158" y="8972"/>
                    <a:pt x="91" y="9174"/>
                    <a:pt x="1" y="9399"/>
                  </a:cubicBezTo>
                  <a:cubicBezTo>
                    <a:pt x="315" y="9084"/>
                    <a:pt x="518" y="8477"/>
                    <a:pt x="653" y="8230"/>
                  </a:cubicBezTo>
                  <a:cubicBezTo>
                    <a:pt x="855" y="7915"/>
                    <a:pt x="1170" y="7555"/>
                    <a:pt x="1417" y="7375"/>
                  </a:cubicBezTo>
                  <a:cubicBezTo>
                    <a:pt x="1822" y="7061"/>
                    <a:pt x="2362" y="6836"/>
                    <a:pt x="2676" y="6476"/>
                  </a:cubicBezTo>
                  <a:cubicBezTo>
                    <a:pt x="3171" y="5936"/>
                    <a:pt x="3508" y="4924"/>
                    <a:pt x="3216" y="4025"/>
                  </a:cubicBezTo>
                  <a:cubicBezTo>
                    <a:pt x="3059" y="3575"/>
                    <a:pt x="2721" y="3126"/>
                    <a:pt x="2384" y="2788"/>
                  </a:cubicBezTo>
                  <a:cubicBezTo>
                    <a:pt x="2024" y="2429"/>
                    <a:pt x="1575" y="2069"/>
                    <a:pt x="1507" y="1642"/>
                  </a:cubicBezTo>
                  <a:cubicBezTo>
                    <a:pt x="1440" y="1012"/>
                    <a:pt x="1844" y="360"/>
                    <a:pt x="2137" y="23"/>
                  </a:cubicBezTo>
                  <a:cubicBezTo>
                    <a:pt x="2137" y="23"/>
                    <a:pt x="2159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6"/>
            <p:cNvSpPr/>
            <p:nvPr/>
          </p:nvSpPr>
          <p:spPr>
            <a:xfrm>
              <a:off x="5104600" y="1874850"/>
              <a:ext cx="439075" cy="255600"/>
            </a:xfrm>
            <a:custGeom>
              <a:avLst/>
              <a:gdLst/>
              <a:ahLst/>
              <a:cxnLst/>
              <a:rect l="l" t="t" r="r" b="b"/>
              <a:pathLst>
                <a:path w="17563" h="10224" extrusionOk="0">
                  <a:moveTo>
                    <a:pt x="1058" y="1"/>
                  </a:moveTo>
                  <a:cubicBezTo>
                    <a:pt x="1035" y="720"/>
                    <a:pt x="945" y="1440"/>
                    <a:pt x="788" y="2115"/>
                  </a:cubicBezTo>
                  <a:cubicBezTo>
                    <a:pt x="496" y="3396"/>
                    <a:pt x="1" y="5105"/>
                    <a:pt x="451" y="6274"/>
                  </a:cubicBezTo>
                  <a:cubicBezTo>
                    <a:pt x="765" y="7151"/>
                    <a:pt x="1440" y="7848"/>
                    <a:pt x="2294" y="8163"/>
                  </a:cubicBezTo>
                  <a:cubicBezTo>
                    <a:pt x="3396" y="8546"/>
                    <a:pt x="4566" y="8388"/>
                    <a:pt x="5825" y="8546"/>
                  </a:cubicBezTo>
                  <a:cubicBezTo>
                    <a:pt x="6882" y="8703"/>
                    <a:pt x="7961" y="8973"/>
                    <a:pt x="8950" y="9310"/>
                  </a:cubicBezTo>
                  <a:cubicBezTo>
                    <a:pt x="9962" y="9625"/>
                    <a:pt x="10817" y="10030"/>
                    <a:pt x="11941" y="10187"/>
                  </a:cubicBezTo>
                  <a:cubicBezTo>
                    <a:pt x="12118" y="10212"/>
                    <a:pt x="12295" y="10223"/>
                    <a:pt x="12470" y="10223"/>
                  </a:cubicBezTo>
                  <a:cubicBezTo>
                    <a:pt x="13403" y="10223"/>
                    <a:pt x="14280" y="9898"/>
                    <a:pt x="14887" y="9557"/>
                  </a:cubicBezTo>
                  <a:cubicBezTo>
                    <a:pt x="16461" y="8680"/>
                    <a:pt x="17540" y="6972"/>
                    <a:pt x="17562" y="4566"/>
                  </a:cubicBezTo>
                  <a:cubicBezTo>
                    <a:pt x="17562" y="3913"/>
                    <a:pt x="17495" y="3284"/>
                    <a:pt x="17382" y="2677"/>
                  </a:cubicBezTo>
                  <a:cubicBezTo>
                    <a:pt x="17360" y="2812"/>
                    <a:pt x="17337" y="2947"/>
                    <a:pt x="17315" y="3059"/>
                  </a:cubicBezTo>
                  <a:cubicBezTo>
                    <a:pt x="17248" y="3464"/>
                    <a:pt x="17180" y="4026"/>
                    <a:pt x="17135" y="4251"/>
                  </a:cubicBezTo>
                  <a:cubicBezTo>
                    <a:pt x="16955" y="5060"/>
                    <a:pt x="16708" y="5690"/>
                    <a:pt x="16393" y="6229"/>
                  </a:cubicBezTo>
                  <a:cubicBezTo>
                    <a:pt x="15786" y="7264"/>
                    <a:pt x="14639" y="8298"/>
                    <a:pt x="13402" y="8501"/>
                  </a:cubicBezTo>
                  <a:cubicBezTo>
                    <a:pt x="13208" y="8534"/>
                    <a:pt x="13005" y="8550"/>
                    <a:pt x="12798" y="8550"/>
                  </a:cubicBezTo>
                  <a:cubicBezTo>
                    <a:pt x="12311" y="8550"/>
                    <a:pt x="11812" y="8463"/>
                    <a:pt x="11401" y="8321"/>
                  </a:cubicBezTo>
                  <a:cubicBezTo>
                    <a:pt x="10187" y="7893"/>
                    <a:pt x="9288" y="6949"/>
                    <a:pt x="8366" y="6072"/>
                  </a:cubicBezTo>
                  <a:cubicBezTo>
                    <a:pt x="7399" y="5173"/>
                    <a:pt x="6409" y="4521"/>
                    <a:pt x="5263" y="3936"/>
                  </a:cubicBezTo>
                  <a:cubicBezTo>
                    <a:pt x="3396" y="2947"/>
                    <a:pt x="1957" y="1777"/>
                    <a:pt x="1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6"/>
            <p:cNvSpPr/>
            <p:nvPr/>
          </p:nvSpPr>
          <p:spPr>
            <a:xfrm>
              <a:off x="5310925" y="1429075"/>
              <a:ext cx="51725" cy="49500"/>
            </a:xfrm>
            <a:custGeom>
              <a:avLst/>
              <a:gdLst/>
              <a:ahLst/>
              <a:cxnLst/>
              <a:rect l="l" t="t" r="r" b="b"/>
              <a:pathLst>
                <a:path w="2069" h="1980" extrusionOk="0">
                  <a:moveTo>
                    <a:pt x="652" y="68"/>
                  </a:moveTo>
                  <a:cubicBezTo>
                    <a:pt x="135" y="1"/>
                    <a:pt x="0" y="563"/>
                    <a:pt x="203" y="1058"/>
                  </a:cubicBezTo>
                  <a:cubicBezTo>
                    <a:pt x="360" y="1417"/>
                    <a:pt x="855" y="1979"/>
                    <a:pt x="1259" y="1912"/>
                  </a:cubicBezTo>
                  <a:cubicBezTo>
                    <a:pt x="2069" y="1755"/>
                    <a:pt x="1259" y="361"/>
                    <a:pt x="922" y="158"/>
                  </a:cubicBezTo>
                  <a:cubicBezTo>
                    <a:pt x="855" y="91"/>
                    <a:pt x="742" y="68"/>
                    <a:pt x="65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6"/>
            <p:cNvSpPr/>
            <p:nvPr/>
          </p:nvSpPr>
          <p:spPr>
            <a:xfrm>
              <a:off x="5437950" y="1816400"/>
              <a:ext cx="74250" cy="179350"/>
            </a:xfrm>
            <a:custGeom>
              <a:avLst/>
              <a:gdLst/>
              <a:ahLst/>
              <a:cxnLst/>
              <a:rect l="l" t="t" r="r" b="b"/>
              <a:pathLst>
                <a:path w="2970" h="7174" extrusionOk="0">
                  <a:moveTo>
                    <a:pt x="855" y="248"/>
                  </a:moveTo>
                  <a:cubicBezTo>
                    <a:pt x="1" y="0"/>
                    <a:pt x="226" y="1597"/>
                    <a:pt x="338" y="2249"/>
                  </a:cubicBezTo>
                  <a:cubicBezTo>
                    <a:pt x="541" y="3598"/>
                    <a:pt x="968" y="4745"/>
                    <a:pt x="1395" y="5802"/>
                  </a:cubicBezTo>
                  <a:cubicBezTo>
                    <a:pt x="1597" y="6274"/>
                    <a:pt x="1935" y="7173"/>
                    <a:pt x="2474" y="7106"/>
                  </a:cubicBezTo>
                  <a:cubicBezTo>
                    <a:pt x="2969" y="7061"/>
                    <a:pt x="2879" y="5869"/>
                    <a:pt x="2812" y="5262"/>
                  </a:cubicBezTo>
                  <a:cubicBezTo>
                    <a:pt x="2609" y="3778"/>
                    <a:pt x="2340" y="2946"/>
                    <a:pt x="1845" y="1732"/>
                  </a:cubicBezTo>
                  <a:cubicBezTo>
                    <a:pt x="1642" y="1237"/>
                    <a:pt x="1305" y="383"/>
                    <a:pt x="855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6"/>
            <p:cNvSpPr/>
            <p:nvPr/>
          </p:nvSpPr>
          <p:spPr>
            <a:xfrm>
              <a:off x="5161950" y="1833250"/>
              <a:ext cx="57350" cy="128200"/>
            </a:xfrm>
            <a:custGeom>
              <a:avLst/>
              <a:gdLst/>
              <a:ahLst/>
              <a:cxnLst/>
              <a:rect l="l" t="t" r="r" b="b"/>
              <a:pathLst>
                <a:path w="2294" h="5128" extrusionOk="0">
                  <a:moveTo>
                    <a:pt x="495" y="158"/>
                  </a:moveTo>
                  <a:cubicBezTo>
                    <a:pt x="0" y="945"/>
                    <a:pt x="293" y="5128"/>
                    <a:pt x="1395" y="4925"/>
                  </a:cubicBezTo>
                  <a:cubicBezTo>
                    <a:pt x="2294" y="4768"/>
                    <a:pt x="1957" y="1103"/>
                    <a:pt x="1260" y="271"/>
                  </a:cubicBezTo>
                  <a:cubicBezTo>
                    <a:pt x="1080" y="46"/>
                    <a:pt x="922" y="1"/>
                    <a:pt x="495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6"/>
            <p:cNvSpPr/>
            <p:nvPr/>
          </p:nvSpPr>
          <p:spPr>
            <a:xfrm>
              <a:off x="5142825" y="1963675"/>
              <a:ext cx="63000" cy="66350"/>
            </a:xfrm>
            <a:custGeom>
              <a:avLst/>
              <a:gdLst/>
              <a:ahLst/>
              <a:cxnLst/>
              <a:rect l="l" t="t" r="r" b="b"/>
              <a:pathLst>
                <a:path w="2520" h="2654" extrusionOk="0">
                  <a:moveTo>
                    <a:pt x="1373" y="428"/>
                  </a:moveTo>
                  <a:cubicBezTo>
                    <a:pt x="68" y="1"/>
                    <a:pt x="1" y="2092"/>
                    <a:pt x="788" y="2339"/>
                  </a:cubicBezTo>
                  <a:cubicBezTo>
                    <a:pt x="1845" y="2654"/>
                    <a:pt x="2519" y="810"/>
                    <a:pt x="1373" y="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5330025" y="1485300"/>
              <a:ext cx="75350" cy="92200"/>
            </a:xfrm>
            <a:custGeom>
              <a:avLst/>
              <a:gdLst/>
              <a:ahLst/>
              <a:cxnLst/>
              <a:rect l="l" t="t" r="r" b="b"/>
              <a:pathLst>
                <a:path w="3014" h="3688" extrusionOk="0">
                  <a:moveTo>
                    <a:pt x="1192" y="383"/>
                  </a:moveTo>
                  <a:cubicBezTo>
                    <a:pt x="1" y="900"/>
                    <a:pt x="1575" y="3688"/>
                    <a:pt x="2587" y="3058"/>
                  </a:cubicBezTo>
                  <a:cubicBezTo>
                    <a:pt x="3014" y="2789"/>
                    <a:pt x="2969" y="2429"/>
                    <a:pt x="2789" y="1799"/>
                  </a:cubicBezTo>
                  <a:cubicBezTo>
                    <a:pt x="2519" y="877"/>
                    <a:pt x="2024" y="0"/>
                    <a:pt x="1192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A21A-CB35-E3BB-A5C3-CC2CB9EC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41DBF-86E0-3C16-1B7D-E0EDCB502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3A6F1F-E0F7-3A73-0AAA-7287DD0252F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B36FA4-7E7A-441E-8B88-4B474F72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7" y="92990"/>
            <a:ext cx="8911526" cy="491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254C2E-25CA-4E59-A0DC-BABE50B33816}"/>
              </a:ext>
            </a:extLst>
          </p:cNvPr>
          <p:cNvGrpSpPr/>
          <p:nvPr/>
        </p:nvGrpSpPr>
        <p:grpSpPr>
          <a:xfrm>
            <a:off x="159486" y="1764159"/>
            <a:ext cx="9193204" cy="2617599"/>
            <a:chOff x="-225460" y="1872760"/>
            <a:chExt cx="12257605" cy="34901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037570-701A-4C3F-83A2-F305DF13C8ED}"/>
                </a:ext>
              </a:extLst>
            </p:cNvPr>
            <p:cNvGrpSpPr/>
            <p:nvPr/>
          </p:nvGrpSpPr>
          <p:grpSpPr>
            <a:xfrm>
              <a:off x="-225460" y="1872760"/>
              <a:ext cx="4811405" cy="3472202"/>
              <a:chOff x="1428529" y="1092831"/>
              <a:chExt cx="4811405" cy="347220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8DD3A73-85AB-40B7-B975-9B35E24ADA72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811405" cy="3472202"/>
                <a:chOff x="1562998" y="1724841"/>
                <a:chExt cx="5300579" cy="382522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FE07407-BB66-44F2-B7E1-934229549BEF}"/>
                    </a:ext>
                  </a:extLst>
                </p:cNvPr>
                <p:cNvSpPr/>
                <p:nvPr/>
              </p:nvSpPr>
              <p:spPr>
                <a:xfrm rot="2751331">
                  <a:off x="3511466" y="2112408"/>
                  <a:ext cx="2333330" cy="43708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EE8D8407-126A-4549-97C2-156AC8BFFD00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136493C-2FE2-4075-B4B4-9EB37EC623F6}"/>
                    </a:ext>
                  </a:extLst>
                </p:cNvPr>
                <p:cNvSpPr/>
                <p:nvPr/>
              </p:nvSpPr>
              <p:spPr>
                <a:xfrm rot="18971628">
                  <a:off x="2070182" y="2269325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5E0CDA4-4E47-4722-B55B-7B1BC74EBC3C}"/>
                    </a:ext>
                  </a:extLst>
                </p:cNvPr>
                <p:cNvSpPr/>
                <p:nvPr/>
              </p:nvSpPr>
              <p:spPr>
                <a:xfrm rot="18971628">
                  <a:off x="2283065" y="2592692"/>
                  <a:ext cx="3987398" cy="2932058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5D1798F-D2FE-4423-B655-B049E5F906F2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3A55BFA-8D92-48F9-A8D8-17B3E9607551}"/>
                    </a:ext>
                  </a:extLst>
                </p:cNvPr>
                <p:cNvSpPr/>
                <p:nvPr/>
              </p:nvSpPr>
              <p:spPr>
                <a:xfrm>
                  <a:off x="2044205" y="3315711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809FABC-860C-47CB-91ED-B3DFFEC2065D}"/>
                    </a:ext>
                  </a:extLst>
                </p:cNvPr>
                <p:cNvSpPr/>
                <p:nvPr/>
              </p:nvSpPr>
              <p:spPr>
                <a:xfrm rot="8171628">
                  <a:off x="2201661" y="2645022"/>
                  <a:ext cx="2359945" cy="65423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32" name="TextBox 23">
                <a:extLst>
                  <a:ext uri="{FF2B5EF4-FFF2-40B4-BE49-F238E27FC236}">
                    <a16:creationId xmlns:a16="http://schemas.microsoft.com/office/drawing/2014/main" id="{D470212A-81E5-4531-8A48-435675BDC698}"/>
                  </a:ext>
                </a:extLst>
              </p:cNvPr>
              <p:cNvSpPr txBox="1"/>
              <p:nvPr/>
            </p:nvSpPr>
            <p:spPr>
              <a:xfrm>
                <a:off x="3361109" y="1781046"/>
                <a:ext cx="1655573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Georgia" panose="02040502050405020303" pitchFamily="18" charset="0"/>
                  </a:rPr>
                  <a:t>DATA SCRAPING &amp; CLEANING</a:t>
                </a:r>
              </a:p>
            </p:txBody>
          </p:sp>
          <p:sp>
            <p:nvSpPr>
              <p:cNvPr id="33" name="TextBox 24">
                <a:extLst>
                  <a:ext uri="{FF2B5EF4-FFF2-40B4-BE49-F238E27FC236}">
                    <a16:creationId xmlns:a16="http://schemas.microsoft.com/office/drawing/2014/main" id="{5A801817-C010-409F-AEEC-3AA2538B6CE0}"/>
                  </a:ext>
                </a:extLst>
              </p:cNvPr>
              <p:cNvSpPr txBox="1"/>
              <p:nvPr/>
            </p:nvSpPr>
            <p:spPr>
              <a:xfrm>
                <a:off x="2311917" y="2672717"/>
                <a:ext cx="2519537" cy="1077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450"/>
                  </a:spcBef>
                </a:pPr>
                <a:r>
                  <a:rPr lang="en-US" sz="1050" dirty="0">
                    <a:latin typeface="Georgia Pro Light" panose="02040302050405020303" pitchFamily="18" charset="0"/>
                  </a:rPr>
                  <a:t>Concept was new to us. We had to explore various sources to understand how it works. Then performing EDA on the data and segregating it were hard. 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7C98ED-6D69-4460-A219-4AD5DA53A44E}"/>
                </a:ext>
              </a:extLst>
            </p:cNvPr>
            <p:cNvGrpSpPr/>
            <p:nvPr/>
          </p:nvGrpSpPr>
          <p:grpSpPr>
            <a:xfrm>
              <a:off x="3516402" y="1872760"/>
              <a:ext cx="4807613" cy="3481167"/>
              <a:chOff x="1428529" y="1092831"/>
              <a:chExt cx="4807613" cy="348116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09FA2CB-A71B-4594-83C2-0736F6E99B4D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807613" cy="3481167"/>
                <a:chOff x="1562998" y="1724841"/>
                <a:chExt cx="5296401" cy="3835096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8B42851-DDE5-4CF9-AF75-88043CA0940A}"/>
                    </a:ext>
                  </a:extLst>
                </p:cNvPr>
                <p:cNvSpPr/>
                <p:nvPr/>
              </p:nvSpPr>
              <p:spPr>
                <a:xfrm rot="2751331">
                  <a:off x="3513286" y="2108104"/>
                  <a:ext cx="2321334" cy="43708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6046FC2E-44C5-4DB1-8138-D72349419437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76DF6C1-07F6-4BC9-AC9A-29403209A4DC}"/>
                    </a:ext>
                  </a:extLst>
                </p:cNvPr>
                <p:cNvSpPr/>
                <p:nvPr/>
              </p:nvSpPr>
              <p:spPr>
                <a:xfrm rot="18971628">
                  <a:off x="2070182" y="2279201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984316C-79D5-477B-BE5E-585823FBCA64}"/>
                    </a:ext>
                  </a:extLst>
                </p:cNvPr>
                <p:cNvSpPr/>
                <p:nvPr/>
              </p:nvSpPr>
              <p:spPr>
                <a:xfrm rot="18971628">
                  <a:off x="2282819" y="2406094"/>
                  <a:ext cx="3987398" cy="2932059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42B97A3-AA65-447A-B29A-4F4A5D2CB8F5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9F7BDC9-9BD2-4A13-AB3D-BCA76A850CE8}"/>
                    </a:ext>
                  </a:extLst>
                </p:cNvPr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30864210-E4B9-470F-829E-44F5AFDF260E}"/>
                    </a:ext>
                  </a:extLst>
                </p:cNvPr>
                <p:cNvSpPr/>
                <p:nvPr/>
              </p:nvSpPr>
              <p:spPr>
                <a:xfrm rot="8171628">
                  <a:off x="2238118" y="2628838"/>
                  <a:ext cx="2359945" cy="770535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1" name="TextBox 29">
                <a:extLst>
                  <a:ext uri="{FF2B5EF4-FFF2-40B4-BE49-F238E27FC236}">
                    <a16:creationId xmlns:a16="http://schemas.microsoft.com/office/drawing/2014/main" id="{3DFC0242-AB42-4620-9086-936D6D4B92F7}"/>
                  </a:ext>
                </a:extLst>
              </p:cNvPr>
              <p:cNvSpPr txBox="1"/>
              <p:nvPr/>
            </p:nvSpPr>
            <p:spPr>
              <a:xfrm>
                <a:off x="3423849" y="1730187"/>
                <a:ext cx="1394375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50" b="1" dirty="0">
                    <a:latin typeface="Georgia" panose="02040502050405020303" pitchFamily="18" charset="0"/>
                  </a:rPr>
                  <a:t>TIME MANAGEMENT</a:t>
                </a:r>
              </a:p>
            </p:txBody>
          </p:sp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7012C398-D496-47F2-B28A-114AF144BA4B}"/>
                  </a:ext>
                </a:extLst>
              </p:cNvPr>
              <p:cNvSpPr txBox="1"/>
              <p:nvPr/>
            </p:nvSpPr>
            <p:spPr>
              <a:xfrm>
                <a:off x="2321512" y="2795230"/>
                <a:ext cx="2489757" cy="1077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450"/>
                  </a:spcBef>
                </a:pPr>
                <a:r>
                  <a:rPr lang="en-US" sz="1050" dirty="0">
                    <a:latin typeface="Georgia Pro Light" panose="02040302050405020303" pitchFamily="18" charset="0"/>
                  </a:rPr>
                  <a:t>We are all from diverse fields, and work at different times. So we had to take individual ownership of tasks and ensure their timely completion.</a:t>
                </a:r>
              </a:p>
            </p:txBody>
          </p:sp>
          <p:sp>
            <p:nvSpPr>
              <p:cNvPr id="23" name="TextBox 31">
                <a:extLst>
                  <a:ext uri="{FF2B5EF4-FFF2-40B4-BE49-F238E27FC236}">
                    <a16:creationId xmlns:a16="http://schemas.microsoft.com/office/drawing/2014/main" id="{CABEC4D3-B0BC-450F-A9F3-735B04F36DB4}"/>
                  </a:ext>
                </a:extLst>
              </p:cNvPr>
              <p:cNvSpPr txBox="1"/>
              <p:nvPr/>
            </p:nvSpPr>
            <p:spPr>
              <a:xfrm>
                <a:off x="2164262" y="1388642"/>
                <a:ext cx="823203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100" dirty="0">
                  <a:solidFill>
                    <a:schemeClr val="bg1"/>
                  </a:solidFill>
                  <a:latin typeface="Georgia Pro" panose="02040802050405020203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8FDDD9-880A-4A09-A587-5A77C6422B7B}"/>
                </a:ext>
              </a:extLst>
            </p:cNvPr>
            <p:cNvGrpSpPr/>
            <p:nvPr/>
          </p:nvGrpSpPr>
          <p:grpSpPr>
            <a:xfrm>
              <a:off x="7258263" y="1872760"/>
              <a:ext cx="4773882" cy="3490132"/>
              <a:chOff x="1428529" y="1092831"/>
              <a:chExt cx="4773882" cy="349013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D8A78E0-10E9-4A2C-AAAC-0FB9437B600B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773882" cy="3490132"/>
                <a:chOff x="1562998" y="1724841"/>
                <a:chExt cx="5259241" cy="3844973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575E0E0-594D-4A21-9EA9-6D80750077FB}"/>
                    </a:ext>
                  </a:extLst>
                </p:cNvPr>
                <p:cNvSpPr/>
                <p:nvPr/>
              </p:nvSpPr>
              <p:spPr>
                <a:xfrm rot="2751331">
                  <a:off x="3524500" y="2064442"/>
                  <a:ext cx="2224584" cy="437089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7587189-C75A-4028-BB05-9878266703EF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4AD65B02-80F8-49A7-900F-6D7C9C62BA23}"/>
                    </a:ext>
                  </a:extLst>
                </p:cNvPr>
                <p:cNvSpPr/>
                <p:nvPr/>
              </p:nvSpPr>
              <p:spPr>
                <a:xfrm rot="18971628">
                  <a:off x="2070184" y="2289078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B51A30C8-6174-4F9C-BB25-B8060440A335}"/>
                    </a:ext>
                  </a:extLst>
                </p:cNvPr>
                <p:cNvSpPr/>
                <p:nvPr/>
              </p:nvSpPr>
              <p:spPr>
                <a:xfrm rot="18971628">
                  <a:off x="2282818" y="2406095"/>
                  <a:ext cx="3987399" cy="2932059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5D24C7B-0F67-4CAA-B86F-07CACE691DD4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660D449-5617-4C50-865E-B56D1CD282F1}"/>
                    </a:ext>
                  </a:extLst>
                </p:cNvPr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B7CE257-E5B0-48CB-BBF1-5F5BFAD0F120}"/>
                    </a:ext>
                  </a:extLst>
                </p:cNvPr>
                <p:cNvSpPr/>
                <p:nvPr/>
              </p:nvSpPr>
              <p:spPr>
                <a:xfrm rot="8171628">
                  <a:off x="2268433" y="2616788"/>
                  <a:ext cx="2359945" cy="847158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10" name="TextBox 41">
                <a:extLst>
                  <a:ext uri="{FF2B5EF4-FFF2-40B4-BE49-F238E27FC236}">
                    <a16:creationId xmlns:a16="http://schemas.microsoft.com/office/drawing/2014/main" id="{862F82D6-F4DD-4E3E-BB94-0C72EE58C55F}"/>
                  </a:ext>
                </a:extLst>
              </p:cNvPr>
              <p:cNvSpPr txBox="1"/>
              <p:nvPr/>
            </p:nvSpPr>
            <p:spPr>
              <a:xfrm>
                <a:off x="3463450" y="1766048"/>
                <a:ext cx="1597432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75" b="1" dirty="0">
                    <a:latin typeface="Georgia" panose="02040502050405020303" pitchFamily="18" charset="0"/>
                  </a:rPr>
                  <a:t>WORKING</a:t>
                </a:r>
              </a:p>
              <a:p>
                <a:r>
                  <a:rPr lang="en-US" sz="1275" b="1" dirty="0">
                    <a:latin typeface="Georgia" panose="02040502050405020303" pitchFamily="18" charset="0"/>
                  </a:rPr>
                  <a:t>ON</a:t>
                </a:r>
                <a:br>
                  <a:rPr lang="en-US" sz="1275" b="1" dirty="0">
                    <a:latin typeface="Georgia" panose="02040502050405020303" pitchFamily="18" charset="0"/>
                  </a:rPr>
                </a:br>
                <a:r>
                  <a:rPr lang="en-US" sz="1275" b="1" dirty="0">
                    <a:latin typeface="Georgia" panose="02040502050405020303" pitchFamily="18" charset="0"/>
                  </a:rPr>
                  <a:t>EXCEL</a:t>
                </a:r>
              </a:p>
            </p:txBody>
          </p:sp>
          <p:sp>
            <p:nvSpPr>
              <p:cNvPr id="11" name="TextBox 42">
                <a:extLst>
                  <a:ext uri="{FF2B5EF4-FFF2-40B4-BE49-F238E27FC236}">
                    <a16:creationId xmlns:a16="http://schemas.microsoft.com/office/drawing/2014/main" id="{3423DBAD-E148-46BE-93E9-40B5350FCC83}"/>
                  </a:ext>
                </a:extLst>
              </p:cNvPr>
              <p:cNvSpPr txBox="1"/>
              <p:nvPr/>
            </p:nvSpPr>
            <p:spPr>
              <a:xfrm>
                <a:off x="2442498" y="2795258"/>
                <a:ext cx="2286738" cy="1077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450"/>
                  </a:spcBef>
                </a:pPr>
                <a:r>
                  <a:rPr lang="en-US" sz="1050" dirty="0">
                    <a:latin typeface="Georgia Pro Light" panose="02040302050405020303" pitchFamily="18" charset="0"/>
                  </a:rPr>
                  <a:t>Laborious, time-consuming efforts were taken on segregating the key benefit areas and targeting the key ingredients on Excel.</a:t>
                </a:r>
              </a:p>
            </p:txBody>
          </p:sp>
          <p:sp>
            <p:nvSpPr>
              <p:cNvPr id="12" name="TextBox 43">
                <a:extLst>
                  <a:ext uri="{FF2B5EF4-FFF2-40B4-BE49-F238E27FC236}">
                    <a16:creationId xmlns:a16="http://schemas.microsoft.com/office/drawing/2014/main" id="{C3536A54-77C2-4331-ABA2-FB4B658CEF49}"/>
                  </a:ext>
                </a:extLst>
              </p:cNvPr>
              <p:cNvSpPr txBox="1"/>
              <p:nvPr/>
            </p:nvSpPr>
            <p:spPr>
              <a:xfrm>
                <a:off x="2164262" y="1388642"/>
                <a:ext cx="823203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100" dirty="0">
                  <a:solidFill>
                    <a:schemeClr val="bg1"/>
                  </a:solidFill>
                  <a:latin typeface="Georgia Pro" panose="02040802050405020203" pitchFamily="18" charset="0"/>
                </a:endParaRPr>
              </a:p>
            </p:txBody>
          </p:sp>
        </p:grpSp>
      </p:grpSp>
      <p:sp>
        <p:nvSpPr>
          <p:cNvPr id="5" name="TextBox 52">
            <a:extLst>
              <a:ext uri="{FF2B5EF4-FFF2-40B4-BE49-F238E27FC236}">
                <a16:creationId xmlns:a16="http://schemas.microsoft.com/office/drawing/2014/main" id="{90471094-5E59-4FDE-9BB7-D055C4B496A2}"/>
              </a:ext>
            </a:extLst>
          </p:cNvPr>
          <p:cNvSpPr txBox="1"/>
          <p:nvPr/>
        </p:nvSpPr>
        <p:spPr>
          <a:xfrm>
            <a:off x="-75905" y="701231"/>
            <a:ext cx="906041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5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CHALLENGES</a:t>
            </a:r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 FACED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57C47E-DABC-A893-6E5F-62A7AAEE6855}"/>
              </a:ext>
            </a:extLst>
          </p:cNvPr>
          <p:cNvSpPr txBox="1"/>
          <p:nvPr/>
        </p:nvSpPr>
        <p:spPr>
          <a:xfrm>
            <a:off x="659415" y="327102"/>
            <a:ext cx="7696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dirty="0"/>
              <a:t>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FACED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7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4"/>
          <p:cNvSpPr txBox="1">
            <a:spLocks noGrp="1"/>
          </p:cNvSpPr>
          <p:nvPr>
            <p:ph type="title" idx="2"/>
          </p:nvPr>
        </p:nvSpPr>
        <p:spPr>
          <a:xfrm>
            <a:off x="91814" y="184616"/>
            <a:ext cx="4935055" cy="998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u="sng" dirty="0">
                <a:latin typeface="+mj-lt"/>
              </a:rPr>
              <a:t>CONCLUSION</a:t>
            </a:r>
            <a:r>
              <a:rPr lang="en" sz="4400" u="sng" dirty="0">
                <a:latin typeface="+mj-lt"/>
              </a:rPr>
              <a:t> </a:t>
            </a:r>
            <a:endParaRPr u="sng" dirty="0">
              <a:latin typeface="+mj-lt"/>
            </a:endParaRPr>
          </a:p>
        </p:txBody>
      </p:sp>
      <p:sp>
        <p:nvSpPr>
          <p:cNvPr id="795" name="Google Shape;795;p64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6" name="Google Shape;796;p64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7" name="Google Shape;797;p64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98" name="Google Shape;798;p64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799" name="Google Shape;799;p64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800" name="Google Shape;800;p64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64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64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64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64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64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64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64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64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64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64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64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64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64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64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64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64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64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64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64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64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1" name="Google Shape;821;p64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822" name="Google Shape;822;p64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64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64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64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64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64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64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64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64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64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64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64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64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64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64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64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64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64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64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64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64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64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64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64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64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64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64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64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64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64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64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64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64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64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64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64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64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64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64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64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64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64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4" name="Google Shape;864;p64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65" name="Google Shape;865;p64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866" name="Google Shape;866;p64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64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64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64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64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64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64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64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64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64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64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64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64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64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64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64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64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64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64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64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64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64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64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64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64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64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64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64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64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64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64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64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64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64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64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64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64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64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64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64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64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64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64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64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64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64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64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64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64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64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64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64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64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9" name="Google Shape;919;p64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4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4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4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E2CA41-1DCD-EA9E-9B92-BACBD4FA3203}"/>
              </a:ext>
            </a:extLst>
          </p:cNvPr>
          <p:cNvSpPr txBox="1"/>
          <p:nvPr/>
        </p:nvSpPr>
        <p:spPr>
          <a:xfrm>
            <a:off x="198120" y="1293473"/>
            <a:ext cx="376626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analyzing the insights, we can suggest the homeopathic store, the following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most trusted and available brand is             </a:t>
            </a:r>
            <a:r>
              <a:rPr lang="en-US" sz="1200" b="1" dirty="0"/>
              <a:t>(</a:t>
            </a:r>
            <a:r>
              <a:rPr lang="en-US" sz="1200" b="1" dirty="0" err="1"/>
              <a:t>i</a:t>
            </a:r>
            <a:r>
              <a:rPr lang="en-US" sz="1200" b="1" dirty="0"/>
              <a:t>)</a:t>
            </a:r>
            <a:r>
              <a:rPr lang="en-US" sz="1200" b="1" dirty="0" err="1"/>
              <a:t>Bakson’s</a:t>
            </a:r>
            <a:r>
              <a:rPr lang="en-US" sz="1200" b="1" dirty="0"/>
              <a:t> Homeopathy and (ii)SBL Pvt Ltd.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most economic brand is </a:t>
            </a:r>
            <a:r>
              <a:rPr lang="en-US" sz="1200" b="1" dirty="0"/>
              <a:t>LDD Bioscience.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As per our analysis, </a:t>
            </a:r>
            <a:r>
              <a:rPr lang="en-US" sz="1200" b="1" dirty="0"/>
              <a:t>SBL Pvt. Ltd. f</a:t>
            </a:r>
            <a:r>
              <a:rPr lang="en-US" sz="1200" dirty="0"/>
              <a:t>ocuses on the entire Key body segments such as Hair, Joint, Eyes &amp; Skin because of their highest listed medicines.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Average price by segments varies between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INR 213 to 134 max Price for joint and min Price for  Joint-Eye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most commonly used medicines:</a:t>
            </a:r>
          </a:p>
          <a:p>
            <a:r>
              <a:rPr lang="en-US" sz="1200" dirty="0"/>
              <a:t>	Eyes – </a:t>
            </a:r>
            <a:r>
              <a:rPr lang="en-US" sz="1200" dirty="0" err="1"/>
              <a:t>Bakson’s</a:t>
            </a:r>
            <a:r>
              <a:rPr lang="en-US" sz="1200" dirty="0"/>
              <a:t> Mid Aid Tablet</a:t>
            </a:r>
          </a:p>
          <a:p>
            <a:r>
              <a:rPr lang="en-US" sz="1200" dirty="0"/>
              <a:t>	Hair – </a:t>
            </a:r>
            <a:r>
              <a:rPr lang="en-US" sz="1200" dirty="0" err="1"/>
              <a:t>Boericke</a:t>
            </a:r>
            <a:r>
              <a:rPr lang="en-US" sz="1200" dirty="0"/>
              <a:t> Tafel </a:t>
            </a:r>
            <a:r>
              <a:rPr lang="en-US" sz="1200" dirty="0" err="1"/>
              <a:t>Amica</a:t>
            </a:r>
            <a:r>
              <a:rPr lang="en-US" sz="1200" dirty="0"/>
              <a:t> Shampoo</a:t>
            </a:r>
          </a:p>
          <a:p>
            <a:r>
              <a:rPr lang="en-US" sz="1200" dirty="0"/>
              <a:t>	Joint –SBL </a:t>
            </a:r>
            <a:r>
              <a:rPr lang="en-US" sz="1200" dirty="0" err="1"/>
              <a:t>Dibonil</a:t>
            </a:r>
            <a:r>
              <a:rPr lang="en-US" sz="1200" dirty="0"/>
              <a:t> Tablet</a:t>
            </a:r>
          </a:p>
          <a:p>
            <a:r>
              <a:rPr lang="en-US" sz="1200" dirty="0"/>
              <a:t>	Skin - </a:t>
            </a:r>
            <a:r>
              <a:rPr lang="en-US" sz="1200" dirty="0" err="1"/>
              <a:t>Bakson’s</a:t>
            </a:r>
            <a:r>
              <a:rPr lang="en-US" sz="1200" dirty="0"/>
              <a:t> </a:t>
            </a:r>
            <a:r>
              <a:rPr lang="en-US" sz="1200" dirty="0" err="1"/>
              <a:t>Calceria</a:t>
            </a:r>
            <a:r>
              <a:rPr lang="en-US" sz="1200" dirty="0"/>
              <a:t> </a:t>
            </a:r>
            <a:r>
              <a:rPr lang="en-US" sz="1200" dirty="0" err="1"/>
              <a:t>Fluorica</a:t>
            </a:r>
            <a:r>
              <a:rPr lang="en-US" sz="1200" dirty="0"/>
              <a:t> Tab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7C3EE1E-799F-1824-907F-7E44DA4B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18" y="2779314"/>
            <a:ext cx="962054" cy="2787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EF0ED0A-1DDF-238C-7EAE-21F52CD72E92}"/>
              </a:ext>
            </a:extLst>
          </p:cNvPr>
          <p:cNvSpPr/>
          <p:nvPr/>
        </p:nvSpPr>
        <p:spPr>
          <a:xfrm>
            <a:off x="2102707" y="91084"/>
            <a:ext cx="4640993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Team Members</a:t>
            </a:r>
            <a:endParaRPr lang="en-US" sz="405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DCF43-0C7A-44FF-CFF8-DD13F9D4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495" y="3250856"/>
            <a:ext cx="1220166" cy="1358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E77358-39E5-D08C-F84D-338E998D4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49340" y="1277429"/>
            <a:ext cx="1358213" cy="1230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07BECFB-56E8-24AC-4EB6-54728602B4DC}"/>
              </a:ext>
            </a:extLst>
          </p:cNvPr>
          <p:cNvSpPr txBox="1"/>
          <p:nvPr/>
        </p:nvSpPr>
        <p:spPr>
          <a:xfrm>
            <a:off x="2026652" y="2619858"/>
            <a:ext cx="1262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Rahul Bisht</a:t>
            </a:r>
          </a:p>
          <a:p>
            <a:endParaRPr lang="en-IN" sz="105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414DF8F-F03D-AC76-6C33-529366D1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023" y="3250856"/>
            <a:ext cx="1220166" cy="1358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F4670C-3B00-2B23-455D-2A35140C1F8A}"/>
              </a:ext>
            </a:extLst>
          </p:cNvPr>
          <p:cNvSpPr txBox="1"/>
          <p:nvPr/>
        </p:nvSpPr>
        <p:spPr>
          <a:xfrm>
            <a:off x="6025467" y="2619858"/>
            <a:ext cx="14364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Prince Kr. Singh</a:t>
            </a:r>
          </a:p>
          <a:p>
            <a:endParaRPr lang="en-IN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83F76A-7D1D-7584-D7B2-075B8E88DAD6}"/>
              </a:ext>
            </a:extLst>
          </p:cNvPr>
          <p:cNvSpPr txBox="1"/>
          <p:nvPr/>
        </p:nvSpPr>
        <p:spPr>
          <a:xfrm>
            <a:off x="1886023" y="4657178"/>
            <a:ext cx="15433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Praveen Sharma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9434D3-73E3-43AA-FEEA-BD24E7F9590C}"/>
              </a:ext>
            </a:extLst>
          </p:cNvPr>
          <p:cNvSpPr txBox="1"/>
          <p:nvPr/>
        </p:nvSpPr>
        <p:spPr>
          <a:xfrm>
            <a:off x="6026733" y="4657178"/>
            <a:ext cx="1262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Rajat Tokas</a:t>
            </a:r>
          </a:p>
          <a:p>
            <a:endParaRPr lang="en-IN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4D1D4-B3D9-937A-4C0E-381C35832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233" y="1200440"/>
            <a:ext cx="1220166" cy="1371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485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0"/>
          <p:cNvSpPr/>
          <p:nvPr/>
        </p:nvSpPr>
        <p:spPr>
          <a:xfrm>
            <a:off x="4749400" y="3326816"/>
            <a:ext cx="1086300" cy="97755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5" name="Google Shape;1085;p30"/>
          <p:cNvSpPr/>
          <p:nvPr/>
        </p:nvSpPr>
        <p:spPr>
          <a:xfrm>
            <a:off x="4662244" y="1367175"/>
            <a:ext cx="1086300" cy="1120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6" name="Google Shape;1086;p30"/>
          <p:cNvSpPr/>
          <p:nvPr/>
        </p:nvSpPr>
        <p:spPr>
          <a:xfrm>
            <a:off x="747650" y="2428864"/>
            <a:ext cx="1086300" cy="102206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7" name="Google Shape;1087;p30"/>
          <p:cNvSpPr/>
          <p:nvPr/>
        </p:nvSpPr>
        <p:spPr>
          <a:xfrm>
            <a:off x="747650" y="483255"/>
            <a:ext cx="1086300" cy="1120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8" name="Google Shape;1088;p30"/>
          <p:cNvSpPr/>
          <p:nvPr/>
        </p:nvSpPr>
        <p:spPr>
          <a:xfrm>
            <a:off x="5900949" y="1367174"/>
            <a:ext cx="2529776" cy="154287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9" name="Google Shape;1089;p30"/>
          <p:cNvSpPr/>
          <p:nvPr/>
        </p:nvSpPr>
        <p:spPr>
          <a:xfrm>
            <a:off x="1995351" y="2432892"/>
            <a:ext cx="2495400" cy="163309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0" name="Google Shape;1090;p30"/>
          <p:cNvSpPr/>
          <p:nvPr/>
        </p:nvSpPr>
        <p:spPr>
          <a:xfrm>
            <a:off x="5966200" y="3334250"/>
            <a:ext cx="2495400" cy="1120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1" name="Google Shape;1091;p30"/>
          <p:cNvSpPr/>
          <p:nvPr/>
        </p:nvSpPr>
        <p:spPr>
          <a:xfrm>
            <a:off x="1986350" y="506115"/>
            <a:ext cx="2495400" cy="1120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3" name="Google Shape;1093;p30"/>
          <p:cNvSpPr txBox="1">
            <a:spLocks noGrp="1"/>
          </p:cNvSpPr>
          <p:nvPr>
            <p:ph type="subTitle" idx="5"/>
          </p:nvPr>
        </p:nvSpPr>
        <p:spPr>
          <a:xfrm flipH="1">
            <a:off x="2051600" y="597840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1094" name="Google Shape;1094;p30"/>
          <p:cNvSpPr txBox="1">
            <a:spLocks noGrp="1"/>
          </p:cNvSpPr>
          <p:nvPr>
            <p:ph type="subTitle" idx="6"/>
          </p:nvPr>
        </p:nvSpPr>
        <p:spPr>
          <a:xfrm flipH="1">
            <a:off x="2116850" y="2487975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095" name="Google Shape;1095;p30"/>
          <p:cNvSpPr txBox="1">
            <a:spLocks noGrp="1"/>
          </p:cNvSpPr>
          <p:nvPr>
            <p:ph type="subTitle" idx="7"/>
          </p:nvPr>
        </p:nvSpPr>
        <p:spPr>
          <a:xfrm>
            <a:off x="5900949" y="1385312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analysis</a:t>
            </a:r>
            <a:endParaRPr dirty="0"/>
          </a:p>
        </p:txBody>
      </p:sp>
      <p:sp>
        <p:nvSpPr>
          <p:cNvPr id="1096" name="Google Shape;1096;p30"/>
          <p:cNvSpPr txBox="1">
            <a:spLocks noGrp="1"/>
          </p:cNvSpPr>
          <p:nvPr>
            <p:ph type="subTitle" idx="8"/>
          </p:nvPr>
        </p:nvSpPr>
        <p:spPr>
          <a:xfrm>
            <a:off x="5983387" y="3387850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097" name="Google Shape;1097;p30"/>
          <p:cNvSpPr txBox="1">
            <a:spLocks noGrp="1"/>
          </p:cNvSpPr>
          <p:nvPr>
            <p:ph type="title"/>
          </p:nvPr>
        </p:nvSpPr>
        <p:spPr>
          <a:xfrm flipH="1">
            <a:off x="766226" y="63028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98" name="Google Shape;1098;p30"/>
          <p:cNvSpPr txBox="1">
            <a:spLocks noGrp="1"/>
          </p:cNvSpPr>
          <p:nvPr>
            <p:ph type="title" idx="9"/>
          </p:nvPr>
        </p:nvSpPr>
        <p:spPr>
          <a:xfrm flipH="1">
            <a:off x="747650" y="251123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99" name="Google Shape;1099;p30"/>
          <p:cNvSpPr txBox="1">
            <a:spLocks noGrp="1"/>
          </p:cNvSpPr>
          <p:nvPr>
            <p:ph type="title" idx="13"/>
          </p:nvPr>
        </p:nvSpPr>
        <p:spPr>
          <a:xfrm>
            <a:off x="4662244" y="148372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00" name="Google Shape;1100;p30"/>
          <p:cNvSpPr txBox="1">
            <a:spLocks noGrp="1"/>
          </p:cNvSpPr>
          <p:nvPr>
            <p:ph type="title" idx="14"/>
          </p:nvPr>
        </p:nvSpPr>
        <p:spPr>
          <a:xfrm>
            <a:off x="4749400" y="3372043"/>
            <a:ext cx="10863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01" name="Google Shape;1101;p30"/>
          <p:cNvSpPr txBox="1">
            <a:spLocks noGrp="1"/>
          </p:cNvSpPr>
          <p:nvPr>
            <p:ph type="subTitle" idx="1"/>
          </p:nvPr>
        </p:nvSpPr>
        <p:spPr>
          <a:xfrm flipH="1">
            <a:off x="2051600" y="840897"/>
            <a:ext cx="2364900" cy="762286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Scraped t</a:t>
            </a:r>
            <a:r>
              <a:rPr lang="en-IN" sz="1300" dirty="0"/>
              <a:t>h</a:t>
            </a:r>
            <a:r>
              <a:rPr lang="en" sz="1300" dirty="0"/>
              <a:t>e site data and created a dashboard with useful insights.</a:t>
            </a:r>
            <a:endParaRPr sz="1300" dirty="0"/>
          </a:p>
        </p:txBody>
      </p:sp>
      <p:sp>
        <p:nvSpPr>
          <p:cNvPr id="1102" name="Google Shape;1102;p30"/>
          <p:cNvSpPr txBox="1">
            <a:spLocks noGrp="1"/>
          </p:cNvSpPr>
          <p:nvPr>
            <p:ph type="subTitle" idx="2"/>
          </p:nvPr>
        </p:nvSpPr>
        <p:spPr>
          <a:xfrm flipH="1">
            <a:off x="1995351" y="2727120"/>
            <a:ext cx="2364900" cy="134363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Data scraping, data cleaning using Python IDE &amp; its libraries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Data </a:t>
            </a:r>
            <a:r>
              <a:rPr lang="en-US" sz="1300" dirty="0" err="1"/>
              <a:t>visualisation</a:t>
            </a:r>
            <a:r>
              <a:rPr lang="en-US" sz="1300" dirty="0"/>
              <a:t> and insights generation using Excel and </a:t>
            </a:r>
            <a:r>
              <a:rPr lang="en-US" sz="1300" dirty="0" err="1"/>
              <a:t>PowerBi</a:t>
            </a:r>
            <a:endParaRPr lang="en-US" sz="13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dirty="0"/>
          </a:p>
        </p:txBody>
      </p:sp>
      <p:sp>
        <p:nvSpPr>
          <p:cNvPr id="1103" name="Google Shape;1103;p30"/>
          <p:cNvSpPr txBox="1">
            <a:spLocks noGrp="1"/>
          </p:cNvSpPr>
          <p:nvPr>
            <p:ph type="subTitle" idx="3"/>
          </p:nvPr>
        </p:nvSpPr>
        <p:spPr>
          <a:xfrm>
            <a:off x="5929038" y="1653050"/>
            <a:ext cx="2364900" cy="11208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speak of :</a:t>
            </a:r>
          </a:p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Brands’ Market’s Standing</a:t>
            </a:r>
          </a:p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Most Used Ingredient</a:t>
            </a:r>
          </a:p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Reviews Rating</a:t>
            </a:r>
          </a:p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Price Analysis</a:t>
            </a:r>
          </a:p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Brand’s Key Focus Areas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4" name="Google Shape;1104;p30"/>
          <p:cNvSpPr txBox="1">
            <a:spLocks noGrp="1"/>
          </p:cNvSpPr>
          <p:nvPr>
            <p:ph type="subTitle" idx="4"/>
          </p:nvPr>
        </p:nvSpPr>
        <p:spPr>
          <a:xfrm>
            <a:off x="6031450" y="3606207"/>
            <a:ext cx="2364900" cy="820229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After analyzing the insights, we can suggest the useful ideas for upscaling the homeopathic store.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2"/>
          <p:cNvSpPr/>
          <p:nvPr/>
        </p:nvSpPr>
        <p:spPr>
          <a:xfrm>
            <a:off x="713225" y="1550025"/>
            <a:ext cx="4210200" cy="1993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32"/>
          <p:cNvGrpSpPr/>
          <p:nvPr/>
        </p:nvGrpSpPr>
        <p:grpSpPr>
          <a:xfrm>
            <a:off x="7300876" y="642535"/>
            <a:ext cx="798455" cy="796946"/>
            <a:chOff x="7300876" y="642535"/>
            <a:chExt cx="798455" cy="796946"/>
          </a:xfrm>
        </p:grpSpPr>
        <p:sp>
          <p:nvSpPr>
            <p:cNvPr id="1176" name="Google Shape;1176;p32"/>
            <p:cNvSpPr/>
            <p:nvPr/>
          </p:nvSpPr>
          <p:spPr>
            <a:xfrm rot="2700000">
              <a:off x="7522174" y="65545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 rot="2700000">
              <a:off x="7398274" y="953066"/>
              <a:ext cx="311018" cy="404312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 rot="2700000">
              <a:off x="7692032" y="724976"/>
              <a:ext cx="309810" cy="404070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32"/>
          <p:cNvGrpSpPr/>
          <p:nvPr/>
        </p:nvGrpSpPr>
        <p:grpSpPr>
          <a:xfrm>
            <a:off x="7476963" y="3627159"/>
            <a:ext cx="693913" cy="847458"/>
            <a:chOff x="7476963" y="3627159"/>
            <a:chExt cx="693913" cy="847458"/>
          </a:xfrm>
        </p:grpSpPr>
        <p:sp>
          <p:nvSpPr>
            <p:cNvPr id="1180" name="Google Shape;1180;p32"/>
            <p:cNvSpPr/>
            <p:nvPr/>
          </p:nvSpPr>
          <p:spPr>
            <a:xfrm rot="8999237">
              <a:off x="7645946" y="3665371"/>
              <a:ext cx="355946" cy="77109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2"/>
            <p:cNvSpPr/>
            <p:nvPr/>
          </p:nvSpPr>
          <p:spPr>
            <a:xfrm rot="8999189">
              <a:off x="7595913" y="3677838"/>
              <a:ext cx="311019" cy="404312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2"/>
            <p:cNvSpPr/>
            <p:nvPr/>
          </p:nvSpPr>
          <p:spPr>
            <a:xfrm rot="8999189">
              <a:off x="7741158" y="4020154"/>
              <a:ext cx="309810" cy="404070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2"/>
          <p:cNvGrpSpPr/>
          <p:nvPr/>
        </p:nvGrpSpPr>
        <p:grpSpPr>
          <a:xfrm>
            <a:off x="7632326" y="2652585"/>
            <a:ext cx="798455" cy="796946"/>
            <a:chOff x="7632326" y="2652585"/>
            <a:chExt cx="798455" cy="796946"/>
          </a:xfrm>
        </p:grpSpPr>
        <p:sp>
          <p:nvSpPr>
            <p:cNvPr id="1184" name="Google Shape;1184;p32"/>
            <p:cNvSpPr/>
            <p:nvPr/>
          </p:nvSpPr>
          <p:spPr>
            <a:xfrm rot="2700000">
              <a:off x="7853624" y="266550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2"/>
            <p:cNvSpPr/>
            <p:nvPr/>
          </p:nvSpPr>
          <p:spPr>
            <a:xfrm rot="2700000">
              <a:off x="7729724" y="2963116"/>
              <a:ext cx="311018" cy="404312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 rot="2700000">
              <a:off x="8023482" y="2735026"/>
              <a:ext cx="309810" cy="404070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7" name="Google Shape;1187;p32"/>
          <p:cNvSpPr/>
          <p:nvPr/>
        </p:nvSpPr>
        <p:spPr>
          <a:xfrm>
            <a:off x="5261325" y="767600"/>
            <a:ext cx="1804140" cy="1804140"/>
          </a:xfrm>
          <a:custGeom>
            <a:avLst/>
            <a:gdLst/>
            <a:ahLst/>
            <a:cxnLst/>
            <a:rect l="l" t="t" r="r" b="b"/>
            <a:pathLst>
              <a:path w="33376" h="33376" extrusionOk="0">
                <a:moveTo>
                  <a:pt x="33375" y="16688"/>
                </a:moveTo>
                <a:cubicBezTo>
                  <a:pt x="33375" y="25898"/>
                  <a:pt x="25898" y="33375"/>
                  <a:pt x="16688" y="33375"/>
                </a:cubicBezTo>
                <a:cubicBezTo>
                  <a:pt x="7478" y="33375"/>
                  <a:pt x="1" y="25898"/>
                  <a:pt x="1" y="16688"/>
                </a:cubicBezTo>
                <a:cubicBezTo>
                  <a:pt x="1" y="7478"/>
                  <a:pt x="7478" y="1"/>
                  <a:pt x="16688" y="1"/>
                </a:cubicBezTo>
                <a:cubicBezTo>
                  <a:pt x="25898" y="1"/>
                  <a:pt x="33375" y="7478"/>
                  <a:pt x="33375" y="16688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2"/>
          <p:cNvSpPr txBox="1">
            <a:spLocks noGrp="1"/>
          </p:cNvSpPr>
          <p:nvPr>
            <p:ph type="title"/>
          </p:nvPr>
        </p:nvSpPr>
        <p:spPr>
          <a:xfrm>
            <a:off x="1062125" y="1765601"/>
            <a:ext cx="3512400" cy="1607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HOMEO INSIGHTS</a:t>
            </a:r>
            <a:endParaRPr dirty="0"/>
          </a:p>
        </p:txBody>
      </p:sp>
      <p:grpSp>
        <p:nvGrpSpPr>
          <p:cNvPr id="1189" name="Google Shape;1189;p32"/>
          <p:cNvGrpSpPr/>
          <p:nvPr/>
        </p:nvGrpSpPr>
        <p:grpSpPr>
          <a:xfrm>
            <a:off x="5325845" y="1436688"/>
            <a:ext cx="1804165" cy="2802176"/>
            <a:chOff x="5325845" y="1436688"/>
            <a:chExt cx="1804165" cy="2802176"/>
          </a:xfrm>
        </p:grpSpPr>
        <p:sp>
          <p:nvSpPr>
            <p:cNvPr id="1190" name="Google Shape;1190;p32"/>
            <p:cNvSpPr/>
            <p:nvPr/>
          </p:nvSpPr>
          <p:spPr>
            <a:xfrm>
              <a:off x="5325850" y="1436688"/>
              <a:ext cx="1804140" cy="2802176"/>
            </a:xfrm>
            <a:custGeom>
              <a:avLst/>
              <a:gdLst/>
              <a:ahLst/>
              <a:cxnLst/>
              <a:rect l="l" t="t" r="r" b="b"/>
              <a:pathLst>
                <a:path w="39057" h="60663" extrusionOk="0">
                  <a:moveTo>
                    <a:pt x="27405" y="0"/>
                  </a:moveTo>
                  <a:cubicBezTo>
                    <a:pt x="27247" y="0"/>
                    <a:pt x="27087" y="12"/>
                    <a:pt x="26926" y="36"/>
                  </a:cubicBezTo>
                  <a:lnTo>
                    <a:pt x="14959" y="2019"/>
                  </a:lnTo>
                  <a:lnTo>
                    <a:pt x="2927" y="3971"/>
                  </a:lnTo>
                  <a:cubicBezTo>
                    <a:pt x="1171" y="4231"/>
                    <a:pt x="0" y="5889"/>
                    <a:pt x="260" y="7710"/>
                  </a:cubicBezTo>
                  <a:lnTo>
                    <a:pt x="8390" y="57888"/>
                  </a:lnTo>
                  <a:cubicBezTo>
                    <a:pt x="8654" y="59500"/>
                    <a:pt x="10000" y="60662"/>
                    <a:pt x="11549" y="60662"/>
                  </a:cubicBezTo>
                  <a:cubicBezTo>
                    <a:pt x="11719" y="60662"/>
                    <a:pt x="11891" y="60648"/>
                    <a:pt x="12065" y="60620"/>
                  </a:cubicBezTo>
                  <a:lnTo>
                    <a:pt x="24097" y="58668"/>
                  </a:lnTo>
                  <a:lnTo>
                    <a:pt x="36130" y="56717"/>
                  </a:lnTo>
                  <a:cubicBezTo>
                    <a:pt x="37886" y="56425"/>
                    <a:pt x="39056" y="54766"/>
                    <a:pt x="38764" y="52977"/>
                  </a:cubicBezTo>
                  <a:lnTo>
                    <a:pt x="30634" y="2767"/>
                  </a:lnTo>
                  <a:cubicBezTo>
                    <a:pt x="30368" y="1142"/>
                    <a:pt x="28974" y="0"/>
                    <a:pt x="2740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1" name="Google Shape;1191;p32"/>
            <p:cNvGrpSpPr/>
            <p:nvPr/>
          </p:nvGrpSpPr>
          <p:grpSpPr>
            <a:xfrm>
              <a:off x="5325845" y="1440168"/>
              <a:ext cx="1804165" cy="2795199"/>
              <a:chOff x="4754275" y="1204200"/>
              <a:chExt cx="978875" cy="1516575"/>
            </a:xfrm>
          </p:grpSpPr>
          <p:sp>
            <p:nvSpPr>
              <p:cNvPr id="1192" name="Google Shape;1192;p32"/>
              <p:cNvSpPr/>
              <p:nvPr/>
            </p:nvSpPr>
            <p:spPr>
              <a:xfrm>
                <a:off x="5129075" y="1204200"/>
                <a:ext cx="604075" cy="1466725"/>
              </a:xfrm>
              <a:custGeom>
                <a:avLst/>
                <a:gdLst/>
                <a:ahLst/>
                <a:cxnLst/>
                <a:rect l="l" t="t" r="r" b="b"/>
                <a:pathLst>
                  <a:path w="24163" h="58669" extrusionOk="0">
                    <a:moveTo>
                      <a:pt x="12510" y="0"/>
                    </a:moveTo>
                    <a:cubicBezTo>
                      <a:pt x="12353" y="0"/>
                      <a:pt x="12193" y="12"/>
                      <a:pt x="12032" y="36"/>
                    </a:cubicBezTo>
                    <a:lnTo>
                      <a:pt x="0" y="1987"/>
                    </a:lnTo>
                    <a:lnTo>
                      <a:pt x="9203" y="58668"/>
                    </a:lnTo>
                    <a:lnTo>
                      <a:pt x="21235" y="56717"/>
                    </a:lnTo>
                    <a:cubicBezTo>
                      <a:pt x="22959" y="56424"/>
                      <a:pt x="24162" y="54766"/>
                      <a:pt x="23870" y="52977"/>
                    </a:cubicBezTo>
                    <a:lnTo>
                      <a:pt x="15740" y="2767"/>
                    </a:lnTo>
                    <a:cubicBezTo>
                      <a:pt x="15474" y="1142"/>
                      <a:pt x="14080" y="0"/>
                      <a:pt x="12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2"/>
              <p:cNvSpPr/>
              <p:nvPr/>
            </p:nvSpPr>
            <p:spPr>
              <a:xfrm>
                <a:off x="4754275" y="1253850"/>
                <a:ext cx="604075" cy="1466925"/>
              </a:xfrm>
              <a:custGeom>
                <a:avLst/>
                <a:gdLst/>
                <a:ahLst/>
                <a:cxnLst/>
                <a:rect l="l" t="t" r="r" b="b"/>
                <a:pathLst>
                  <a:path w="24163" h="58677" extrusionOk="0">
                    <a:moveTo>
                      <a:pt x="14992" y="1"/>
                    </a:moveTo>
                    <a:lnTo>
                      <a:pt x="2927" y="1952"/>
                    </a:lnTo>
                    <a:cubicBezTo>
                      <a:pt x="1171" y="2245"/>
                      <a:pt x="1" y="3903"/>
                      <a:pt x="293" y="5692"/>
                    </a:cubicBezTo>
                    <a:lnTo>
                      <a:pt x="8423" y="55902"/>
                    </a:lnTo>
                    <a:cubicBezTo>
                      <a:pt x="8687" y="57514"/>
                      <a:pt x="10060" y="58676"/>
                      <a:pt x="11614" y="58676"/>
                    </a:cubicBezTo>
                    <a:cubicBezTo>
                      <a:pt x="11784" y="58676"/>
                      <a:pt x="11957" y="58662"/>
                      <a:pt x="12130" y="58633"/>
                    </a:cubicBezTo>
                    <a:lnTo>
                      <a:pt x="24163" y="56682"/>
                    </a:lnTo>
                    <a:lnTo>
                      <a:pt x="149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2"/>
              <p:cNvSpPr/>
              <p:nvPr/>
            </p:nvSpPr>
            <p:spPr>
              <a:xfrm>
                <a:off x="5238825" y="1320050"/>
                <a:ext cx="222775" cy="206675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8267" extrusionOk="0">
                    <a:moveTo>
                      <a:pt x="4466" y="0"/>
                    </a:moveTo>
                    <a:cubicBezTo>
                      <a:pt x="4248" y="0"/>
                      <a:pt x="4028" y="17"/>
                      <a:pt x="3805" y="52"/>
                    </a:cubicBezTo>
                    <a:cubicBezTo>
                      <a:pt x="1561" y="410"/>
                      <a:pt x="0" y="2523"/>
                      <a:pt x="390" y="4800"/>
                    </a:cubicBezTo>
                    <a:cubicBezTo>
                      <a:pt x="713" y="6824"/>
                      <a:pt x="2465" y="8266"/>
                      <a:pt x="4477" y="8266"/>
                    </a:cubicBezTo>
                    <a:cubicBezTo>
                      <a:pt x="4695" y="8266"/>
                      <a:pt x="4916" y="8249"/>
                      <a:pt x="5138" y="8214"/>
                    </a:cubicBezTo>
                    <a:cubicBezTo>
                      <a:pt x="7382" y="7857"/>
                      <a:pt x="8911" y="5710"/>
                      <a:pt x="8553" y="3467"/>
                    </a:cubicBezTo>
                    <a:cubicBezTo>
                      <a:pt x="8201" y="1442"/>
                      <a:pt x="6472" y="0"/>
                      <a:pt x="4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2"/>
              <p:cNvSpPr/>
              <p:nvPr/>
            </p:nvSpPr>
            <p:spPr>
              <a:xfrm>
                <a:off x="5274600" y="1573700"/>
                <a:ext cx="234150" cy="207475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8299" extrusionOk="0">
                    <a:moveTo>
                      <a:pt x="4688" y="1"/>
                    </a:moveTo>
                    <a:cubicBezTo>
                      <a:pt x="2991" y="1"/>
                      <a:pt x="1394" y="1065"/>
                      <a:pt x="781" y="2751"/>
                    </a:cubicBezTo>
                    <a:cubicBezTo>
                      <a:pt x="0" y="4897"/>
                      <a:pt x="1138" y="7271"/>
                      <a:pt x="3285" y="8052"/>
                    </a:cubicBezTo>
                    <a:cubicBezTo>
                      <a:pt x="3745" y="8219"/>
                      <a:pt x="4216" y="8298"/>
                      <a:pt x="4681" y="8298"/>
                    </a:cubicBezTo>
                    <a:cubicBezTo>
                      <a:pt x="6386" y="8298"/>
                      <a:pt x="7998" y="7234"/>
                      <a:pt x="8585" y="5548"/>
                    </a:cubicBezTo>
                    <a:cubicBezTo>
                      <a:pt x="9366" y="3402"/>
                      <a:pt x="8260" y="1028"/>
                      <a:pt x="6081" y="247"/>
                    </a:cubicBezTo>
                    <a:cubicBezTo>
                      <a:pt x="5621" y="80"/>
                      <a:pt x="5151" y="1"/>
                      <a:pt x="46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2"/>
              <p:cNvSpPr/>
              <p:nvPr/>
            </p:nvSpPr>
            <p:spPr>
              <a:xfrm>
                <a:off x="5321750" y="1828975"/>
                <a:ext cx="221975" cy="206875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275" extrusionOk="0">
                    <a:moveTo>
                      <a:pt x="4434" y="0"/>
                    </a:moveTo>
                    <a:cubicBezTo>
                      <a:pt x="4216" y="0"/>
                      <a:pt x="3995" y="17"/>
                      <a:pt x="3773" y="52"/>
                    </a:cubicBezTo>
                    <a:cubicBezTo>
                      <a:pt x="1529" y="410"/>
                      <a:pt x="0" y="2524"/>
                      <a:pt x="358" y="4800"/>
                    </a:cubicBezTo>
                    <a:cubicBezTo>
                      <a:pt x="679" y="6812"/>
                      <a:pt x="2411" y="8274"/>
                      <a:pt x="4406" y="8274"/>
                    </a:cubicBezTo>
                    <a:cubicBezTo>
                      <a:pt x="4636" y="8274"/>
                      <a:pt x="4870" y="8255"/>
                      <a:pt x="5106" y="8215"/>
                    </a:cubicBezTo>
                    <a:cubicBezTo>
                      <a:pt x="7350" y="7857"/>
                      <a:pt x="8878" y="5711"/>
                      <a:pt x="8520" y="3467"/>
                    </a:cubicBezTo>
                    <a:cubicBezTo>
                      <a:pt x="8198" y="1442"/>
                      <a:pt x="6446" y="0"/>
                      <a:pt x="44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2"/>
              <p:cNvSpPr/>
              <p:nvPr/>
            </p:nvSpPr>
            <p:spPr>
              <a:xfrm>
                <a:off x="5362400" y="2083225"/>
                <a:ext cx="223600" cy="206900"/>
              </a:xfrm>
              <a:custGeom>
                <a:avLst/>
                <a:gdLst/>
                <a:ahLst/>
                <a:cxnLst/>
                <a:rect l="l" t="t" r="r" b="b"/>
                <a:pathLst>
                  <a:path w="8944" h="8276" extrusionOk="0">
                    <a:moveTo>
                      <a:pt x="4472" y="1"/>
                    </a:moveTo>
                    <a:cubicBezTo>
                      <a:pt x="4242" y="1"/>
                      <a:pt x="4008" y="20"/>
                      <a:pt x="3773" y="61"/>
                    </a:cubicBezTo>
                    <a:cubicBezTo>
                      <a:pt x="1529" y="418"/>
                      <a:pt x="0" y="2532"/>
                      <a:pt x="358" y="4809"/>
                    </a:cubicBezTo>
                    <a:cubicBezTo>
                      <a:pt x="681" y="6833"/>
                      <a:pt x="2433" y="8275"/>
                      <a:pt x="4444" y="8275"/>
                    </a:cubicBezTo>
                    <a:cubicBezTo>
                      <a:pt x="4662" y="8275"/>
                      <a:pt x="4883" y="8258"/>
                      <a:pt x="5106" y="8223"/>
                    </a:cubicBezTo>
                    <a:cubicBezTo>
                      <a:pt x="7382" y="7865"/>
                      <a:pt x="8943" y="5687"/>
                      <a:pt x="8520" y="3475"/>
                    </a:cubicBezTo>
                    <a:cubicBezTo>
                      <a:pt x="8200" y="1464"/>
                      <a:pt x="6468" y="1"/>
                      <a:pt x="44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>
                <a:off x="5403850" y="2337075"/>
                <a:ext cx="222800" cy="206900"/>
              </a:xfrm>
              <a:custGeom>
                <a:avLst/>
                <a:gdLst/>
                <a:ahLst/>
                <a:cxnLst/>
                <a:rect l="l" t="t" r="r" b="b"/>
                <a:pathLst>
                  <a:path w="8912" h="8276" extrusionOk="0">
                    <a:moveTo>
                      <a:pt x="4435" y="1"/>
                    </a:moveTo>
                    <a:cubicBezTo>
                      <a:pt x="4217" y="1"/>
                      <a:pt x="3996" y="18"/>
                      <a:pt x="3773" y="53"/>
                    </a:cubicBezTo>
                    <a:cubicBezTo>
                      <a:pt x="1529" y="411"/>
                      <a:pt x="1" y="2524"/>
                      <a:pt x="358" y="4801"/>
                    </a:cubicBezTo>
                    <a:cubicBezTo>
                      <a:pt x="679" y="6812"/>
                      <a:pt x="2411" y="8275"/>
                      <a:pt x="4407" y="8275"/>
                    </a:cubicBezTo>
                    <a:cubicBezTo>
                      <a:pt x="4637" y="8275"/>
                      <a:pt x="4871" y="8256"/>
                      <a:pt x="5106" y="8215"/>
                    </a:cubicBezTo>
                    <a:cubicBezTo>
                      <a:pt x="7350" y="7857"/>
                      <a:pt x="8911" y="5744"/>
                      <a:pt x="8521" y="3467"/>
                    </a:cubicBezTo>
                    <a:cubicBezTo>
                      <a:pt x="8198" y="1443"/>
                      <a:pt x="6446" y="1"/>
                      <a:pt x="44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2"/>
              <p:cNvSpPr/>
              <p:nvPr/>
            </p:nvSpPr>
            <p:spPr>
              <a:xfrm>
                <a:off x="4859150" y="1381825"/>
                <a:ext cx="222775" cy="206875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8275" extrusionOk="0">
                    <a:moveTo>
                      <a:pt x="4435" y="1"/>
                    </a:moveTo>
                    <a:cubicBezTo>
                      <a:pt x="4217" y="1"/>
                      <a:pt x="3995" y="17"/>
                      <a:pt x="3773" y="52"/>
                    </a:cubicBezTo>
                    <a:cubicBezTo>
                      <a:pt x="1529" y="410"/>
                      <a:pt x="1" y="2524"/>
                      <a:pt x="358" y="4800"/>
                    </a:cubicBezTo>
                    <a:cubicBezTo>
                      <a:pt x="679" y="6812"/>
                      <a:pt x="2411" y="8275"/>
                      <a:pt x="4406" y="8275"/>
                    </a:cubicBezTo>
                    <a:cubicBezTo>
                      <a:pt x="4637" y="8275"/>
                      <a:pt x="4871" y="8255"/>
                      <a:pt x="5106" y="8215"/>
                    </a:cubicBezTo>
                    <a:cubicBezTo>
                      <a:pt x="7350" y="7857"/>
                      <a:pt x="8911" y="5711"/>
                      <a:pt x="8521" y="3467"/>
                    </a:cubicBezTo>
                    <a:cubicBezTo>
                      <a:pt x="8198" y="1443"/>
                      <a:pt x="6446" y="1"/>
                      <a:pt x="44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2"/>
              <p:cNvSpPr/>
              <p:nvPr/>
            </p:nvSpPr>
            <p:spPr>
              <a:xfrm>
                <a:off x="4899800" y="1635500"/>
                <a:ext cx="222775" cy="207475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8299" extrusionOk="0">
                    <a:moveTo>
                      <a:pt x="4424" y="0"/>
                    </a:moveTo>
                    <a:cubicBezTo>
                      <a:pt x="4209" y="0"/>
                      <a:pt x="3992" y="17"/>
                      <a:pt x="3773" y="52"/>
                    </a:cubicBezTo>
                    <a:cubicBezTo>
                      <a:pt x="1529" y="442"/>
                      <a:pt x="1" y="2588"/>
                      <a:pt x="358" y="4832"/>
                    </a:cubicBezTo>
                    <a:cubicBezTo>
                      <a:pt x="681" y="6856"/>
                      <a:pt x="2433" y="8298"/>
                      <a:pt x="4444" y="8298"/>
                    </a:cubicBezTo>
                    <a:cubicBezTo>
                      <a:pt x="4662" y="8298"/>
                      <a:pt x="4884" y="8281"/>
                      <a:pt x="5106" y="8246"/>
                    </a:cubicBezTo>
                    <a:cubicBezTo>
                      <a:pt x="7383" y="7889"/>
                      <a:pt x="8911" y="5710"/>
                      <a:pt x="8521" y="3499"/>
                    </a:cubicBezTo>
                    <a:cubicBezTo>
                      <a:pt x="8197" y="1471"/>
                      <a:pt x="6440" y="0"/>
                      <a:pt x="4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2"/>
              <p:cNvSpPr/>
              <p:nvPr/>
            </p:nvSpPr>
            <p:spPr>
              <a:xfrm>
                <a:off x="4941275" y="1889950"/>
                <a:ext cx="222775" cy="206875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8275" extrusionOk="0">
                    <a:moveTo>
                      <a:pt x="4434" y="0"/>
                    </a:moveTo>
                    <a:cubicBezTo>
                      <a:pt x="4216" y="0"/>
                      <a:pt x="3995" y="17"/>
                      <a:pt x="3772" y="52"/>
                    </a:cubicBezTo>
                    <a:cubicBezTo>
                      <a:pt x="1561" y="410"/>
                      <a:pt x="0" y="2524"/>
                      <a:pt x="358" y="4800"/>
                    </a:cubicBezTo>
                    <a:cubicBezTo>
                      <a:pt x="708" y="6812"/>
                      <a:pt x="2417" y="8274"/>
                      <a:pt x="4430" y="8274"/>
                    </a:cubicBezTo>
                    <a:cubicBezTo>
                      <a:pt x="4663" y="8274"/>
                      <a:pt x="4899" y="8255"/>
                      <a:pt x="5138" y="8214"/>
                    </a:cubicBezTo>
                    <a:cubicBezTo>
                      <a:pt x="7350" y="7857"/>
                      <a:pt x="8910" y="5743"/>
                      <a:pt x="8520" y="3467"/>
                    </a:cubicBezTo>
                    <a:cubicBezTo>
                      <a:pt x="8197" y="1442"/>
                      <a:pt x="6445" y="0"/>
                      <a:pt x="44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2"/>
              <p:cNvSpPr/>
              <p:nvPr/>
            </p:nvSpPr>
            <p:spPr>
              <a:xfrm>
                <a:off x="4981925" y="2145225"/>
                <a:ext cx="223575" cy="20667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8267" extrusionOk="0">
                    <a:moveTo>
                      <a:pt x="4434" y="0"/>
                    </a:moveTo>
                    <a:cubicBezTo>
                      <a:pt x="4216" y="0"/>
                      <a:pt x="3995" y="17"/>
                      <a:pt x="3772" y="52"/>
                    </a:cubicBezTo>
                    <a:cubicBezTo>
                      <a:pt x="1561" y="410"/>
                      <a:pt x="0" y="2524"/>
                      <a:pt x="358" y="4800"/>
                    </a:cubicBezTo>
                    <a:cubicBezTo>
                      <a:pt x="710" y="6824"/>
                      <a:pt x="2438" y="8267"/>
                      <a:pt x="4469" y="8267"/>
                    </a:cubicBezTo>
                    <a:cubicBezTo>
                      <a:pt x="4689" y="8267"/>
                      <a:pt x="4912" y="8250"/>
                      <a:pt x="5138" y="8215"/>
                    </a:cubicBezTo>
                    <a:cubicBezTo>
                      <a:pt x="7415" y="7857"/>
                      <a:pt x="8943" y="5678"/>
                      <a:pt x="8520" y="3467"/>
                    </a:cubicBezTo>
                    <a:cubicBezTo>
                      <a:pt x="8197" y="1442"/>
                      <a:pt x="6445" y="0"/>
                      <a:pt x="44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2"/>
              <p:cNvSpPr/>
              <p:nvPr/>
            </p:nvSpPr>
            <p:spPr>
              <a:xfrm>
                <a:off x="5023375" y="2398900"/>
                <a:ext cx="222775" cy="207450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8298" extrusionOk="0">
                    <a:moveTo>
                      <a:pt x="4457" y="0"/>
                    </a:moveTo>
                    <a:cubicBezTo>
                      <a:pt x="4242" y="0"/>
                      <a:pt x="4025" y="17"/>
                      <a:pt x="3805" y="51"/>
                    </a:cubicBezTo>
                    <a:cubicBezTo>
                      <a:pt x="1561" y="409"/>
                      <a:pt x="1" y="2555"/>
                      <a:pt x="391" y="4832"/>
                    </a:cubicBezTo>
                    <a:cubicBezTo>
                      <a:pt x="714" y="6830"/>
                      <a:pt x="2472" y="8297"/>
                      <a:pt x="4487" y="8297"/>
                    </a:cubicBezTo>
                    <a:cubicBezTo>
                      <a:pt x="4702" y="8297"/>
                      <a:pt x="4919" y="8281"/>
                      <a:pt x="5139" y="8246"/>
                    </a:cubicBezTo>
                    <a:cubicBezTo>
                      <a:pt x="7383" y="7856"/>
                      <a:pt x="8911" y="5710"/>
                      <a:pt x="8553" y="3466"/>
                    </a:cubicBezTo>
                    <a:cubicBezTo>
                      <a:pt x="8230" y="1467"/>
                      <a:pt x="6472" y="0"/>
                      <a:pt x="44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2"/>
              <p:cNvSpPr/>
              <p:nvPr/>
            </p:nvSpPr>
            <p:spPr>
              <a:xfrm>
                <a:off x="4921750" y="1418075"/>
                <a:ext cx="136600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5936" extrusionOk="0">
                    <a:moveTo>
                      <a:pt x="3870" y="1"/>
                    </a:moveTo>
                    <a:lnTo>
                      <a:pt x="1" y="5301"/>
                    </a:lnTo>
                    <a:cubicBezTo>
                      <a:pt x="572" y="5691"/>
                      <a:pt x="1226" y="5935"/>
                      <a:pt x="1913" y="5935"/>
                    </a:cubicBezTo>
                    <a:cubicBezTo>
                      <a:pt x="2087" y="5935"/>
                      <a:pt x="2262" y="5920"/>
                      <a:pt x="2440" y="5887"/>
                    </a:cubicBezTo>
                    <a:cubicBezTo>
                      <a:pt x="4228" y="5594"/>
                      <a:pt x="5464" y="3903"/>
                      <a:pt x="5171" y="2115"/>
                    </a:cubicBezTo>
                    <a:cubicBezTo>
                      <a:pt x="5041" y="1237"/>
                      <a:pt x="4521" y="489"/>
                      <a:pt x="3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2"/>
              <p:cNvSpPr/>
              <p:nvPr/>
            </p:nvSpPr>
            <p:spPr>
              <a:xfrm>
                <a:off x="4881100" y="1402550"/>
                <a:ext cx="137425" cy="1497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988" extrusionOk="0">
                    <a:moveTo>
                      <a:pt x="3514" y="1"/>
                    </a:moveTo>
                    <a:cubicBezTo>
                      <a:pt x="3351" y="1"/>
                      <a:pt x="3187" y="12"/>
                      <a:pt x="3025" y="36"/>
                    </a:cubicBezTo>
                    <a:cubicBezTo>
                      <a:pt x="1236" y="329"/>
                      <a:pt x="1" y="2020"/>
                      <a:pt x="293" y="3809"/>
                    </a:cubicBezTo>
                    <a:cubicBezTo>
                      <a:pt x="456" y="4719"/>
                      <a:pt x="944" y="5467"/>
                      <a:pt x="1627" y="5987"/>
                    </a:cubicBezTo>
                    <a:lnTo>
                      <a:pt x="5496" y="654"/>
                    </a:lnTo>
                    <a:cubicBezTo>
                      <a:pt x="4940" y="230"/>
                      <a:pt x="4232" y="1"/>
                      <a:pt x="35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2"/>
              <p:cNvSpPr/>
              <p:nvPr/>
            </p:nvSpPr>
            <p:spPr>
              <a:xfrm>
                <a:off x="4962400" y="1672550"/>
                <a:ext cx="136600" cy="1492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5968" extrusionOk="0">
                    <a:moveTo>
                      <a:pt x="3870" y="0"/>
                    </a:moveTo>
                    <a:lnTo>
                      <a:pt x="1" y="5334"/>
                    </a:lnTo>
                    <a:cubicBezTo>
                      <a:pt x="572" y="5723"/>
                      <a:pt x="1226" y="5967"/>
                      <a:pt x="1913" y="5967"/>
                    </a:cubicBezTo>
                    <a:cubicBezTo>
                      <a:pt x="2087" y="5967"/>
                      <a:pt x="2262" y="5952"/>
                      <a:pt x="2440" y="5919"/>
                    </a:cubicBezTo>
                    <a:cubicBezTo>
                      <a:pt x="4228" y="5626"/>
                      <a:pt x="5464" y="3903"/>
                      <a:pt x="5171" y="2114"/>
                    </a:cubicBezTo>
                    <a:cubicBezTo>
                      <a:pt x="5041" y="1236"/>
                      <a:pt x="4553" y="488"/>
                      <a:pt x="3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2"/>
              <p:cNvSpPr/>
              <p:nvPr/>
            </p:nvSpPr>
            <p:spPr>
              <a:xfrm>
                <a:off x="4923375" y="1657000"/>
                <a:ext cx="136600" cy="1489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5956" extrusionOk="0">
                    <a:moveTo>
                      <a:pt x="3495" y="1"/>
                    </a:moveTo>
                    <a:cubicBezTo>
                      <a:pt x="3330" y="1"/>
                      <a:pt x="3162" y="13"/>
                      <a:pt x="2992" y="37"/>
                    </a:cubicBezTo>
                    <a:cubicBezTo>
                      <a:pt x="1204" y="297"/>
                      <a:pt x="1" y="2021"/>
                      <a:pt x="261" y="3809"/>
                    </a:cubicBezTo>
                    <a:cubicBezTo>
                      <a:pt x="423" y="4687"/>
                      <a:pt x="911" y="5468"/>
                      <a:pt x="1627" y="5956"/>
                    </a:cubicBezTo>
                    <a:lnTo>
                      <a:pt x="5464" y="622"/>
                    </a:lnTo>
                    <a:cubicBezTo>
                      <a:pt x="4882" y="226"/>
                      <a:pt x="4214" y="1"/>
                      <a:pt x="34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2"/>
              <p:cNvSpPr/>
              <p:nvPr/>
            </p:nvSpPr>
            <p:spPr>
              <a:xfrm>
                <a:off x="5004675" y="1927000"/>
                <a:ext cx="135800" cy="1485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40" extrusionOk="0">
                    <a:moveTo>
                      <a:pt x="3838" y="1"/>
                    </a:moveTo>
                    <a:lnTo>
                      <a:pt x="1" y="5334"/>
                    </a:lnTo>
                    <a:cubicBezTo>
                      <a:pt x="536" y="5717"/>
                      <a:pt x="1171" y="5939"/>
                      <a:pt x="1859" y="5939"/>
                    </a:cubicBezTo>
                    <a:cubicBezTo>
                      <a:pt x="2049" y="5939"/>
                      <a:pt x="2243" y="5922"/>
                      <a:pt x="2440" y="5887"/>
                    </a:cubicBezTo>
                    <a:cubicBezTo>
                      <a:pt x="4228" y="5594"/>
                      <a:pt x="5431" y="3903"/>
                      <a:pt x="5139" y="2115"/>
                    </a:cubicBezTo>
                    <a:cubicBezTo>
                      <a:pt x="5041" y="1269"/>
                      <a:pt x="4488" y="489"/>
                      <a:pt x="38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2"/>
              <p:cNvSpPr/>
              <p:nvPr/>
            </p:nvSpPr>
            <p:spPr>
              <a:xfrm>
                <a:off x="4964025" y="1911175"/>
                <a:ext cx="136600" cy="1500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6000" extrusionOk="0">
                    <a:moveTo>
                      <a:pt x="3534" y="0"/>
                    </a:moveTo>
                    <a:cubicBezTo>
                      <a:pt x="3355" y="0"/>
                      <a:pt x="3175" y="16"/>
                      <a:pt x="2992" y="49"/>
                    </a:cubicBezTo>
                    <a:cubicBezTo>
                      <a:pt x="1204" y="341"/>
                      <a:pt x="1" y="2065"/>
                      <a:pt x="261" y="3853"/>
                    </a:cubicBezTo>
                    <a:cubicBezTo>
                      <a:pt x="423" y="4731"/>
                      <a:pt x="911" y="5512"/>
                      <a:pt x="1627" y="6000"/>
                    </a:cubicBezTo>
                    <a:lnTo>
                      <a:pt x="5464" y="666"/>
                    </a:lnTo>
                    <a:cubicBezTo>
                      <a:pt x="4918" y="250"/>
                      <a:pt x="4246" y="0"/>
                      <a:pt x="353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2"/>
              <p:cNvSpPr/>
              <p:nvPr/>
            </p:nvSpPr>
            <p:spPr>
              <a:xfrm>
                <a:off x="5045325" y="2180675"/>
                <a:ext cx="135800" cy="1488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52" extrusionOk="0">
                    <a:moveTo>
                      <a:pt x="3838" y="0"/>
                    </a:moveTo>
                    <a:lnTo>
                      <a:pt x="1" y="5333"/>
                    </a:lnTo>
                    <a:cubicBezTo>
                      <a:pt x="528" y="5710"/>
                      <a:pt x="1153" y="5951"/>
                      <a:pt x="1830" y="5951"/>
                    </a:cubicBezTo>
                    <a:cubicBezTo>
                      <a:pt x="2029" y="5951"/>
                      <a:pt x="2233" y="5930"/>
                      <a:pt x="2440" y="5886"/>
                    </a:cubicBezTo>
                    <a:cubicBezTo>
                      <a:pt x="4228" y="5626"/>
                      <a:pt x="5431" y="3902"/>
                      <a:pt x="5139" y="2114"/>
                    </a:cubicBezTo>
                    <a:cubicBezTo>
                      <a:pt x="5041" y="1268"/>
                      <a:pt x="4553" y="488"/>
                      <a:pt x="38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2"/>
              <p:cNvSpPr/>
              <p:nvPr/>
            </p:nvSpPr>
            <p:spPr>
              <a:xfrm>
                <a:off x="5005500" y="2165550"/>
                <a:ext cx="137400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971" extrusionOk="0">
                    <a:moveTo>
                      <a:pt x="3562" y="1"/>
                    </a:moveTo>
                    <a:cubicBezTo>
                      <a:pt x="3375" y="1"/>
                      <a:pt x="3185" y="18"/>
                      <a:pt x="2992" y="52"/>
                    </a:cubicBezTo>
                    <a:cubicBezTo>
                      <a:pt x="1203" y="345"/>
                      <a:pt x="0" y="2036"/>
                      <a:pt x="293" y="3824"/>
                    </a:cubicBezTo>
                    <a:cubicBezTo>
                      <a:pt x="455" y="4735"/>
                      <a:pt x="943" y="5483"/>
                      <a:pt x="1626" y="5971"/>
                    </a:cubicBezTo>
                    <a:lnTo>
                      <a:pt x="5496" y="670"/>
                    </a:lnTo>
                    <a:cubicBezTo>
                      <a:pt x="4907" y="234"/>
                      <a:pt x="4257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2"/>
              <p:cNvSpPr/>
              <p:nvPr/>
            </p:nvSpPr>
            <p:spPr>
              <a:xfrm>
                <a:off x="5086800" y="2435125"/>
                <a:ext cx="135775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431" h="5936" extrusionOk="0">
                    <a:moveTo>
                      <a:pt x="3870" y="1"/>
                    </a:moveTo>
                    <a:lnTo>
                      <a:pt x="0" y="5334"/>
                    </a:lnTo>
                    <a:cubicBezTo>
                      <a:pt x="544" y="5696"/>
                      <a:pt x="1191" y="5935"/>
                      <a:pt x="1892" y="5935"/>
                    </a:cubicBezTo>
                    <a:cubicBezTo>
                      <a:pt x="2071" y="5935"/>
                      <a:pt x="2254" y="5920"/>
                      <a:pt x="2439" y="5887"/>
                    </a:cubicBezTo>
                    <a:cubicBezTo>
                      <a:pt x="4228" y="5594"/>
                      <a:pt x="5431" y="3903"/>
                      <a:pt x="5171" y="2114"/>
                    </a:cubicBezTo>
                    <a:cubicBezTo>
                      <a:pt x="5041" y="1269"/>
                      <a:pt x="4520" y="521"/>
                      <a:pt x="3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2"/>
              <p:cNvSpPr/>
              <p:nvPr/>
            </p:nvSpPr>
            <p:spPr>
              <a:xfrm>
                <a:off x="5046150" y="2419900"/>
                <a:ext cx="137400" cy="149400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976" extrusionOk="0">
                    <a:moveTo>
                      <a:pt x="3440" y="0"/>
                    </a:moveTo>
                    <a:cubicBezTo>
                      <a:pt x="3292" y="0"/>
                      <a:pt x="3142" y="8"/>
                      <a:pt x="2992" y="24"/>
                    </a:cubicBezTo>
                    <a:cubicBezTo>
                      <a:pt x="1203" y="317"/>
                      <a:pt x="0" y="2040"/>
                      <a:pt x="293" y="3829"/>
                    </a:cubicBezTo>
                    <a:cubicBezTo>
                      <a:pt x="455" y="4707"/>
                      <a:pt x="943" y="5488"/>
                      <a:pt x="1626" y="5975"/>
                    </a:cubicBezTo>
                    <a:lnTo>
                      <a:pt x="5496" y="642"/>
                    </a:lnTo>
                    <a:cubicBezTo>
                      <a:pt x="4899" y="208"/>
                      <a:pt x="4188" y="0"/>
                      <a:pt x="344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2"/>
              <p:cNvSpPr/>
              <p:nvPr/>
            </p:nvSpPr>
            <p:spPr>
              <a:xfrm>
                <a:off x="5302225" y="1357100"/>
                <a:ext cx="135800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36" extrusionOk="0">
                    <a:moveTo>
                      <a:pt x="3871" y="1"/>
                    </a:moveTo>
                    <a:lnTo>
                      <a:pt x="1" y="5301"/>
                    </a:lnTo>
                    <a:cubicBezTo>
                      <a:pt x="546" y="5691"/>
                      <a:pt x="1195" y="5935"/>
                      <a:pt x="1898" y="5935"/>
                    </a:cubicBezTo>
                    <a:cubicBezTo>
                      <a:pt x="2075" y="5935"/>
                      <a:pt x="2256" y="5920"/>
                      <a:pt x="2440" y="5887"/>
                    </a:cubicBezTo>
                    <a:cubicBezTo>
                      <a:pt x="4228" y="5594"/>
                      <a:pt x="5432" y="3903"/>
                      <a:pt x="5171" y="2115"/>
                    </a:cubicBezTo>
                    <a:cubicBezTo>
                      <a:pt x="5041" y="1204"/>
                      <a:pt x="4554" y="489"/>
                      <a:pt x="3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2"/>
              <p:cNvSpPr/>
              <p:nvPr/>
            </p:nvSpPr>
            <p:spPr>
              <a:xfrm>
                <a:off x="5262400" y="1341275"/>
                <a:ext cx="137425" cy="1500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6000" extrusionOk="0">
                    <a:moveTo>
                      <a:pt x="3547" y="0"/>
                    </a:moveTo>
                    <a:cubicBezTo>
                      <a:pt x="3375" y="0"/>
                      <a:pt x="3200" y="16"/>
                      <a:pt x="3025" y="48"/>
                    </a:cubicBezTo>
                    <a:cubicBezTo>
                      <a:pt x="1236" y="341"/>
                      <a:pt x="0" y="2032"/>
                      <a:pt x="293" y="3821"/>
                    </a:cubicBezTo>
                    <a:cubicBezTo>
                      <a:pt x="456" y="4731"/>
                      <a:pt x="943" y="5479"/>
                      <a:pt x="1626" y="6000"/>
                    </a:cubicBezTo>
                    <a:lnTo>
                      <a:pt x="5496" y="666"/>
                    </a:lnTo>
                    <a:cubicBezTo>
                      <a:pt x="4898" y="250"/>
                      <a:pt x="4237" y="0"/>
                      <a:pt x="35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2"/>
              <p:cNvSpPr/>
              <p:nvPr/>
            </p:nvSpPr>
            <p:spPr>
              <a:xfrm>
                <a:off x="5342875" y="1610750"/>
                <a:ext cx="135800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39" extrusionOk="0">
                    <a:moveTo>
                      <a:pt x="3871" y="1"/>
                    </a:moveTo>
                    <a:lnTo>
                      <a:pt x="1" y="5334"/>
                    </a:lnTo>
                    <a:cubicBezTo>
                      <a:pt x="536" y="5716"/>
                      <a:pt x="1171" y="5939"/>
                      <a:pt x="1859" y="5939"/>
                    </a:cubicBezTo>
                    <a:cubicBezTo>
                      <a:pt x="2049" y="5939"/>
                      <a:pt x="2243" y="5922"/>
                      <a:pt x="2440" y="5887"/>
                    </a:cubicBezTo>
                    <a:cubicBezTo>
                      <a:pt x="4228" y="5627"/>
                      <a:pt x="5432" y="3903"/>
                      <a:pt x="5171" y="2115"/>
                    </a:cubicBezTo>
                    <a:cubicBezTo>
                      <a:pt x="5041" y="1269"/>
                      <a:pt x="4554" y="489"/>
                      <a:pt x="3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2"/>
              <p:cNvSpPr/>
              <p:nvPr/>
            </p:nvSpPr>
            <p:spPr>
              <a:xfrm>
                <a:off x="5303050" y="1595650"/>
                <a:ext cx="137425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971" extrusionOk="0">
                    <a:moveTo>
                      <a:pt x="3590" y="0"/>
                    </a:moveTo>
                    <a:cubicBezTo>
                      <a:pt x="3402" y="0"/>
                      <a:pt x="3213" y="17"/>
                      <a:pt x="3025" y="52"/>
                    </a:cubicBezTo>
                    <a:cubicBezTo>
                      <a:pt x="1236" y="312"/>
                      <a:pt x="0" y="2036"/>
                      <a:pt x="293" y="3824"/>
                    </a:cubicBezTo>
                    <a:cubicBezTo>
                      <a:pt x="456" y="4702"/>
                      <a:pt x="943" y="5483"/>
                      <a:pt x="1626" y="5971"/>
                    </a:cubicBezTo>
                    <a:lnTo>
                      <a:pt x="5496" y="637"/>
                    </a:lnTo>
                    <a:cubicBezTo>
                      <a:pt x="4959" y="228"/>
                      <a:pt x="4282" y="0"/>
                      <a:pt x="35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2"/>
              <p:cNvSpPr/>
              <p:nvPr/>
            </p:nvSpPr>
            <p:spPr>
              <a:xfrm>
                <a:off x="5384350" y="1865225"/>
                <a:ext cx="135800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35" extrusionOk="0">
                    <a:moveTo>
                      <a:pt x="3870" y="0"/>
                    </a:moveTo>
                    <a:lnTo>
                      <a:pt x="0" y="5301"/>
                    </a:lnTo>
                    <a:cubicBezTo>
                      <a:pt x="545" y="5691"/>
                      <a:pt x="1215" y="5935"/>
                      <a:pt x="1910" y="5935"/>
                    </a:cubicBezTo>
                    <a:cubicBezTo>
                      <a:pt x="2085" y="5935"/>
                      <a:pt x="2262" y="5919"/>
                      <a:pt x="2439" y="5887"/>
                    </a:cubicBezTo>
                    <a:cubicBezTo>
                      <a:pt x="4228" y="5594"/>
                      <a:pt x="5431" y="3870"/>
                      <a:pt x="5171" y="2114"/>
                    </a:cubicBezTo>
                    <a:cubicBezTo>
                      <a:pt x="5041" y="1236"/>
                      <a:pt x="4553" y="488"/>
                      <a:pt x="3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2"/>
              <p:cNvSpPr/>
              <p:nvPr/>
            </p:nvSpPr>
            <p:spPr>
              <a:xfrm>
                <a:off x="5344500" y="1849700"/>
                <a:ext cx="137425" cy="1497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988" extrusionOk="0">
                    <a:moveTo>
                      <a:pt x="3511" y="0"/>
                    </a:moveTo>
                    <a:cubicBezTo>
                      <a:pt x="3350" y="0"/>
                      <a:pt x="3188" y="12"/>
                      <a:pt x="3025" y="36"/>
                    </a:cubicBezTo>
                    <a:cubicBezTo>
                      <a:pt x="1237" y="329"/>
                      <a:pt x="1" y="2020"/>
                      <a:pt x="293" y="3808"/>
                    </a:cubicBezTo>
                    <a:cubicBezTo>
                      <a:pt x="456" y="4719"/>
                      <a:pt x="944" y="5499"/>
                      <a:pt x="1627" y="5987"/>
                    </a:cubicBezTo>
                    <a:lnTo>
                      <a:pt x="5497" y="654"/>
                    </a:lnTo>
                    <a:cubicBezTo>
                      <a:pt x="4914" y="230"/>
                      <a:pt x="4222" y="0"/>
                      <a:pt x="351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2"/>
              <p:cNvSpPr/>
              <p:nvPr/>
            </p:nvSpPr>
            <p:spPr>
              <a:xfrm>
                <a:off x="5425000" y="2119700"/>
                <a:ext cx="135800" cy="1492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68" extrusionOk="0">
                    <a:moveTo>
                      <a:pt x="3870" y="0"/>
                    </a:moveTo>
                    <a:lnTo>
                      <a:pt x="0" y="5333"/>
                    </a:lnTo>
                    <a:cubicBezTo>
                      <a:pt x="545" y="5723"/>
                      <a:pt x="1194" y="5967"/>
                      <a:pt x="1897" y="5967"/>
                    </a:cubicBezTo>
                    <a:cubicBezTo>
                      <a:pt x="2075" y="5967"/>
                      <a:pt x="2256" y="5951"/>
                      <a:pt x="2439" y="5919"/>
                    </a:cubicBezTo>
                    <a:cubicBezTo>
                      <a:pt x="4228" y="5626"/>
                      <a:pt x="5431" y="3902"/>
                      <a:pt x="5171" y="2114"/>
                    </a:cubicBezTo>
                    <a:cubicBezTo>
                      <a:pt x="5041" y="1236"/>
                      <a:pt x="4553" y="488"/>
                      <a:pt x="3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2"/>
              <p:cNvSpPr/>
              <p:nvPr/>
            </p:nvSpPr>
            <p:spPr>
              <a:xfrm>
                <a:off x="5385150" y="2104075"/>
                <a:ext cx="137425" cy="148975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959" extrusionOk="0">
                    <a:moveTo>
                      <a:pt x="3554" y="1"/>
                    </a:moveTo>
                    <a:cubicBezTo>
                      <a:pt x="3378" y="1"/>
                      <a:pt x="3201" y="14"/>
                      <a:pt x="3025" y="40"/>
                    </a:cubicBezTo>
                    <a:cubicBezTo>
                      <a:pt x="1237" y="300"/>
                      <a:pt x="1" y="2023"/>
                      <a:pt x="293" y="3812"/>
                    </a:cubicBezTo>
                    <a:cubicBezTo>
                      <a:pt x="456" y="4690"/>
                      <a:pt x="944" y="5470"/>
                      <a:pt x="1627" y="5958"/>
                    </a:cubicBezTo>
                    <a:lnTo>
                      <a:pt x="5497" y="625"/>
                    </a:lnTo>
                    <a:cubicBezTo>
                      <a:pt x="4950" y="209"/>
                      <a:pt x="4258" y="1"/>
                      <a:pt x="355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2"/>
              <p:cNvSpPr/>
              <p:nvPr/>
            </p:nvSpPr>
            <p:spPr>
              <a:xfrm>
                <a:off x="5466450" y="2374150"/>
                <a:ext cx="136625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5936" extrusionOk="0">
                    <a:moveTo>
                      <a:pt x="3871" y="1"/>
                    </a:moveTo>
                    <a:lnTo>
                      <a:pt x="1" y="5334"/>
                    </a:lnTo>
                    <a:cubicBezTo>
                      <a:pt x="571" y="5697"/>
                      <a:pt x="1223" y="5935"/>
                      <a:pt x="1909" y="5935"/>
                    </a:cubicBezTo>
                    <a:cubicBezTo>
                      <a:pt x="2084" y="5935"/>
                      <a:pt x="2261" y="5920"/>
                      <a:pt x="2440" y="5887"/>
                    </a:cubicBezTo>
                    <a:cubicBezTo>
                      <a:pt x="4228" y="5594"/>
                      <a:pt x="5464" y="3903"/>
                      <a:pt x="5171" y="2114"/>
                    </a:cubicBezTo>
                    <a:cubicBezTo>
                      <a:pt x="5041" y="1269"/>
                      <a:pt x="4554" y="488"/>
                      <a:pt x="3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2"/>
              <p:cNvSpPr/>
              <p:nvPr/>
            </p:nvSpPr>
            <p:spPr>
              <a:xfrm>
                <a:off x="5427425" y="2358325"/>
                <a:ext cx="136625" cy="1500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6000" extrusionOk="0">
                    <a:moveTo>
                      <a:pt x="3531" y="0"/>
                    </a:moveTo>
                    <a:cubicBezTo>
                      <a:pt x="3354" y="0"/>
                      <a:pt x="3175" y="16"/>
                      <a:pt x="2993" y="48"/>
                    </a:cubicBezTo>
                    <a:cubicBezTo>
                      <a:pt x="1204" y="341"/>
                      <a:pt x="1" y="2065"/>
                      <a:pt x="261" y="3853"/>
                    </a:cubicBezTo>
                    <a:cubicBezTo>
                      <a:pt x="424" y="4731"/>
                      <a:pt x="911" y="5512"/>
                      <a:pt x="1627" y="5999"/>
                    </a:cubicBezTo>
                    <a:lnTo>
                      <a:pt x="5464" y="666"/>
                    </a:lnTo>
                    <a:cubicBezTo>
                      <a:pt x="4892" y="250"/>
                      <a:pt x="4236" y="0"/>
                      <a:pt x="35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2"/>
              <p:cNvSpPr/>
              <p:nvPr/>
            </p:nvSpPr>
            <p:spPr>
              <a:xfrm>
                <a:off x="4907925" y="1427850"/>
                <a:ext cx="5287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5" fill="none" extrusionOk="0">
                    <a:moveTo>
                      <a:pt x="2115" y="0"/>
                    </a:moveTo>
                    <a:cubicBezTo>
                      <a:pt x="846" y="195"/>
                      <a:pt x="1" y="1398"/>
                      <a:pt x="196" y="2699"/>
                    </a:cubicBezTo>
                    <a:cubicBezTo>
                      <a:pt x="228" y="3024"/>
                      <a:pt x="358" y="3284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2"/>
              <p:cNvSpPr/>
              <p:nvPr/>
            </p:nvSpPr>
            <p:spPr>
              <a:xfrm>
                <a:off x="5287600" y="1366050"/>
                <a:ext cx="5287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6" fill="none" extrusionOk="0">
                    <a:moveTo>
                      <a:pt x="2114" y="1"/>
                    </a:moveTo>
                    <a:cubicBezTo>
                      <a:pt x="878" y="196"/>
                      <a:pt x="0" y="1366"/>
                      <a:pt x="228" y="2667"/>
                    </a:cubicBezTo>
                    <a:cubicBezTo>
                      <a:pt x="261" y="2992"/>
                      <a:pt x="391" y="3285"/>
                      <a:pt x="553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2"/>
              <p:cNvSpPr/>
              <p:nvPr/>
            </p:nvSpPr>
            <p:spPr>
              <a:xfrm>
                <a:off x="4949400" y="1682300"/>
                <a:ext cx="52875" cy="878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13" fill="none" extrusionOk="0">
                    <a:moveTo>
                      <a:pt x="2114" y="1"/>
                    </a:moveTo>
                    <a:cubicBezTo>
                      <a:pt x="846" y="196"/>
                      <a:pt x="0" y="1366"/>
                      <a:pt x="195" y="2667"/>
                    </a:cubicBezTo>
                    <a:cubicBezTo>
                      <a:pt x="260" y="2992"/>
                      <a:pt x="358" y="3285"/>
                      <a:pt x="521" y="3513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2"/>
              <p:cNvSpPr/>
              <p:nvPr/>
            </p:nvSpPr>
            <p:spPr>
              <a:xfrm>
                <a:off x="5329875" y="1619700"/>
                <a:ext cx="5287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6" fill="none" extrusionOk="0">
                    <a:moveTo>
                      <a:pt x="2114" y="1"/>
                    </a:moveTo>
                    <a:cubicBezTo>
                      <a:pt x="846" y="228"/>
                      <a:pt x="0" y="1399"/>
                      <a:pt x="196" y="2700"/>
                    </a:cubicBezTo>
                    <a:cubicBezTo>
                      <a:pt x="228" y="3025"/>
                      <a:pt x="358" y="3318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2"/>
              <p:cNvSpPr/>
              <p:nvPr/>
            </p:nvSpPr>
            <p:spPr>
              <a:xfrm>
                <a:off x="4990050" y="1932700"/>
                <a:ext cx="5287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6" fill="none" extrusionOk="0">
                    <a:moveTo>
                      <a:pt x="2114" y="1"/>
                    </a:moveTo>
                    <a:cubicBezTo>
                      <a:pt x="846" y="228"/>
                      <a:pt x="0" y="1399"/>
                      <a:pt x="195" y="2700"/>
                    </a:cubicBezTo>
                    <a:cubicBezTo>
                      <a:pt x="260" y="3025"/>
                      <a:pt x="358" y="3318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2"/>
              <p:cNvSpPr/>
              <p:nvPr/>
            </p:nvSpPr>
            <p:spPr>
              <a:xfrm>
                <a:off x="5370525" y="1870925"/>
                <a:ext cx="5287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5" fill="none" extrusionOk="0">
                    <a:moveTo>
                      <a:pt x="2114" y="0"/>
                    </a:moveTo>
                    <a:cubicBezTo>
                      <a:pt x="846" y="195"/>
                      <a:pt x="0" y="1398"/>
                      <a:pt x="196" y="2699"/>
                    </a:cubicBezTo>
                    <a:cubicBezTo>
                      <a:pt x="228" y="3024"/>
                      <a:pt x="358" y="3285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2"/>
              <p:cNvSpPr/>
              <p:nvPr/>
            </p:nvSpPr>
            <p:spPr>
              <a:xfrm>
                <a:off x="5030700" y="2187175"/>
                <a:ext cx="5285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3545" fill="none" extrusionOk="0">
                    <a:moveTo>
                      <a:pt x="2114" y="0"/>
                    </a:moveTo>
                    <a:cubicBezTo>
                      <a:pt x="846" y="195"/>
                      <a:pt x="0" y="1366"/>
                      <a:pt x="195" y="2667"/>
                    </a:cubicBezTo>
                    <a:cubicBezTo>
                      <a:pt x="260" y="2992"/>
                      <a:pt x="358" y="3285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2"/>
              <p:cNvSpPr/>
              <p:nvPr/>
            </p:nvSpPr>
            <p:spPr>
              <a:xfrm>
                <a:off x="5411175" y="2126200"/>
                <a:ext cx="5287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5" fill="none" extrusionOk="0">
                    <a:moveTo>
                      <a:pt x="2114" y="0"/>
                    </a:moveTo>
                    <a:cubicBezTo>
                      <a:pt x="846" y="195"/>
                      <a:pt x="0" y="1366"/>
                      <a:pt x="196" y="2667"/>
                    </a:cubicBezTo>
                    <a:cubicBezTo>
                      <a:pt x="228" y="2992"/>
                      <a:pt x="358" y="3285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2"/>
              <p:cNvSpPr/>
              <p:nvPr/>
            </p:nvSpPr>
            <p:spPr>
              <a:xfrm>
                <a:off x="5072150" y="2442450"/>
                <a:ext cx="52875" cy="878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13" fill="none" extrusionOk="0">
                    <a:moveTo>
                      <a:pt x="2115" y="0"/>
                    </a:moveTo>
                    <a:cubicBezTo>
                      <a:pt x="846" y="195"/>
                      <a:pt x="1" y="1366"/>
                      <a:pt x="228" y="2667"/>
                    </a:cubicBezTo>
                    <a:cubicBezTo>
                      <a:pt x="261" y="2992"/>
                      <a:pt x="391" y="3285"/>
                      <a:pt x="554" y="3512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2"/>
              <p:cNvSpPr/>
              <p:nvPr/>
            </p:nvSpPr>
            <p:spPr>
              <a:xfrm>
                <a:off x="5452625" y="2379850"/>
                <a:ext cx="5287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5" fill="none" extrusionOk="0">
                    <a:moveTo>
                      <a:pt x="2115" y="0"/>
                    </a:moveTo>
                    <a:cubicBezTo>
                      <a:pt x="846" y="228"/>
                      <a:pt x="1" y="1399"/>
                      <a:pt x="196" y="2699"/>
                    </a:cubicBezTo>
                    <a:cubicBezTo>
                      <a:pt x="229" y="3025"/>
                      <a:pt x="359" y="3317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4" name="Google Shape;1234;p32"/>
          <p:cNvGrpSpPr/>
          <p:nvPr/>
        </p:nvGrpSpPr>
        <p:grpSpPr>
          <a:xfrm rot="4188766">
            <a:off x="314508" y="4071532"/>
            <a:ext cx="798503" cy="796971"/>
            <a:chOff x="7300864" y="642535"/>
            <a:chExt cx="798477" cy="796946"/>
          </a:xfrm>
        </p:grpSpPr>
        <p:sp>
          <p:nvSpPr>
            <p:cNvPr id="1235" name="Google Shape;1235;p32"/>
            <p:cNvSpPr/>
            <p:nvPr/>
          </p:nvSpPr>
          <p:spPr>
            <a:xfrm rot="2700000">
              <a:off x="7522174" y="65545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 rot="2700000">
              <a:off x="7398266" y="953068"/>
              <a:ext cx="311032" cy="404329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 rot="2700000">
              <a:off x="7692024" y="724979"/>
              <a:ext cx="309823" cy="40408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32"/>
          <p:cNvGrpSpPr/>
          <p:nvPr/>
        </p:nvGrpSpPr>
        <p:grpSpPr>
          <a:xfrm>
            <a:off x="926714" y="338535"/>
            <a:ext cx="798477" cy="796946"/>
            <a:chOff x="7632314" y="2652585"/>
            <a:chExt cx="798477" cy="796946"/>
          </a:xfrm>
        </p:grpSpPr>
        <p:sp>
          <p:nvSpPr>
            <p:cNvPr id="1239" name="Google Shape;1239;p32"/>
            <p:cNvSpPr/>
            <p:nvPr/>
          </p:nvSpPr>
          <p:spPr>
            <a:xfrm rot="2700000">
              <a:off x="7853624" y="266550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 rot="2700000">
              <a:off x="7729716" y="2963118"/>
              <a:ext cx="311032" cy="404329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 rot="2700000">
              <a:off x="8023474" y="2735029"/>
              <a:ext cx="309823" cy="40408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659294-9DC0-C041-B92B-7D22D91E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2342"/>
            <a:ext cx="7717500" cy="704100"/>
          </a:xfrm>
        </p:spPr>
        <p:txBody>
          <a:bodyPr/>
          <a:lstStyle/>
          <a:p>
            <a:pPr algn="ctr"/>
            <a:r>
              <a:rPr lang="en-US" dirty="0"/>
              <a:t>Brands’ Market Standing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D567E-5DCF-9DEF-8BF5-4FCA57257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2" y="705737"/>
            <a:ext cx="8655804" cy="41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BBA6926-2CC7-4143-69B3-A6D7243F98D8}"/>
              </a:ext>
            </a:extLst>
          </p:cNvPr>
          <p:cNvSpPr/>
          <p:nvPr/>
        </p:nvSpPr>
        <p:spPr>
          <a:xfrm>
            <a:off x="-92919" y="98405"/>
            <a:ext cx="420455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Brands’ Key Focus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8853407-7741-E11B-9EFC-56216E97C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408312"/>
              </p:ext>
            </p:extLst>
          </p:nvPr>
        </p:nvGraphicFramePr>
        <p:xfrm>
          <a:off x="5438164" y="2102153"/>
          <a:ext cx="3636094" cy="2739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72833BF-F9B5-B9FB-BF04-2F55CAAF1B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2400" y="1988616"/>
            <a:ext cx="2829017" cy="2242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924EB3-7E48-5FF5-5AF5-E382621A83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102" y="227901"/>
            <a:ext cx="2394488" cy="194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71B09-C820-66CD-7B06-38EC4C3FAB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8860" y="171702"/>
            <a:ext cx="2743201" cy="2000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A95A78-C5E4-C563-0EE2-E45EC311D9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078833"/>
            <a:ext cx="2525938" cy="21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8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3C2BF8C-5675-2E0A-89E3-13183906A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9BD96-ABFA-6A98-1C1D-2CDC46070B7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6F57A0F-DA29-77BE-997C-E44C8F5B9C2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D827A2-5595-EB19-86C0-E817EF2C201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A049EE-1C84-A705-1189-6B1819FB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Price Range Of Medicine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FAD6FDD-E088-82DD-B445-5549465BDBE2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62A3D9C-9D09-A8EB-2BB6-30C581DD9C7B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7632487-FAAA-2158-B773-DB1042516B8B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A2ABB08-1278-F7D2-5DDE-A04A3FC5331D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73A5BF-54C5-2BC2-5D55-B48263DE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63" y="1036669"/>
            <a:ext cx="7398130" cy="410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3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C47030-407B-C935-98FC-20545D0C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62625"/>
            <a:ext cx="7717500" cy="511315"/>
          </a:xfrm>
        </p:spPr>
        <p:txBody>
          <a:bodyPr/>
          <a:lstStyle/>
          <a:p>
            <a:pPr algn="ctr"/>
            <a:r>
              <a:rPr lang="en-US" sz="2400" dirty="0"/>
              <a:t>Most Trusted And Available Brand</a:t>
            </a:r>
            <a:endParaRPr lang="en-IN" sz="2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AB38770-9D5C-6051-6EFC-B2FA82E1FBF5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D46B9C-1FF3-212F-EFFD-B6E4C4A0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36" y="961760"/>
            <a:ext cx="3779339" cy="21323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8A6DA-818B-0A68-F425-B66DBBCB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99" y="951396"/>
            <a:ext cx="3410125" cy="20872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54B596-6BAA-83D4-241C-6763ADF9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36" y="3181960"/>
            <a:ext cx="3779339" cy="19615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62394C3-8832-6E86-804C-5A425DE2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600" y="3116138"/>
            <a:ext cx="3410125" cy="20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2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0F8669-DDE6-443D-AFFE-9F2F505E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Used Ingredients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05B168-3CD6-3A23-415E-3EEFA1C1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522" y="1066726"/>
            <a:ext cx="4918121" cy="348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56504"/>
      </p:ext>
    </p:extLst>
  </p:cSld>
  <p:clrMapOvr>
    <a:masterClrMapping/>
  </p:clrMapOvr>
</p:sld>
</file>

<file path=ppt/theme/theme1.xml><?xml version="1.0" encoding="utf-8"?>
<a:theme xmlns:a="http://schemas.openxmlformats.org/drawingml/2006/main" name="Alcoholism Treatment Drugs Breakthrough by Slidesgo">
  <a:themeElements>
    <a:clrScheme name="Simple Light">
      <a:dk1>
        <a:srgbClr val="F8F6FF"/>
      </a:dk1>
      <a:lt1>
        <a:srgbClr val="1D0D8D"/>
      </a:lt1>
      <a:dk2>
        <a:srgbClr val="F46F25"/>
      </a:dk2>
      <a:lt2>
        <a:srgbClr val="FC462D"/>
      </a:lt2>
      <a:accent1>
        <a:srgbClr val="EFEEFC"/>
      </a:accent1>
      <a:accent2>
        <a:srgbClr val="9BA6E9"/>
      </a:accent2>
      <a:accent3>
        <a:srgbClr val="FFFFFF"/>
      </a:accent3>
      <a:accent4>
        <a:srgbClr val="F7D238"/>
      </a:accent4>
      <a:accent5>
        <a:srgbClr val="FFFFFF"/>
      </a:accent5>
      <a:accent6>
        <a:srgbClr val="FFFFFF"/>
      </a:accent6>
      <a:hlink>
        <a:srgbClr val="1D0D8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383</Words>
  <Application>Microsoft Office PowerPoint</Application>
  <PresentationFormat>On-screen Show (16:9)</PresentationFormat>
  <Paragraphs>73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Alata</vt:lpstr>
      <vt:lpstr>Anaheim</vt:lpstr>
      <vt:lpstr>Arial</vt:lpstr>
      <vt:lpstr>Georgia</vt:lpstr>
      <vt:lpstr>Georgia Pro</vt:lpstr>
      <vt:lpstr>Georgia Pro Light</vt:lpstr>
      <vt:lpstr>Inconsolata</vt:lpstr>
      <vt:lpstr>Josefin Sans</vt:lpstr>
      <vt:lpstr>Montserrat</vt:lpstr>
      <vt:lpstr>Open Sans</vt:lpstr>
      <vt:lpstr>Roboto Condensed Light</vt:lpstr>
      <vt:lpstr>Times New Roman</vt:lpstr>
      <vt:lpstr>Alcoholism Treatment Drugs Breakthrough by Slidesgo</vt:lpstr>
      <vt:lpstr>Healthcare Center Website by Slidesgo</vt:lpstr>
      <vt:lpstr>1 Mg Homeopathic</vt:lpstr>
      <vt:lpstr>PowerPoint Presentation</vt:lpstr>
      <vt:lpstr>01</vt:lpstr>
      <vt:lpstr>HOMEO INSIGHTS</vt:lpstr>
      <vt:lpstr>Brands’ Market Standing</vt:lpstr>
      <vt:lpstr>PowerPoint Presentation</vt:lpstr>
      <vt:lpstr>Price Range Of Medicine</vt:lpstr>
      <vt:lpstr>Most Trusted And Available Brand</vt:lpstr>
      <vt:lpstr>Most Used Ingredients</vt:lpstr>
      <vt:lpstr>INGREDIENTS AND THEIR IMPACT</vt:lpstr>
      <vt:lpstr>Super Rated Brand</vt:lpstr>
      <vt:lpstr>DASHBOARD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Mg Homeopathic</dc:title>
  <dc:creator>Rajat Tokas</dc:creator>
  <cp:lastModifiedBy>rahul bisht</cp:lastModifiedBy>
  <cp:revision>6</cp:revision>
  <dcterms:modified xsi:type="dcterms:W3CDTF">2023-05-23T05:18:14Z</dcterms:modified>
</cp:coreProperties>
</file>