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0b9bd353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0b9bd353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0b9bd353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0b9bd353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0b9bd353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0b9bd353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0b9bd353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0b9bd353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0b9bd353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0b9bd353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011f41871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011f41871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011f41871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011f41871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011f41871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011f41871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011f41871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011f41871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011f41871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011f41871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0b9bd353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0b9bd35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0b9bd353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0b9bd353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0b9bd353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0b9bd353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366600" y="3063775"/>
            <a:ext cx="2410800" cy="8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Calendrify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722" y="1411922"/>
            <a:ext cx="1804250" cy="18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613" y="227025"/>
            <a:ext cx="6990776" cy="45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363" y="202625"/>
            <a:ext cx="7283277" cy="4535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925" y="152400"/>
            <a:ext cx="404012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88" y="152400"/>
            <a:ext cx="767001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-Rahul Dave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-Saurav Kesari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-Himanshu Sharma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	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572600" cy="3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rgbClr val="4D5156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This calendar is a </a:t>
            </a:r>
            <a:r>
              <a:rPr b="1" lang="en" sz="6400">
                <a:solidFill>
                  <a:srgbClr val="5F6368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schedule management tool</a:t>
            </a:r>
            <a:r>
              <a:rPr b="1" lang="en" sz="6400">
                <a:solidFill>
                  <a:srgbClr val="4D5156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that helps you create, update, and manage schedules for you and your team/group.</a:t>
            </a:r>
            <a:endParaRPr b="1" sz="6400">
              <a:solidFill>
                <a:srgbClr val="4D5156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400">
              <a:solidFill>
                <a:srgbClr val="4D5156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rgbClr val="4D5156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Calendar will help or guide user to stay on track and aware user for upcoming deadlines and sprint schedules.</a:t>
            </a:r>
            <a:endParaRPr b="1" sz="6400">
              <a:solidFill>
                <a:srgbClr val="4D5156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400">
              <a:solidFill>
                <a:srgbClr val="4D5156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rgbClr val="4D5156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It has responsive design and will show daily , weekly and monthly views updates on your project</a:t>
            </a:r>
            <a:endParaRPr b="1" sz="6400">
              <a:solidFill>
                <a:srgbClr val="4D5156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4D5156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325" y="747925"/>
            <a:ext cx="3821250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900" y="56250"/>
            <a:ext cx="7152651" cy="49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and userGroup / team registration		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418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User will register first and join group or team </a:t>
            </a: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accordingly as their requirements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100" y="1985075"/>
            <a:ext cx="4872201" cy="27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and events category	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5346300" cy="3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layfair Display"/>
              <a:buChar char="●"/>
            </a:pPr>
            <a:r>
              <a:rPr b="1" lang="en" sz="1700">
                <a:latin typeface="Playfair Display"/>
                <a:ea typeface="Playfair Display"/>
                <a:cs typeface="Playfair Display"/>
                <a:sym typeface="Playfair Display"/>
              </a:rPr>
              <a:t>User can create a event or able join a event at time</a:t>
            </a:r>
            <a:endParaRPr b="1" sz="17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layfair Display"/>
              <a:buChar char="●"/>
            </a:pPr>
            <a:r>
              <a:rPr b="1" lang="en" sz="1700">
                <a:latin typeface="Playfair Display"/>
                <a:ea typeface="Playfair Display"/>
                <a:cs typeface="Playfair Display"/>
                <a:sym typeface="Playfair Display"/>
              </a:rPr>
              <a:t>Events with different category will have start and end time for event with online or offline mode.</a:t>
            </a:r>
            <a:endParaRPr b="1" sz="17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layfair Display"/>
              <a:buChar char="●"/>
            </a:pPr>
            <a:r>
              <a:rPr b="1" lang="en" sz="1700">
                <a:latin typeface="Playfair Display"/>
                <a:ea typeface="Playfair Display"/>
                <a:cs typeface="Playfair Display"/>
                <a:sym typeface="Playfair Display"/>
              </a:rPr>
              <a:t>If event is organize online then it will provide url for meet or if it is offline it will provide venue for meet or gathering within specific time</a:t>
            </a:r>
            <a:endParaRPr b="1" sz="1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150" y="1017450"/>
            <a:ext cx="3333374" cy="28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61025" y="3210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Invites and RSVP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50500" y="1473950"/>
            <a:ext cx="457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User will get invite through calendar for joining a meet or group.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Calendar will remind user after period of time with notification. 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User response will be recorded in rsvp table after he/she attend/not attend meet.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100" y="1537013"/>
            <a:ext cx="4359900" cy="20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Procedure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323275"/>
            <a:ext cx="7053900" cy="29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33575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b="1" lang="en" sz="3068"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b="1" lang="en" sz="3068">
                <a:latin typeface="Playfair Display"/>
                <a:ea typeface="Playfair Display"/>
                <a:cs typeface="Playfair Display"/>
                <a:sym typeface="Playfair Display"/>
              </a:rPr>
              <a:t>Procedure to find detail of user and events with event-mode (if it’s online or offline)</a:t>
            </a:r>
            <a:endParaRPr b="1" sz="3068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575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b="1" lang="en" sz="3068">
                <a:latin typeface="Playfair Display"/>
                <a:ea typeface="Playfair Display"/>
                <a:cs typeface="Playfair Display"/>
                <a:sym typeface="Playfair Display"/>
              </a:rPr>
              <a:t>Procedure to count the total response submitted by user(with yes answer) on events enter by user</a:t>
            </a:r>
            <a:endParaRPr b="1" sz="3068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575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b="1" lang="en" sz="3068">
                <a:latin typeface="Playfair Display"/>
                <a:ea typeface="Playfair Display"/>
                <a:cs typeface="Playfair Display"/>
                <a:sym typeface="Playfair Display"/>
              </a:rPr>
              <a:t>Procedure to find event , venue detail with with date/month/year by user</a:t>
            </a:r>
            <a:endParaRPr b="1" sz="3068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575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b="1" lang="en" sz="3068">
                <a:latin typeface="Playfair Display"/>
                <a:ea typeface="Playfair Display"/>
                <a:cs typeface="Playfair Display"/>
                <a:sym typeface="Playfair Display"/>
              </a:rPr>
              <a:t>Procedure to list event details with given date enter by user</a:t>
            </a:r>
            <a:endParaRPr b="1" sz="3068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925"/>
              <a:t>	</a:t>
            </a:r>
            <a:endParaRPr b="1" sz="392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and UDF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514350" y="1412450"/>
            <a:ext cx="6961800" cy="30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View for showing upcoming events in future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 UDF for count total events in one specific category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UDF for check whether user is available for meet event or not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238" y="1171325"/>
            <a:ext cx="5585526" cy="3523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