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b9bd35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b9bd35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0b9bd35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0b9bd35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0b9bd35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0b9bd35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0b9bd35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0b9bd35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0b9bd35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0b9bd35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0b9bd35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0b9bd35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011f4187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011f4187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11f41871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11f41871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11f41871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11f41871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11f4187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11f4187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11f4187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11f4187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b9bd35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b9bd35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b9bd35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b9bd35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0b9bd35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0b9bd35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366600" y="3063775"/>
            <a:ext cx="2410800" cy="8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Calendrify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22" y="1411922"/>
            <a:ext cx="1804250" cy="18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238" y="1171325"/>
            <a:ext cx="5585526" cy="352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13" y="227025"/>
            <a:ext cx="6990776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63" y="202625"/>
            <a:ext cx="7283277" cy="453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925" y="152400"/>
            <a:ext cx="404012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88" y="152400"/>
            <a:ext cx="767001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-Rahul Dave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-Saurav Kesari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-Himanshu Sharma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5726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This calendar is a </a:t>
            </a:r>
            <a:r>
              <a:rPr b="1" lang="en" sz="6400">
                <a:solidFill>
                  <a:srgbClr val="5F6368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schedule management tool</a:t>
            </a: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that helps you create, update, and manage schedules for you and your team/group.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Calendar will help or guide user to stay on track and aware user for upcoming deadlines and sprint schedules.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4D5156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It has responsive design and will show daily , weekly and monthly views updates on your project</a:t>
            </a:r>
            <a:endParaRPr b="1" sz="64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4D5156"/>
              </a:solidFill>
              <a:highlight>
                <a:srgbClr val="FFFFFF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25" y="747925"/>
            <a:ext cx="3821250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63" y="66175"/>
            <a:ext cx="7986475" cy="48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userGroup / team registration		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1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will register first and join group or team </a:t>
            </a: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accordingly as their requirements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500" y="2276400"/>
            <a:ext cx="4678200" cy="2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and events category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463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User can create a event or able join a event at time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Events with different category will have start and end time for event with online or offline mode.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latin typeface="Playfair Display"/>
                <a:ea typeface="Playfair Display"/>
                <a:cs typeface="Playfair Display"/>
                <a:sym typeface="Playfair Display"/>
              </a:rPr>
              <a:t>If event is organize online then it will provide url for meet or if it is offline it will provide venue for meet or gathering within specific time</a:t>
            </a:r>
            <a:endParaRPr b="1"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000" y="1285875"/>
            <a:ext cx="31812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61025" y="321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Invites and RSVP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0500" y="1473950"/>
            <a:ext cx="45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will get invite through calendar for joining a meet or group.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Calendar will remind user after period of time with notification.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User response will be recorded in rsvp table after he/she attend/not attend meet.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0" y="1195025"/>
            <a:ext cx="4026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Procedure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23275"/>
            <a:ext cx="70539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find detail of user and events with event-mode (if it’s online or offline)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count the total response submitted by user(with yes answer) on events enter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find event , venue detail with with date/month/year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75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b="1" lang="en" sz="3068">
                <a:latin typeface="Playfair Display"/>
                <a:ea typeface="Playfair Display"/>
                <a:cs typeface="Playfair Display"/>
                <a:sym typeface="Playfair Display"/>
              </a:rPr>
              <a:t>Procedure to list event details with given date enter by user</a:t>
            </a:r>
            <a:endParaRPr b="1" sz="306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25"/>
              <a:t>	</a:t>
            </a:r>
            <a:endParaRPr b="1" sz="3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and UDF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14350" y="1412450"/>
            <a:ext cx="69618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View for showing upcoming events in future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 UDF for count total events in one specific category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UDF for check whether user is available for meet event or not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Playfair Display"/>
              <a:buChar char="●"/>
            </a:pPr>
            <a:r>
              <a:rPr b="1" lang="en" sz="17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This trigger is designed to activate when new records are inserted into the "events" table, and it will set the value of the "isActive"  ,</a:t>
            </a:r>
            <a:endParaRPr b="1" sz="17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layfair Display"/>
              <a:buChar char="●"/>
            </a:pPr>
            <a:r>
              <a:rPr b="1" lang="en" sz="17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If both the start and end times are in the past, then the event is considered inactive, and "@isActive" is set to 0. Otherwise, "@isActive" is set to 1, indicating that the event is currently active.</a:t>
            </a:r>
            <a:endParaRPr b="1" sz="17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