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73" r:id="rId3"/>
    <p:sldId id="355" r:id="rId4"/>
    <p:sldId id="366" r:id="rId5"/>
    <p:sldId id="367" r:id="rId6"/>
    <p:sldId id="349" r:id="rId7"/>
    <p:sldId id="368" r:id="rId8"/>
    <p:sldId id="384" r:id="rId9"/>
    <p:sldId id="319" r:id="rId10"/>
    <p:sldId id="378" r:id="rId11"/>
    <p:sldId id="376" r:id="rId12"/>
    <p:sldId id="379" r:id="rId13"/>
    <p:sldId id="380" r:id="rId14"/>
    <p:sldId id="381" r:id="rId15"/>
    <p:sldId id="382" r:id="rId16"/>
    <p:sldId id="383" r:id="rId17"/>
    <p:sldId id="336" r:id="rId18"/>
    <p:sldId id="307" r:id="rId19"/>
    <p:sldId id="358" r:id="rId20"/>
    <p:sldId id="371" r:id="rId21"/>
    <p:sldId id="370" r:id="rId22"/>
    <p:sldId id="372" r:id="rId23"/>
    <p:sldId id="363" r:id="rId24"/>
    <p:sldId id="36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2032"/>
    <a:srgbClr val="191B2D"/>
    <a:srgbClr val="FC6022"/>
    <a:srgbClr val="1C1E32"/>
    <a:srgbClr val="22253C"/>
    <a:srgbClr val="1B1E31"/>
    <a:srgbClr val="1A1C2F"/>
    <a:srgbClr val="1A1C2E"/>
    <a:srgbClr val="22253E"/>
    <a:srgbClr val="FFA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8E67A-224F-4ABD-AF52-1EB6A63DD1AA}" v="55" dt="2024-04-30T17:08:52.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showGuides="1">
      <p:cViewPr varScale="1">
        <p:scale>
          <a:sx n="82" d="100"/>
          <a:sy n="82" d="100"/>
        </p:scale>
        <p:origin x="538" y="77"/>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Bhagat" userId="cb66c9e29855a5c0" providerId="LiveId" clId="{03B8E67A-224F-4ABD-AF52-1EB6A63DD1AA}"/>
    <pc:docChg chg="undo redo custSel addSld delSld modSld sldOrd">
      <pc:chgData name="Rahul Kumar Bhagat" userId="cb66c9e29855a5c0" providerId="LiveId" clId="{03B8E67A-224F-4ABD-AF52-1EB6A63DD1AA}" dt="2024-04-30T17:12:58.253" v="1030" actId="1076"/>
      <pc:docMkLst>
        <pc:docMk/>
      </pc:docMkLst>
      <pc:sldChg chg="addSp delSp modSp mod">
        <pc:chgData name="Rahul Kumar Bhagat" userId="cb66c9e29855a5c0" providerId="LiveId" clId="{03B8E67A-224F-4ABD-AF52-1EB6A63DD1AA}" dt="2024-04-30T17:12:58.253" v="1030" actId="1076"/>
        <pc:sldMkLst>
          <pc:docMk/>
          <pc:sldMk cId="2554743283" sldId="256"/>
        </pc:sldMkLst>
        <pc:spChg chg="mod">
          <ac:chgData name="Rahul Kumar Bhagat" userId="cb66c9e29855a5c0" providerId="LiveId" clId="{03B8E67A-224F-4ABD-AF52-1EB6A63DD1AA}" dt="2024-04-30T17:12:58.253" v="1030" actId="1076"/>
          <ac:spMkLst>
            <pc:docMk/>
            <pc:sldMk cId="2554743283" sldId="256"/>
            <ac:spMk id="7" creationId="{CF2628D3-FA02-42E5-858B-833CA2378831}"/>
          </ac:spMkLst>
        </pc:spChg>
        <pc:picChg chg="add del mod">
          <ac:chgData name="Rahul Kumar Bhagat" userId="cb66c9e29855a5c0" providerId="LiveId" clId="{03B8E67A-224F-4ABD-AF52-1EB6A63DD1AA}" dt="2024-04-30T17:08:56.402" v="1019" actId="21"/>
          <ac:picMkLst>
            <pc:docMk/>
            <pc:sldMk cId="2554743283" sldId="256"/>
            <ac:picMk id="3" creationId="{2218E9B2-CD4D-8FD9-F688-4A9AD197117E}"/>
          </ac:picMkLst>
        </pc:picChg>
        <pc:picChg chg="del">
          <ac:chgData name="Rahul Kumar Bhagat" userId="cb66c9e29855a5c0" providerId="LiveId" clId="{03B8E67A-224F-4ABD-AF52-1EB6A63DD1AA}" dt="2024-04-30T17:08:38.039" v="1017" actId="21"/>
          <ac:picMkLst>
            <pc:docMk/>
            <pc:sldMk cId="2554743283" sldId="256"/>
            <ac:picMk id="55" creationId="{2218E9B2-CD4D-8FD9-F688-4A9AD197117E}"/>
          </ac:picMkLst>
        </pc:picChg>
      </pc:sldChg>
      <pc:sldChg chg="modSp mod">
        <pc:chgData name="Rahul Kumar Bhagat" userId="cb66c9e29855a5c0" providerId="LiveId" clId="{03B8E67A-224F-4ABD-AF52-1EB6A63DD1AA}" dt="2024-04-30T16:54:51.144" v="834" actId="20577"/>
        <pc:sldMkLst>
          <pc:docMk/>
          <pc:sldMk cId="3801428318" sldId="307"/>
        </pc:sldMkLst>
        <pc:spChg chg="mod">
          <ac:chgData name="Rahul Kumar Bhagat" userId="cb66c9e29855a5c0" providerId="LiveId" clId="{03B8E67A-224F-4ABD-AF52-1EB6A63DD1AA}" dt="2024-04-30T16:54:51.144" v="834" actId="20577"/>
          <ac:spMkLst>
            <pc:docMk/>
            <pc:sldMk cId="3801428318" sldId="307"/>
            <ac:spMk id="26" creationId="{3ED283C2-AF1B-4BDA-9D43-F8FA1FA30D3F}"/>
          </ac:spMkLst>
        </pc:spChg>
      </pc:sldChg>
      <pc:sldChg chg="delSp modSp add del mod ord">
        <pc:chgData name="Rahul Kumar Bhagat" userId="cb66c9e29855a5c0" providerId="LiveId" clId="{03B8E67A-224F-4ABD-AF52-1EB6A63DD1AA}" dt="2024-04-30T15:50:39.185" v="291" actId="2696"/>
        <pc:sldMkLst>
          <pc:docMk/>
          <pc:sldMk cId="1539236364" sldId="319"/>
        </pc:sldMkLst>
        <pc:spChg chg="mod">
          <ac:chgData name="Rahul Kumar Bhagat" userId="cb66c9e29855a5c0" providerId="LiveId" clId="{03B8E67A-224F-4ABD-AF52-1EB6A63DD1AA}" dt="2024-04-30T15:49:01.926" v="286" actId="20577"/>
          <ac:spMkLst>
            <pc:docMk/>
            <pc:sldMk cId="1539236364" sldId="319"/>
            <ac:spMk id="12" creationId="{AF9174F3-72B3-EA7E-877C-742C9E08CB10}"/>
          </ac:spMkLst>
        </pc:spChg>
        <pc:picChg chg="del">
          <ac:chgData name="Rahul Kumar Bhagat" userId="cb66c9e29855a5c0" providerId="LiveId" clId="{03B8E67A-224F-4ABD-AF52-1EB6A63DD1AA}" dt="2024-04-30T15:47:12.326" v="266" actId="21"/>
          <ac:picMkLst>
            <pc:docMk/>
            <pc:sldMk cId="1539236364" sldId="319"/>
            <ac:picMk id="24" creationId="{97CCADD2-C603-CC52-75BB-48C93D5D873A}"/>
          </ac:picMkLst>
        </pc:picChg>
        <pc:picChg chg="del">
          <ac:chgData name="Rahul Kumar Bhagat" userId="cb66c9e29855a5c0" providerId="LiveId" clId="{03B8E67A-224F-4ABD-AF52-1EB6A63DD1AA}" dt="2024-04-30T15:47:14.076" v="267" actId="21"/>
          <ac:picMkLst>
            <pc:docMk/>
            <pc:sldMk cId="1539236364" sldId="319"/>
            <ac:picMk id="26" creationId="{221AE3F4-B634-3E8C-CB76-9546CE45FFCF}"/>
          </ac:picMkLst>
        </pc:picChg>
        <pc:picChg chg="del">
          <ac:chgData name="Rahul Kumar Bhagat" userId="cb66c9e29855a5c0" providerId="LiveId" clId="{03B8E67A-224F-4ABD-AF52-1EB6A63DD1AA}" dt="2024-04-30T15:47:16.192" v="268" actId="21"/>
          <ac:picMkLst>
            <pc:docMk/>
            <pc:sldMk cId="1539236364" sldId="319"/>
            <ac:picMk id="28" creationId="{5F813D64-3465-8478-3699-FE26B9904409}"/>
          </ac:picMkLst>
        </pc:picChg>
        <pc:picChg chg="del">
          <ac:chgData name="Rahul Kumar Bhagat" userId="cb66c9e29855a5c0" providerId="LiveId" clId="{03B8E67A-224F-4ABD-AF52-1EB6A63DD1AA}" dt="2024-04-30T15:47:18.376" v="269" actId="21"/>
          <ac:picMkLst>
            <pc:docMk/>
            <pc:sldMk cId="1539236364" sldId="319"/>
            <ac:picMk id="30" creationId="{1427D6C2-F03D-ADA0-6484-90B41B3A04EB}"/>
          </ac:picMkLst>
        </pc:picChg>
        <pc:picChg chg="mod">
          <ac:chgData name="Rahul Kumar Bhagat" userId="cb66c9e29855a5c0" providerId="LiveId" clId="{03B8E67A-224F-4ABD-AF52-1EB6A63DD1AA}" dt="2024-04-30T15:48:07.845" v="277" actId="14100"/>
          <ac:picMkLst>
            <pc:docMk/>
            <pc:sldMk cId="1539236364" sldId="319"/>
            <ac:picMk id="32" creationId="{F0E000B1-FC93-6497-74F1-AD8A53AC470B}"/>
          </ac:picMkLst>
        </pc:picChg>
      </pc:sldChg>
      <pc:sldChg chg="modSp mod">
        <pc:chgData name="Rahul Kumar Bhagat" userId="cb66c9e29855a5c0" providerId="LiveId" clId="{03B8E67A-224F-4ABD-AF52-1EB6A63DD1AA}" dt="2024-04-30T17:06:38.854" v="1016" actId="1076"/>
        <pc:sldMkLst>
          <pc:docMk/>
          <pc:sldMk cId="207351779" sldId="336"/>
        </pc:sldMkLst>
        <pc:spChg chg="mod">
          <ac:chgData name="Rahul Kumar Bhagat" userId="cb66c9e29855a5c0" providerId="LiveId" clId="{03B8E67A-224F-4ABD-AF52-1EB6A63DD1AA}" dt="2024-04-30T17:06:38.854" v="1016" actId="1076"/>
          <ac:spMkLst>
            <pc:docMk/>
            <pc:sldMk cId="207351779" sldId="336"/>
            <ac:spMk id="46" creationId="{60DF6239-8FE1-4351-B5FA-F5FA3AFE3D6C}"/>
          </ac:spMkLst>
        </pc:spChg>
      </pc:sldChg>
      <pc:sldChg chg="modSp mod">
        <pc:chgData name="Rahul Kumar Bhagat" userId="cb66c9e29855a5c0" providerId="LiveId" clId="{03B8E67A-224F-4ABD-AF52-1EB6A63DD1AA}" dt="2024-04-30T15:05:03.561" v="153" actId="20577"/>
        <pc:sldMkLst>
          <pc:docMk/>
          <pc:sldMk cId="1790887819" sldId="349"/>
        </pc:sldMkLst>
        <pc:spChg chg="mod">
          <ac:chgData name="Rahul Kumar Bhagat" userId="cb66c9e29855a5c0" providerId="LiveId" clId="{03B8E67A-224F-4ABD-AF52-1EB6A63DD1AA}" dt="2024-04-30T15:05:03.561" v="153" actId="20577"/>
          <ac:spMkLst>
            <pc:docMk/>
            <pc:sldMk cId="1790887819" sldId="349"/>
            <ac:spMk id="60" creationId="{F8B79B30-03C8-99D7-3260-0D1A0DFA869D}"/>
          </ac:spMkLst>
        </pc:spChg>
      </pc:sldChg>
      <pc:sldChg chg="modSp mod">
        <pc:chgData name="Rahul Kumar Bhagat" userId="cb66c9e29855a5c0" providerId="LiveId" clId="{03B8E67A-224F-4ABD-AF52-1EB6A63DD1AA}" dt="2024-04-30T14:52:51.206" v="36" actId="113"/>
        <pc:sldMkLst>
          <pc:docMk/>
          <pc:sldMk cId="2385686210" sldId="355"/>
        </pc:sldMkLst>
        <pc:spChg chg="mod">
          <ac:chgData name="Rahul Kumar Bhagat" userId="cb66c9e29855a5c0" providerId="LiveId" clId="{03B8E67A-224F-4ABD-AF52-1EB6A63DD1AA}" dt="2024-04-30T14:52:51.206" v="36" actId="113"/>
          <ac:spMkLst>
            <pc:docMk/>
            <pc:sldMk cId="2385686210" sldId="355"/>
            <ac:spMk id="26" creationId="{A2FC2C55-AD1D-4F78-9BBA-07A06B1DE359}"/>
          </ac:spMkLst>
        </pc:spChg>
      </pc:sldChg>
      <pc:sldChg chg="addSp delSp modSp mod">
        <pc:chgData name="Rahul Kumar Bhagat" userId="cb66c9e29855a5c0" providerId="LiveId" clId="{03B8E67A-224F-4ABD-AF52-1EB6A63DD1AA}" dt="2024-04-30T17:03:32.422" v="1003" actId="20577"/>
        <pc:sldMkLst>
          <pc:docMk/>
          <pc:sldMk cId="1637596501" sldId="358"/>
        </pc:sldMkLst>
        <pc:spChg chg="add">
          <ac:chgData name="Rahul Kumar Bhagat" userId="cb66c9e29855a5c0" providerId="LiveId" clId="{03B8E67A-224F-4ABD-AF52-1EB6A63DD1AA}" dt="2024-04-30T17:03:25.004" v="999"/>
          <ac:spMkLst>
            <pc:docMk/>
            <pc:sldMk cId="1637596501" sldId="358"/>
            <ac:spMk id="2" creationId="{24DB74BD-91D7-8FFA-6520-8576C0329F61}"/>
          </ac:spMkLst>
        </pc:spChg>
        <pc:spChg chg="mod">
          <ac:chgData name="Rahul Kumar Bhagat" userId="cb66c9e29855a5c0" providerId="LiveId" clId="{03B8E67A-224F-4ABD-AF52-1EB6A63DD1AA}" dt="2024-04-30T17:03:32.422" v="1003" actId="20577"/>
          <ac:spMkLst>
            <pc:docMk/>
            <pc:sldMk cId="1637596501" sldId="358"/>
            <ac:spMk id="37" creationId="{795C5C5D-71FD-4BCD-81F3-D30A27FF9FF8}"/>
          </ac:spMkLst>
        </pc:spChg>
        <pc:picChg chg="del">
          <ac:chgData name="Rahul Kumar Bhagat" userId="cb66c9e29855a5c0" providerId="LiveId" clId="{03B8E67A-224F-4ABD-AF52-1EB6A63DD1AA}" dt="2024-04-30T16:22:04.412" v="723" actId="21"/>
          <ac:picMkLst>
            <pc:docMk/>
            <pc:sldMk cId="1637596501" sldId="358"/>
            <ac:picMk id="13" creationId="{F242A4C1-74BF-558B-7593-28E175B1ACF9}"/>
          </ac:picMkLst>
        </pc:picChg>
        <pc:picChg chg="mod">
          <ac:chgData name="Rahul Kumar Bhagat" userId="cb66c9e29855a5c0" providerId="LiveId" clId="{03B8E67A-224F-4ABD-AF52-1EB6A63DD1AA}" dt="2024-04-30T16:21:04.774" v="722" actId="14826"/>
          <ac:picMkLst>
            <pc:docMk/>
            <pc:sldMk cId="1637596501" sldId="358"/>
            <ac:picMk id="27" creationId="{C7056C87-510C-3F2C-9AB1-31274CD76B0C}"/>
          </ac:picMkLst>
        </pc:picChg>
      </pc:sldChg>
      <pc:sldChg chg="addSp modSp mod">
        <pc:chgData name="Rahul Kumar Bhagat" userId="cb66c9e29855a5c0" providerId="LiveId" clId="{03B8E67A-224F-4ABD-AF52-1EB6A63DD1AA}" dt="2024-04-30T17:02:49.398" v="993" actId="1076"/>
        <pc:sldMkLst>
          <pc:docMk/>
          <pc:sldMk cId="2723850855" sldId="363"/>
        </pc:sldMkLst>
        <pc:spChg chg="add">
          <ac:chgData name="Rahul Kumar Bhagat" userId="cb66c9e29855a5c0" providerId="LiveId" clId="{03B8E67A-224F-4ABD-AF52-1EB6A63DD1AA}" dt="2024-04-30T16:58:33.478" v="835"/>
          <ac:spMkLst>
            <pc:docMk/>
            <pc:sldMk cId="2723850855" sldId="363"/>
            <ac:spMk id="2" creationId="{9BDFC3BB-3CBB-1F93-A85A-5CB54925529A}"/>
          </ac:spMkLst>
        </pc:spChg>
        <pc:spChg chg="add mod">
          <ac:chgData name="Rahul Kumar Bhagat" userId="cb66c9e29855a5c0" providerId="LiveId" clId="{03B8E67A-224F-4ABD-AF52-1EB6A63DD1AA}" dt="2024-04-30T17:02:49.398" v="993" actId="1076"/>
          <ac:spMkLst>
            <pc:docMk/>
            <pc:sldMk cId="2723850855" sldId="363"/>
            <ac:spMk id="3" creationId="{E32B471B-2086-2C2D-B383-F62C4CA288F9}"/>
          </ac:spMkLst>
        </pc:spChg>
        <pc:spChg chg="mod">
          <ac:chgData name="Rahul Kumar Bhagat" userId="cb66c9e29855a5c0" providerId="LiveId" clId="{03B8E67A-224F-4ABD-AF52-1EB6A63DD1AA}" dt="2024-04-30T17:01:24.510" v="984" actId="20577"/>
          <ac:spMkLst>
            <pc:docMk/>
            <pc:sldMk cId="2723850855" sldId="363"/>
            <ac:spMk id="9" creationId="{E2BB7FED-60A5-4D1C-9322-34DBFE39493D}"/>
          </ac:spMkLst>
        </pc:spChg>
      </pc:sldChg>
      <pc:sldChg chg="modSp mod">
        <pc:chgData name="Rahul Kumar Bhagat" userId="cb66c9e29855a5c0" providerId="LiveId" clId="{03B8E67A-224F-4ABD-AF52-1EB6A63DD1AA}" dt="2024-04-30T14:57:02.112" v="58" actId="20577"/>
        <pc:sldMkLst>
          <pc:docMk/>
          <pc:sldMk cId="2190825950" sldId="366"/>
        </pc:sldMkLst>
        <pc:spChg chg="mod">
          <ac:chgData name="Rahul Kumar Bhagat" userId="cb66c9e29855a5c0" providerId="LiveId" clId="{03B8E67A-224F-4ABD-AF52-1EB6A63DD1AA}" dt="2024-04-30T14:56:44.283" v="56" actId="1076"/>
          <ac:spMkLst>
            <pc:docMk/>
            <pc:sldMk cId="2190825950" sldId="366"/>
            <ac:spMk id="15" creationId="{92FF6276-0AE8-E87B-057F-D696785EA605}"/>
          </ac:spMkLst>
        </pc:spChg>
        <pc:spChg chg="mod">
          <ac:chgData name="Rahul Kumar Bhagat" userId="cb66c9e29855a5c0" providerId="LiveId" clId="{03B8E67A-224F-4ABD-AF52-1EB6A63DD1AA}" dt="2024-04-30T14:57:02.112" v="58" actId="20577"/>
          <ac:spMkLst>
            <pc:docMk/>
            <pc:sldMk cId="2190825950" sldId="366"/>
            <ac:spMk id="26" creationId="{A2FC2C55-AD1D-4F78-9BBA-07A06B1DE359}"/>
          </ac:spMkLst>
        </pc:spChg>
      </pc:sldChg>
      <pc:sldChg chg="addSp delSp modSp mod">
        <pc:chgData name="Rahul Kumar Bhagat" userId="cb66c9e29855a5c0" providerId="LiveId" clId="{03B8E67A-224F-4ABD-AF52-1EB6A63DD1AA}" dt="2024-04-30T15:02:59.130" v="120" actId="167"/>
        <pc:sldMkLst>
          <pc:docMk/>
          <pc:sldMk cId="3284144175" sldId="367"/>
        </pc:sldMkLst>
        <pc:spChg chg="del mod">
          <ac:chgData name="Rahul Kumar Bhagat" userId="cb66c9e29855a5c0" providerId="LiveId" clId="{03B8E67A-224F-4ABD-AF52-1EB6A63DD1AA}" dt="2024-04-30T15:00:40.898" v="94"/>
          <ac:spMkLst>
            <pc:docMk/>
            <pc:sldMk cId="3284144175" sldId="367"/>
            <ac:spMk id="2" creationId="{F06BB155-11D1-B2A2-0D2C-D1FF794BF99D}"/>
          </ac:spMkLst>
        </pc:spChg>
        <pc:spChg chg="add mod ord">
          <ac:chgData name="Rahul Kumar Bhagat" userId="cb66c9e29855a5c0" providerId="LiveId" clId="{03B8E67A-224F-4ABD-AF52-1EB6A63DD1AA}" dt="2024-04-30T15:02:59.130" v="120" actId="167"/>
          <ac:spMkLst>
            <pc:docMk/>
            <pc:sldMk cId="3284144175" sldId="367"/>
            <ac:spMk id="3" creationId="{871DE82C-CF6D-3241-A16F-A9A55D9C78C6}"/>
          </ac:spMkLst>
        </pc:spChg>
        <pc:spChg chg="mod">
          <ac:chgData name="Rahul Kumar Bhagat" userId="cb66c9e29855a5c0" providerId="LiveId" clId="{03B8E67A-224F-4ABD-AF52-1EB6A63DD1AA}" dt="2024-04-30T15:02:53.989" v="119" actId="1076"/>
          <ac:spMkLst>
            <pc:docMk/>
            <pc:sldMk cId="3284144175" sldId="367"/>
            <ac:spMk id="60" creationId="{F8B79B30-03C8-99D7-3260-0D1A0DFA869D}"/>
          </ac:spMkLst>
        </pc:spChg>
      </pc:sldChg>
      <pc:sldChg chg="addSp delSp modSp mod">
        <pc:chgData name="Rahul Kumar Bhagat" userId="cb66c9e29855a5c0" providerId="LiveId" clId="{03B8E67A-224F-4ABD-AF52-1EB6A63DD1AA}" dt="2024-04-30T15:14:39.655" v="243"/>
        <pc:sldMkLst>
          <pc:docMk/>
          <pc:sldMk cId="576142819" sldId="368"/>
        </pc:sldMkLst>
        <pc:spChg chg="mod">
          <ac:chgData name="Rahul Kumar Bhagat" userId="cb66c9e29855a5c0" providerId="LiveId" clId="{03B8E67A-224F-4ABD-AF52-1EB6A63DD1AA}" dt="2024-04-30T15:05:56.296" v="166" actId="1076"/>
          <ac:spMkLst>
            <pc:docMk/>
            <pc:sldMk cId="576142819" sldId="368"/>
            <ac:spMk id="3" creationId="{5A08CAD9-15C6-4D2F-95C4-9D8E26663692}"/>
          </ac:spMkLst>
        </pc:spChg>
        <pc:spChg chg="del mod">
          <ac:chgData name="Rahul Kumar Bhagat" userId="cb66c9e29855a5c0" providerId="LiveId" clId="{03B8E67A-224F-4ABD-AF52-1EB6A63DD1AA}" dt="2024-04-30T15:05:49.692" v="164"/>
          <ac:spMkLst>
            <pc:docMk/>
            <pc:sldMk cId="576142819" sldId="368"/>
            <ac:spMk id="8" creationId="{5E9FC1EE-001C-C7BA-CEF5-40566D9F1B7F}"/>
          </ac:spMkLst>
        </pc:spChg>
        <pc:spChg chg="del mod">
          <ac:chgData name="Rahul Kumar Bhagat" userId="cb66c9e29855a5c0" providerId="LiveId" clId="{03B8E67A-224F-4ABD-AF52-1EB6A63DD1AA}" dt="2024-04-30T15:05:49.668" v="162" actId="21"/>
          <ac:spMkLst>
            <pc:docMk/>
            <pc:sldMk cId="576142819" sldId="368"/>
            <ac:spMk id="9" creationId="{F0CE6327-A9CB-CA6F-C175-92C5424E2C43}"/>
          </ac:spMkLst>
        </pc:spChg>
        <pc:spChg chg="add mod">
          <ac:chgData name="Rahul Kumar Bhagat" userId="cb66c9e29855a5c0" providerId="LiveId" clId="{03B8E67A-224F-4ABD-AF52-1EB6A63DD1AA}" dt="2024-04-30T15:14:39.655" v="243"/>
          <ac:spMkLst>
            <pc:docMk/>
            <pc:sldMk cId="576142819" sldId="368"/>
            <ac:spMk id="10" creationId="{6D3E67A1-CF7A-1D1A-4C04-341F1F4719C4}"/>
          </ac:spMkLst>
        </pc:spChg>
        <pc:spChg chg="add">
          <ac:chgData name="Rahul Kumar Bhagat" userId="cb66c9e29855a5c0" providerId="LiveId" clId="{03B8E67A-224F-4ABD-AF52-1EB6A63DD1AA}" dt="2024-04-30T15:09:25.221" v="196"/>
          <ac:spMkLst>
            <pc:docMk/>
            <pc:sldMk cId="576142819" sldId="368"/>
            <ac:spMk id="11" creationId="{74CE4CD6-25E2-D8C2-EA14-AC303A72A621}"/>
          </ac:spMkLst>
        </pc:spChg>
        <pc:spChg chg="mod">
          <ac:chgData name="Rahul Kumar Bhagat" userId="cb66c9e29855a5c0" providerId="LiveId" clId="{03B8E67A-224F-4ABD-AF52-1EB6A63DD1AA}" dt="2024-04-30T15:07:44.713" v="188" actId="20577"/>
          <ac:spMkLst>
            <pc:docMk/>
            <pc:sldMk cId="576142819" sldId="368"/>
            <ac:spMk id="12" creationId="{AF9174F3-72B3-EA7E-877C-742C9E08CB10}"/>
          </ac:spMkLst>
        </pc:spChg>
        <pc:spChg chg="add">
          <ac:chgData name="Rahul Kumar Bhagat" userId="cb66c9e29855a5c0" providerId="LiveId" clId="{03B8E67A-224F-4ABD-AF52-1EB6A63DD1AA}" dt="2024-04-30T15:09:37.856" v="197"/>
          <ac:spMkLst>
            <pc:docMk/>
            <pc:sldMk cId="576142819" sldId="368"/>
            <ac:spMk id="13" creationId="{6022AA9E-C08A-D4D0-BC7B-BC9037B1F31E}"/>
          </ac:spMkLst>
        </pc:spChg>
        <pc:picChg chg="del">
          <ac:chgData name="Rahul Kumar Bhagat" userId="cb66c9e29855a5c0" providerId="LiveId" clId="{03B8E67A-224F-4ABD-AF52-1EB6A63DD1AA}" dt="2024-04-30T15:05:32.314" v="154" actId="21"/>
          <ac:picMkLst>
            <pc:docMk/>
            <pc:sldMk cId="576142819" sldId="368"/>
            <ac:picMk id="6" creationId="{9700EF04-42F8-307D-FC7D-CA58909EC145}"/>
          </ac:picMkLst>
        </pc:picChg>
        <pc:picChg chg="add mod">
          <ac:chgData name="Rahul Kumar Bhagat" userId="cb66c9e29855a5c0" providerId="LiveId" clId="{03B8E67A-224F-4ABD-AF52-1EB6A63DD1AA}" dt="2024-04-30T15:08:00.005" v="190" actId="1076"/>
          <ac:picMkLst>
            <pc:docMk/>
            <pc:sldMk cId="576142819" sldId="368"/>
            <ac:picMk id="7" creationId="{C8AD7F53-BB3E-AE06-3E52-0BF8D7B1640F}"/>
          </ac:picMkLst>
        </pc:picChg>
      </pc:sldChg>
      <pc:sldChg chg="addSp delSp modSp del mod">
        <pc:chgData name="Rahul Kumar Bhagat" userId="cb66c9e29855a5c0" providerId="LiveId" clId="{03B8E67A-224F-4ABD-AF52-1EB6A63DD1AA}" dt="2024-04-30T17:05:31.952" v="1015" actId="2696"/>
        <pc:sldMkLst>
          <pc:docMk/>
          <pc:sldMk cId="1120044305" sldId="369"/>
        </pc:sldMkLst>
        <pc:spChg chg="del">
          <ac:chgData name="Rahul Kumar Bhagat" userId="cb66c9e29855a5c0" providerId="LiveId" clId="{03B8E67A-224F-4ABD-AF52-1EB6A63DD1AA}" dt="2024-04-30T15:43:55.630" v="257" actId="21"/>
          <ac:spMkLst>
            <pc:docMk/>
            <pc:sldMk cId="1120044305" sldId="369"/>
            <ac:spMk id="11" creationId="{4B8E4ED9-8AE4-FE20-9224-8D5A599CC2E2}"/>
          </ac:spMkLst>
        </pc:spChg>
        <pc:spChg chg="del mod">
          <ac:chgData name="Rahul Kumar Bhagat" userId="cb66c9e29855a5c0" providerId="LiveId" clId="{03B8E67A-224F-4ABD-AF52-1EB6A63DD1AA}" dt="2024-04-30T17:05:07.064" v="1010"/>
          <ac:spMkLst>
            <pc:docMk/>
            <pc:sldMk cId="1120044305" sldId="369"/>
            <ac:spMk id="12" creationId="{AF9174F3-72B3-EA7E-877C-742C9E08CB10}"/>
          </ac:spMkLst>
        </pc:spChg>
        <pc:picChg chg="add del mod">
          <ac:chgData name="Rahul Kumar Bhagat" userId="cb66c9e29855a5c0" providerId="LiveId" clId="{03B8E67A-224F-4ABD-AF52-1EB6A63DD1AA}" dt="2024-04-30T15:42:38.814" v="249" actId="14826"/>
          <ac:picMkLst>
            <pc:docMk/>
            <pc:sldMk cId="1120044305" sldId="369"/>
            <ac:picMk id="7" creationId="{929F00F6-D5B3-589F-5FDD-E312373F3421}"/>
          </ac:picMkLst>
        </pc:picChg>
      </pc:sldChg>
      <pc:sldChg chg="addSp delSp modSp mod">
        <pc:chgData name="Rahul Kumar Bhagat" userId="cb66c9e29855a5c0" providerId="LiveId" clId="{03B8E67A-224F-4ABD-AF52-1EB6A63DD1AA}" dt="2024-04-30T16:47:49.149" v="793" actId="255"/>
        <pc:sldMkLst>
          <pc:docMk/>
          <pc:sldMk cId="3642618201" sldId="370"/>
        </pc:sldMkLst>
        <pc:spChg chg="add">
          <ac:chgData name="Rahul Kumar Bhagat" userId="cb66c9e29855a5c0" providerId="LiveId" clId="{03B8E67A-224F-4ABD-AF52-1EB6A63DD1AA}" dt="2024-04-30T16:47:34.034" v="790"/>
          <ac:spMkLst>
            <pc:docMk/>
            <pc:sldMk cId="3642618201" sldId="370"/>
            <ac:spMk id="2" creationId="{371EA6A4-6F11-DFD8-7F8C-FF8F311A4C5B}"/>
          </ac:spMkLst>
        </pc:spChg>
        <pc:spChg chg="mod">
          <ac:chgData name="Rahul Kumar Bhagat" userId="cb66c9e29855a5c0" providerId="LiveId" clId="{03B8E67A-224F-4ABD-AF52-1EB6A63DD1AA}" dt="2024-04-30T16:47:49.149" v="793" actId="255"/>
          <ac:spMkLst>
            <pc:docMk/>
            <pc:sldMk cId="3642618201" sldId="370"/>
            <ac:spMk id="37" creationId="{795C5C5D-71FD-4BCD-81F3-D30A27FF9FF8}"/>
          </ac:spMkLst>
        </pc:spChg>
        <pc:picChg chg="del">
          <ac:chgData name="Rahul Kumar Bhagat" userId="cb66c9e29855a5c0" providerId="LiveId" clId="{03B8E67A-224F-4ABD-AF52-1EB6A63DD1AA}" dt="2024-04-30T16:47:09.693" v="784" actId="21"/>
          <ac:picMkLst>
            <pc:docMk/>
            <pc:sldMk cId="3642618201" sldId="370"/>
            <ac:picMk id="3" creationId="{84B4E225-FBF7-04B2-B1F9-947A2B69D1D1}"/>
          </ac:picMkLst>
        </pc:picChg>
        <pc:picChg chg="mod">
          <ac:chgData name="Rahul Kumar Bhagat" userId="cb66c9e29855a5c0" providerId="LiveId" clId="{03B8E67A-224F-4ABD-AF52-1EB6A63DD1AA}" dt="2024-04-30T16:47:05.320" v="783" actId="14826"/>
          <ac:picMkLst>
            <pc:docMk/>
            <pc:sldMk cId="3642618201" sldId="370"/>
            <ac:picMk id="12" creationId="{EABFE2B5-CE3A-F5BB-5033-95B998362830}"/>
          </ac:picMkLst>
        </pc:picChg>
      </pc:sldChg>
      <pc:sldChg chg="addSp delSp modSp mod ord">
        <pc:chgData name="Rahul Kumar Bhagat" userId="cb66c9e29855a5c0" providerId="LiveId" clId="{03B8E67A-224F-4ABD-AF52-1EB6A63DD1AA}" dt="2024-04-30T16:44:22.048" v="782" actId="20577"/>
        <pc:sldMkLst>
          <pc:docMk/>
          <pc:sldMk cId="1715105669" sldId="371"/>
        </pc:sldMkLst>
        <pc:spChg chg="add">
          <ac:chgData name="Rahul Kumar Bhagat" userId="cb66c9e29855a5c0" providerId="LiveId" clId="{03B8E67A-224F-4ABD-AF52-1EB6A63DD1AA}" dt="2024-04-30T16:43:53.737" v="778"/>
          <ac:spMkLst>
            <pc:docMk/>
            <pc:sldMk cId="1715105669" sldId="371"/>
            <ac:spMk id="2" creationId="{0AE959D2-503E-E309-1A30-E212FBC86CEB}"/>
          </ac:spMkLst>
        </pc:spChg>
        <pc:spChg chg="mod">
          <ac:chgData name="Rahul Kumar Bhagat" userId="cb66c9e29855a5c0" providerId="LiveId" clId="{03B8E67A-224F-4ABD-AF52-1EB6A63DD1AA}" dt="2024-04-30T16:24:21.209" v="768" actId="20577"/>
          <ac:spMkLst>
            <pc:docMk/>
            <pc:sldMk cId="1715105669" sldId="371"/>
            <ac:spMk id="7" creationId="{8C0B0FC3-6ADA-46BE-B32E-6CB05BA37AAD}"/>
          </ac:spMkLst>
        </pc:spChg>
        <pc:spChg chg="mod">
          <ac:chgData name="Rahul Kumar Bhagat" userId="cb66c9e29855a5c0" providerId="LiveId" clId="{03B8E67A-224F-4ABD-AF52-1EB6A63DD1AA}" dt="2024-04-30T16:44:22.048" v="782" actId="20577"/>
          <ac:spMkLst>
            <pc:docMk/>
            <pc:sldMk cId="1715105669" sldId="371"/>
            <ac:spMk id="37" creationId="{795C5C5D-71FD-4BCD-81F3-D30A27FF9FF8}"/>
          </ac:spMkLst>
        </pc:spChg>
        <pc:picChg chg="del">
          <ac:chgData name="Rahul Kumar Bhagat" userId="cb66c9e29855a5c0" providerId="LiveId" clId="{03B8E67A-224F-4ABD-AF52-1EB6A63DD1AA}" dt="2024-04-30T16:43:35.786" v="771" actId="21"/>
          <ac:picMkLst>
            <pc:docMk/>
            <pc:sldMk cId="1715105669" sldId="371"/>
            <ac:picMk id="6" creationId="{C306434A-213F-E334-5169-A62CFEDD5E96}"/>
          </ac:picMkLst>
        </pc:picChg>
        <pc:picChg chg="mod">
          <ac:chgData name="Rahul Kumar Bhagat" userId="cb66c9e29855a5c0" providerId="LiveId" clId="{03B8E67A-224F-4ABD-AF52-1EB6A63DD1AA}" dt="2024-04-30T16:43:08.529" v="770" actId="14826"/>
          <ac:picMkLst>
            <pc:docMk/>
            <pc:sldMk cId="1715105669" sldId="371"/>
            <ac:picMk id="16" creationId="{34B1E8E6-0986-548B-1248-404638F5D916}"/>
          </ac:picMkLst>
        </pc:picChg>
      </pc:sldChg>
      <pc:sldChg chg="addSp delSp modSp mod">
        <pc:chgData name="Rahul Kumar Bhagat" userId="cb66c9e29855a5c0" providerId="LiveId" clId="{03B8E67A-224F-4ABD-AF52-1EB6A63DD1AA}" dt="2024-04-30T16:53:57.766" v="802" actId="20577"/>
        <pc:sldMkLst>
          <pc:docMk/>
          <pc:sldMk cId="2329293606" sldId="372"/>
        </pc:sldMkLst>
        <pc:spChg chg="add">
          <ac:chgData name="Rahul Kumar Bhagat" userId="cb66c9e29855a5c0" providerId="LiveId" clId="{03B8E67A-224F-4ABD-AF52-1EB6A63DD1AA}" dt="2024-04-30T16:53:52.236" v="799"/>
          <ac:spMkLst>
            <pc:docMk/>
            <pc:sldMk cId="2329293606" sldId="372"/>
            <ac:spMk id="2" creationId="{378DEE59-1789-362C-F986-5C2F1F6E3FA7}"/>
          </ac:spMkLst>
        </pc:spChg>
        <pc:spChg chg="mod">
          <ac:chgData name="Rahul Kumar Bhagat" userId="cb66c9e29855a5c0" providerId="LiveId" clId="{03B8E67A-224F-4ABD-AF52-1EB6A63DD1AA}" dt="2024-04-30T16:53:57.766" v="802" actId="20577"/>
          <ac:spMkLst>
            <pc:docMk/>
            <pc:sldMk cId="2329293606" sldId="372"/>
            <ac:spMk id="37" creationId="{795C5C5D-71FD-4BCD-81F3-D30A27FF9FF8}"/>
          </ac:spMkLst>
        </pc:spChg>
        <pc:picChg chg="del">
          <ac:chgData name="Rahul Kumar Bhagat" userId="cb66c9e29855a5c0" providerId="LiveId" clId="{03B8E67A-224F-4ABD-AF52-1EB6A63DD1AA}" dt="2024-04-30T16:52:51.146" v="795" actId="21"/>
          <ac:picMkLst>
            <pc:docMk/>
            <pc:sldMk cId="2329293606" sldId="372"/>
            <ac:picMk id="3" creationId="{A3A87B16-10B3-2143-EA2B-EE0041C115A0}"/>
          </ac:picMkLst>
        </pc:picChg>
        <pc:picChg chg="mod">
          <ac:chgData name="Rahul Kumar Bhagat" userId="cb66c9e29855a5c0" providerId="LiveId" clId="{03B8E67A-224F-4ABD-AF52-1EB6A63DD1AA}" dt="2024-04-30T16:52:47.262" v="794" actId="14826"/>
          <ac:picMkLst>
            <pc:docMk/>
            <pc:sldMk cId="2329293606" sldId="372"/>
            <ac:picMk id="14" creationId="{7A9781F1-B0A4-9703-3C76-016B82DE7105}"/>
          </ac:picMkLst>
        </pc:picChg>
      </pc:sldChg>
      <pc:sldChg chg="addSp modSp mod">
        <pc:chgData name="Rahul Kumar Bhagat" userId="cb66c9e29855a5c0" providerId="LiveId" clId="{03B8E67A-224F-4ABD-AF52-1EB6A63DD1AA}" dt="2024-04-30T14:50:10.729" v="25" actId="20577"/>
        <pc:sldMkLst>
          <pc:docMk/>
          <pc:sldMk cId="1083407944" sldId="373"/>
        </pc:sldMkLst>
        <pc:spChg chg="add">
          <ac:chgData name="Rahul Kumar Bhagat" userId="cb66c9e29855a5c0" providerId="LiveId" clId="{03B8E67A-224F-4ABD-AF52-1EB6A63DD1AA}" dt="2024-04-30T14:49:14.364" v="6"/>
          <ac:spMkLst>
            <pc:docMk/>
            <pc:sldMk cId="1083407944" sldId="373"/>
            <ac:spMk id="16" creationId="{7775329C-D137-7A7F-4A23-B1B98BB97918}"/>
          </ac:spMkLst>
        </pc:spChg>
        <pc:spChg chg="add">
          <ac:chgData name="Rahul Kumar Bhagat" userId="cb66c9e29855a5c0" providerId="LiveId" clId="{03B8E67A-224F-4ABD-AF52-1EB6A63DD1AA}" dt="2024-04-30T14:49:26.075" v="9"/>
          <ac:spMkLst>
            <pc:docMk/>
            <pc:sldMk cId="1083407944" sldId="373"/>
            <ac:spMk id="17" creationId="{77CA4722-7231-FC8F-30AD-DC3EAB21CE71}"/>
          </ac:spMkLst>
        </pc:spChg>
        <pc:spChg chg="mod">
          <ac:chgData name="Rahul Kumar Bhagat" userId="cb66c9e29855a5c0" providerId="LiveId" clId="{03B8E67A-224F-4ABD-AF52-1EB6A63DD1AA}" dt="2024-04-30T14:50:10.729" v="25" actId="20577"/>
          <ac:spMkLst>
            <pc:docMk/>
            <pc:sldMk cId="1083407944" sldId="373"/>
            <ac:spMk id="26" creationId="{A2FC2C55-AD1D-4F78-9BBA-07A06B1DE359}"/>
          </ac:spMkLst>
        </pc:spChg>
      </pc:sldChg>
      <pc:sldChg chg="add del">
        <pc:chgData name="Rahul Kumar Bhagat" userId="cb66c9e29855a5c0" providerId="LiveId" clId="{03B8E67A-224F-4ABD-AF52-1EB6A63DD1AA}" dt="2024-04-30T15:50:22.696" v="287" actId="2696"/>
        <pc:sldMkLst>
          <pc:docMk/>
          <pc:sldMk cId="2387398088" sldId="374"/>
        </pc:sldMkLst>
      </pc:sldChg>
      <pc:sldChg chg="add del">
        <pc:chgData name="Rahul Kumar Bhagat" userId="cb66c9e29855a5c0" providerId="LiveId" clId="{03B8E67A-224F-4ABD-AF52-1EB6A63DD1AA}" dt="2024-04-30T15:50:43.715" v="292" actId="2696"/>
        <pc:sldMkLst>
          <pc:docMk/>
          <pc:sldMk cId="2744888172" sldId="375"/>
        </pc:sldMkLst>
      </pc:sldChg>
      <pc:sldChg chg="modSp add mod ord">
        <pc:chgData name="Rahul Kumar Bhagat" userId="cb66c9e29855a5c0" providerId="LiveId" clId="{03B8E67A-224F-4ABD-AF52-1EB6A63DD1AA}" dt="2024-04-30T15:56:32.393" v="361"/>
        <pc:sldMkLst>
          <pc:docMk/>
          <pc:sldMk cId="726892768" sldId="376"/>
        </pc:sldMkLst>
        <pc:spChg chg="mod">
          <ac:chgData name="Rahul Kumar Bhagat" userId="cb66c9e29855a5c0" providerId="LiveId" clId="{03B8E67A-224F-4ABD-AF52-1EB6A63DD1AA}" dt="2024-04-30T15:56:32.393" v="361"/>
          <ac:spMkLst>
            <pc:docMk/>
            <pc:sldMk cId="726892768" sldId="376"/>
            <ac:spMk id="12" creationId="{AF9174F3-72B3-EA7E-877C-742C9E08CB10}"/>
          </ac:spMkLst>
        </pc:spChg>
        <pc:picChg chg="mod">
          <ac:chgData name="Rahul Kumar Bhagat" userId="cb66c9e29855a5c0" providerId="LiveId" clId="{03B8E67A-224F-4ABD-AF52-1EB6A63DD1AA}" dt="2024-04-30T15:56:11.821" v="358" actId="14100"/>
          <ac:picMkLst>
            <pc:docMk/>
            <pc:sldMk cId="726892768" sldId="376"/>
            <ac:picMk id="7" creationId="{929F00F6-D5B3-589F-5FDD-E312373F3421}"/>
          </ac:picMkLst>
        </pc:picChg>
      </pc:sldChg>
      <pc:sldChg chg="add del">
        <pc:chgData name="Rahul Kumar Bhagat" userId="cb66c9e29855a5c0" providerId="LiveId" clId="{03B8E67A-224F-4ABD-AF52-1EB6A63DD1AA}" dt="2024-04-30T15:57:00.167" v="362" actId="2696"/>
        <pc:sldMkLst>
          <pc:docMk/>
          <pc:sldMk cId="3557410159" sldId="377"/>
        </pc:sldMkLst>
      </pc:sldChg>
      <pc:sldChg chg="addSp modSp add mod ord">
        <pc:chgData name="Rahul Kumar Bhagat" userId="cb66c9e29855a5c0" providerId="LiveId" clId="{03B8E67A-224F-4ABD-AF52-1EB6A63DD1AA}" dt="2024-04-30T15:55:26.662" v="356" actId="14100"/>
        <pc:sldMkLst>
          <pc:docMk/>
          <pc:sldMk cId="3247828099" sldId="378"/>
        </pc:sldMkLst>
        <pc:spChg chg="mod">
          <ac:chgData name="Rahul Kumar Bhagat" userId="cb66c9e29855a5c0" providerId="LiveId" clId="{03B8E67A-224F-4ABD-AF52-1EB6A63DD1AA}" dt="2024-04-30T15:55:26.662" v="356" actId="14100"/>
          <ac:spMkLst>
            <pc:docMk/>
            <pc:sldMk cId="3247828099" sldId="378"/>
            <ac:spMk id="59" creationId="{11DC5E0E-228D-B7D1-8600-68AB85EC14ED}"/>
          </ac:spMkLst>
        </pc:spChg>
        <pc:spChg chg="mod">
          <ac:chgData name="Rahul Kumar Bhagat" userId="cb66c9e29855a5c0" providerId="LiveId" clId="{03B8E67A-224F-4ABD-AF52-1EB6A63DD1AA}" dt="2024-04-30T15:53:38.333" v="319" actId="1076"/>
          <ac:spMkLst>
            <pc:docMk/>
            <pc:sldMk cId="3247828099" sldId="378"/>
            <ac:spMk id="60" creationId="{F8B79B30-03C8-99D7-3260-0D1A0DFA869D}"/>
          </ac:spMkLst>
        </pc:spChg>
        <pc:picChg chg="add mod">
          <ac:chgData name="Rahul Kumar Bhagat" userId="cb66c9e29855a5c0" providerId="LiveId" clId="{03B8E67A-224F-4ABD-AF52-1EB6A63DD1AA}" dt="2024-04-30T15:53:45.085" v="320" actId="1076"/>
          <ac:picMkLst>
            <pc:docMk/>
            <pc:sldMk cId="3247828099" sldId="378"/>
            <ac:picMk id="3" creationId="{3DA43A3D-BD3F-23EC-1E9C-57413EC9A1F9}"/>
          </ac:picMkLst>
        </pc:picChg>
      </pc:sldChg>
      <pc:sldChg chg="modSp add mod ord">
        <pc:chgData name="Rahul Kumar Bhagat" userId="cb66c9e29855a5c0" providerId="LiveId" clId="{03B8E67A-224F-4ABD-AF52-1EB6A63DD1AA}" dt="2024-04-30T15:57:48.227" v="369"/>
        <pc:sldMkLst>
          <pc:docMk/>
          <pc:sldMk cId="2705432140" sldId="379"/>
        </pc:sldMkLst>
        <pc:spChg chg="mod">
          <ac:chgData name="Rahul Kumar Bhagat" userId="cb66c9e29855a5c0" providerId="LiveId" clId="{03B8E67A-224F-4ABD-AF52-1EB6A63DD1AA}" dt="2024-04-30T15:57:48.227" v="369"/>
          <ac:spMkLst>
            <pc:docMk/>
            <pc:sldMk cId="2705432140" sldId="379"/>
            <ac:spMk id="60" creationId="{F8B79B30-03C8-99D7-3260-0D1A0DFA869D}"/>
          </ac:spMkLst>
        </pc:spChg>
        <pc:picChg chg="mod">
          <ac:chgData name="Rahul Kumar Bhagat" userId="cb66c9e29855a5c0" providerId="LiveId" clId="{03B8E67A-224F-4ABD-AF52-1EB6A63DD1AA}" dt="2024-04-30T15:57:28.502" v="366" actId="14826"/>
          <ac:picMkLst>
            <pc:docMk/>
            <pc:sldMk cId="2705432140" sldId="379"/>
            <ac:picMk id="3" creationId="{3DA43A3D-BD3F-23EC-1E9C-57413EC9A1F9}"/>
          </ac:picMkLst>
        </pc:picChg>
      </pc:sldChg>
      <pc:sldChg chg="addSp modSp add mod ord">
        <pc:chgData name="Rahul Kumar Bhagat" userId="cb66c9e29855a5c0" providerId="LiveId" clId="{03B8E67A-224F-4ABD-AF52-1EB6A63DD1AA}" dt="2024-04-30T16:00:22.669" v="392" actId="1076"/>
        <pc:sldMkLst>
          <pc:docMk/>
          <pc:sldMk cId="1025185052" sldId="380"/>
        </pc:sldMkLst>
        <pc:spChg chg="add mod">
          <ac:chgData name="Rahul Kumar Bhagat" userId="cb66c9e29855a5c0" providerId="LiveId" clId="{03B8E67A-224F-4ABD-AF52-1EB6A63DD1AA}" dt="2024-04-30T16:00:22.669" v="392" actId="1076"/>
          <ac:spMkLst>
            <pc:docMk/>
            <pc:sldMk cId="1025185052" sldId="380"/>
            <ac:spMk id="5" creationId="{875F7C87-E71B-0893-95CF-897D4EBF8464}"/>
          </ac:spMkLst>
        </pc:spChg>
        <pc:spChg chg="mod">
          <ac:chgData name="Rahul Kumar Bhagat" userId="cb66c9e29855a5c0" providerId="LiveId" clId="{03B8E67A-224F-4ABD-AF52-1EB6A63DD1AA}" dt="2024-04-30T15:59:37.619" v="385" actId="21"/>
          <ac:spMkLst>
            <pc:docMk/>
            <pc:sldMk cId="1025185052" sldId="380"/>
            <ac:spMk id="12" creationId="{AF9174F3-72B3-EA7E-877C-742C9E08CB10}"/>
          </ac:spMkLst>
        </pc:spChg>
        <pc:picChg chg="mod">
          <ac:chgData name="Rahul Kumar Bhagat" userId="cb66c9e29855a5c0" providerId="LiveId" clId="{03B8E67A-224F-4ABD-AF52-1EB6A63DD1AA}" dt="2024-04-30T15:58:19.958" v="373" actId="14826"/>
          <ac:picMkLst>
            <pc:docMk/>
            <pc:sldMk cId="1025185052" sldId="380"/>
            <ac:picMk id="7" creationId="{929F00F6-D5B3-589F-5FDD-E312373F3421}"/>
          </ac:picMkLst>
        </pc:picChg>
      </pc:sldChg>
      <pc:sldChg chg="modSp add mod ord">
        <pc:chgData name="Rahul Kumar Bhagat" userId="cb66c9e29855a5c0" providerId="LiveId" clId="{03B8E67A-224F-4ABD-AF52-1EB6A63DD1AA}" dt="2024-04-30T16:03:59.049" v="642" actId="14100"/>
        <pc:sldMkLst>
          <pc:docMk/>
          <pc:sldMk cId="622861349" sldId="381"/>
        </pc:sldMkLst>
        <pc:spChg chg="mod">
          <ac:chgData name="Rahul Kumar Bhagat" userId="cb66c9e29855a5c0" providerId="LiveId" clId="{03B8E67A-224F-4ABD-AF52-1EB6A63DD1AA}" dt="2024-04-30T16:03:59.049" v="642" actId="14100"/>
          <ac:spMkLst>
            <pc:docMk/>
            <pc:sldMk cId="622861349" sldId="381"/>
            <ac:spMk id="60" creationId="{F8B79B30-03C8-99D7-3260-0D1A0DFA869D}"/>
          </ac:spMkLst>
        </pc:spChg>
        <pc:picChg chg="mod">
          <ac:chgData name="Rahul Kumar Bhagat" userId="cb66c9e29855a5c0" providerId="LiveId" clId="{03B8E67A-224F-4ABD-AF52-1EB6A63DD1AA}" dt="2024-04-30T16:02:58.694" v="634" actId="1076"/>
          <ac:picMkLst>
            <pc:docMk/>
            <pc:sldMk cId="622861349" sldId="381"/>
            <ac:picMk id="3" creationId="{3DA43A3D-BD3F-23EC-1E9C-57413EC9A1F9}"/>
          </ac:picMkLst>
        </pc:picChg>
      </pc:sldChg>
      <pc:sldChg chg="delSp modSp add mod ord">
        <pc:chgData name="Rahul Kumar Bhagat" userId="cb66c9e29855a5c0" providerId="LiveId" clId="{03B8E67A-224F-4ABD-AF52-1EB6A63DD1AA}" dt="2024-04-30T16:06:38.405" v="654" actId="14100"/>
        <pc:sldMkLst>
          <pc:docMk/>
          <pc:sldMk cId="3339504153" sldId="382"/>
        </pc:sldMkLst>
        <pc:spChg chg="del">
          <ac:chgData name="Rahul Kumar Bhagat" userId="cb66c9e29855a5c0" providerId="LiveId" clId="{03B8E67A-224F-4ABD-AF52-1EB6A63DD1AA}" dt="2024-04-30T16:06:21.503" v="650" actId="21"/>
          <ac:spMkLst>
            <pc:docMk/>
            <pc:sldMk cId="3339504153" sldId="382"/>
            <ac:spMk id="5" creationId="{875F7C87-E71B-0893-95CF-897D4EBF8464}"/>
          </ac:spMkLst>
        </pc:spChg>
        <pc:spChg chg="mod">
          <ac:chgData name="Rahul Kumar Bhagat" userId="cb66c9e29855a5c0" providerId="LiveId" clId="{03B8E67A-224F-4ABD-AF52-1EB6A63DD1AA}" dt="2024-04-30T16:06:30.383" v="651" actId="14100"/>
          <ac:spMkLst>
            <pc:docMk/>
            <pc:sldMk cId="3339504153" sldId="382"/>
            <ac:spMk id="12" creationId="{AF9174F3-72B3-EA7E-877C-742C9E08CB10}"/>
          </ac:spMkLst>
        </pc:spChg>
        <pc:picChg chg="mod">
          <ac:chgData name="Rahul Kumar Bhagat" userId="cb66c9e29855a5c0" providerId="LiveId" clId="{03B8E67A-224F-4ABD-AF52-1EB6A63DD1AA}" dt="2024-04-30T16:06:38.405" v="654" actId="14100"/>
          <ac:picMkLst>
            <pc:docMk/>
            <pc:sldMk cId="3339504153" sldId="382"/>
            <ac:picMk id="7" creationId="{929F00F6-D5B3-589F-5FDD-E312373F3421}"/>
          </ac:picMkLst>
        </pc:picChg>
      </pc:sldChg>
      <pc:sldChg chg="add del ord">
        <pc:chgData name="Rahul Kumar Bhagat" userId="cb66c9e29855a5c0" providerId="LiveId" clId="{03B8E67A-224F-4ABD-AF52-1EB6A63DD1AA}" dt="2024-04-30T16:10:46.719" v="660" actId="2696"/>
        <pc:sldMkLst>
          <pc:docMk/>
          <pc:sldMk cId="1309097291" sldId="383"/>
        </pc:sldMkLst>
      </pc:sldChg>
      <pc:sldChg chg="add del">
        <pc:chgData name="Rahul Kumar Bhagat" userId="cb66c9e29855a5c0" providerId="LiveId" clId="{03B8E67A-224F-4ABD-AF52-1EB6A63DD1AA}" dt="2024-04-30T16:10:57.969" v="662" actId="2890"/>
        <pc:sldMkLst>
          <pc:docMk/>
          <pc:sldMk cId="1593264312" sldId="383"/>
        </pc:sldMkLst>
      </pc:sldChg>
      <pc:sldChg chg="addSp modSp add mod ord">
        <pc:chgData name="Rahul Kumar Bhagat" userId="cb66c9e29855a5c0" providerId="LiveId" clId="{03B8E67A-224F-4ABD-AF52-1EB6A63DD1AA}" dt="2024-04-30T16:15:23.536" v="674" actId="12"/>
        <pc:sldMkLst>
          <pc:docMk/>
          <pc:sldMk cId="4113937281" sldId="383"/>
        </pc:sldMkLst>
        <pc:spChg chg="add">
          <ac:chgData name="Rahul Kumar Bhagat" userId="cb66c9e29855a5c0" providerId="LiveId" clId="{03B8E67A-224F-4ABD-AF52-1EB6A63DD1AA}" dt="2024-04-30T16:14:58.466" v="667"/>
          <ac:spMkLst>
            <pc:docMk/>
            <pc:sldMk cId="4113937281" sldId="383"/>
            <ac:spMk id="2" creationId="{3FBDBFEB-C875-674F-26D4-B5FE6C5669E4}"/>
          </ac:spMkLst>
        </pc:spChg>
        <pc:spChg chg="mod">
          <ac:chgData name="Rahul Kumar Bhagat" userId="cb66c9e29855a5c0" providerId="LiveId" clId="{03B8E67A-224F-4ABD-AF52-1EB6A63DD1AA}" dt="2024-04-30T16:15:23.536" v="674" actId="12"/>
          <ac:spMkLst>
            <pc:docMk/>
            <pc:sldMk cId="4113937281" sldId="383"/>
            <ac:spMk id="60" creationId="{F8B79B30-03C8-99D7-3260-0D1A0DFA869D}"/>
          </ac:spMkLst>
        </pc:spChg>
        <pc:picChg chg="mod">
          <ac:chgData name="Rahul Kumar Bhagat" userId="cb66c9e29855a5c0" providerId="LiveId" clId="{03B8E67A-224F-4ABD-AF52-1EB6A63DD1AA}" dt="2024-04-30T16:11:17.527" v="666" actId="14826"/>
          <ac:picMkLst>
            <pc:docMk/>
            <pc:sldMk cId="4113937281" sldId="383"/>
            <ac:picMk id="3" creationId="{3DA43A3D-BD3F-23EC-1E9C-57413EC9A1F9}"/>
          </ac:picMkLst>
        </pc:picChg>
      </pc:sldChg>
      <pc:sldChg chg="modSp add mod ord">
        <pc:chgData name="Rahul Kumar Bhagat" userId="cb66c9e29855a5c0" providerId="LiveId" clId="{03B8E67A-224F-4ABD-AF52-1EB6A63DD1AA}" dt="2024-04-30T17:05:21.445" v="1014" actId="1076"/>
        <pc:sldMkLst>
          <pc:docMk/>
          <pc:sldMk cId="2386724579" sldId="384"/>
        </pc:sldMkLst>
        <pc:spChg chg="mod">
          <ac:chgData name="Rahul Kumar Bhagat" userId="cb66c9e29855a5c0" providerId="LiveId" clId="{03B8E67A-224F-4ABD-AF52-1EB6A63DD1AA}" dt="2024-04-30T17:05:15.750" v="1012" actId="1076"/>
          <ac:spMkLst>
            <pc:docMk/>
            <pc:sldMk cId="2386724579" sldId="384"/>
            <ac:spMk id="60" creationId="{F8B79B30-03C8-99D7-3260-0D1A0DFA869D}"/>
          </ac:spMkLst>
        </pc:spChg>
        <pc:picChg chg="mod">
          <ac:chgData name="Rahul Kumar Bhagat" userId="cb66c9e29855a5c0" providerId="LiveId" clId="{03B8E67A-224F-4ABD-AF52-1EB6A63DD1AA}" dt="2024-04-30T17:05:21.445" v="1014" actId="1076"/>
          <ac:picMkLst>
            <pc:docMk/>
            <pc:sldMk cId="2386724579" sldId="384"/>
            <ac:picMk id="3" creationId="{3DA43A3D-BD3F-23EC-1E9C-57413EC9A1F9}"/>
          </ac:picMkLst>
        </pc:picChg>
      </pc:sldChg>
    </pc:docChg>
  </pc:docChgLst>
  <pc:docChgLst>
    <pc:chgData name="Rahul Kumar Bhagat" userId="cb66c9e29855a5c0" providerId="LiveId" clId="{A53630C5-A316-4939-A1E7-7F0A23A9A5A1}"/>
    <pc:docChg chg="undo redo custSel addSld delSld modSld sldOrd">
      <pc:chgData name="Rahul Kumar Bhagat" userId="cb66c9e29855a5c0" providerId="LiveId" clId="{A53630C5-A316-4939-A1E7-7F0A23A9A5A1}" dt="2024-03-20T07:48:27.554" v="1623" actId="571"/>
      <pc:docMkLst>
        <pc:docMk/>
      </pc:docMkLst>
      <pc:sldChg chg="addSp delSp modSp mod modTransition">
        <pc:chgData name="Rahul Kumar Bhagat" userId="cb66c9e29855a5c0" providerId="LiveId" clId="{A53630C5-A316-4939-A1E7-7F0A23A9A5A1}" dt="2024-03-12T08:14:46.029" v="1590"/>
        <pc:sldMkLst>
          <pc:docMk/>
          <pc:sldMk cId="2554743283" sldId="256"/>
        </pc:sldMkLst>
        <pc:spChg chg="add del mod">
          <ac:chgData name="Rahul Kumar Bhagat" userId="cb66c9e29855a5c0" providerId="LiveId" clId="{A53630C5-A316-4939-A1E7-7F0A23A9A5A1}" dt="2024-03-12T06:25:02.454" v="731" actId="21"/>
          <ac:spMkLst>
            <pc:docMk/>
            <pc:sldMk cId="2554743283" sldId="256"/>
            <ac:spMk id="3" creationId="{55F53587-0E5A-8641-31F6-28ED7379FB89}"/>
          </ac:spMkLst>
        </pc:spChg>
        <pc:spChg chg="add del mod">
          <ac:chgData name="Rahul Kumar Bhagat" userId="cb66c9e29855a5c0" providerId="LiveId" clId="{A53630C5-A316-4939-A1E7-7F0A23A9A5A1}" dt="2024-03-12T06:22:01.842" v="708" actId="21"/>
          <ac:spMkLst>
            <pc:docMk/>
            <pc:sldMk cId="2554743283" sldId="256"/>
            <ac:spMk id="4" creationId="{9F6DE5E2-B63D-C404-3DFA-578B00370C06}"/>
          </ac:spMkLst>
        </pc:spChg>
        <pc:spChg chg="add del mod ord">
          <ac:chgData name="Rahul Kumar Bhagat" userId="cb66c9e29855a5c0" providerId="LiveId" clId="{A53630C5-A316-4939-A1E7-7F0A23A9A5A1}" dt="2024-03-12T06:25:11.894" v="733" actId="21"/>
          <ac:spMkLst>
            <pc:docMk/>
            <pc:sldMk cId="2554743283" sldId="256"/>
            <ac:spMk id="5" creationId="{8A349BDC-AF73-248E-E5FD-7DAFE191B8F2}"/>
          </ac:spMkLst>
        </pc:spChg>
        <pc:spChg chg="mod">
          <ac:chgData name="Rahul Kumar Bhagat" userId="cb66c9e29855a5c0" providerId="LiveId" clId="{A53630C5-A316-4939-A1E7-7F0A23A9A5A1}" dt="2024-03-12T07:48:00.005" v="1400" actId="255"/>
          <ac:spMkLst>
            <pc:docMk/>
            <pc:sldMk cId="2554743283" sldId="256"/>
            <ac:spMk id="7" creationId="{CF2628D3-FA02-42E5-858B-833CA2378831}"/>
          </ac:spMkLst>
        </pc:spChg>
        <pc:spChg chg="del">
          <ac:chgData name="Rahul Kumar Bhagat" userId="cb66c9e29855a5c0" providerId="LiveId" clId="{A53630C5-A316-4939-A1E7-7F0A23A9A5A1}" dt="2024-03-12T06:30:18.413" v="741" actId="21"/>
          <ac:spMkLst>
            <pc:docMk/>
            <pc:sldMk cId="2554743283" sldId="256"/>
            <ac:spMk id="8" creationId="{9FE188B4-5A35-413B-A5C1-4F63EEE5771F}"/>
          </ac:spMkLst>
        </pc:spChg>
        <pc:spChg chg="del">
          <ac:chgData name="Rahul Kumar Bhagat" userId="cb66c9e29855a5c0" providerId="LiveId" clId="{A53630C5-A316-4939-A1E7-7F0A23A9A5A1}" dt="2024-03-12T06:29:51.270" v="740" actId="21"/>
          <ac:spMkLst>
            <pc:docMk/>
            <pc:sldMk cId="2554743283" sldId="256"/>
            <ac:spMk id="9" creationId="{11FEDC83-D865-4F71-B326-2AC54321E742}"/>
          </ac:spMkLst>
        </pc:spChg>
        <pc:spChg chg="del">
          <ac:chgData name="Rahul Kumar Bhagat" userId="cb66c9e29855a5c0" providerId="LiveId" clId="{A53630C5-A316-4939-A1E7-7F0A23A9A5A1}" dt="2024-03-12T06:25:08.276" v="732" actId="21"/>
          <ac:spMkLst>
            <pc:docMk/>
            <pc:sldMk cId="2554743283" sldId="256"/>
            <ac:spMk id="25" creationId="{D5317939-9B44-44AA-AA13-020CC2B341EF}"/>
          </ac:spMkLst>
        </pc:spChg>
        <pc:grpChg chg="mod ord">
          <ac:chgData name="Rahul Kumar Bhagat" userId="cb66c9e29855a5c0" providerId="LiveId" clId="{A53630C5-A316-4939-A1E7-7F0A23A9A5A1}" dt="2024-03-12T06:32:15.907" v="814" actId="167"/>
          <ac:grpSpMkLst>
            <pc:docMk/>
            <pc:sldMk cId="2554743283" sldId="256"/>
            <ac:grpSpMk id="33" creationId="{1E0AC565-3C9B-4A27-AF81-A841C86785AF}"/>
          </ac:grpSpMkLst>
        </pc:grpChg>
        <pc:picChg chg="add del mod">
          <ac:chgData name="Rahul Kumar Bhagat" userId="cb66c9e29855a5c0" providerId="LiveId" clId="{A53630C5-A316-4939-A1E7-7F0A23A9A5A1}" dt="2024-03-12T06:27:15.353" v="735" actId="21"/>
          <ac:picMkLst>
            <pc:docMk/>
            <pc:sldMk cId="2554743283" sldId="256"/>
            <ac:picMk id="26" creationId="{79580BD4-E5C8-932F-D81C-366E72D202FC}"/>
          </ac:picMkLst>
        </pc:picChg>
        <pc:picChg chg="add mod">
          <ac:chgData name="Rahul Kumar Bhagat" userId="cb66c9e29855a5c0" providerId="LiveId" clId="{A53630C5-A316-4939-A1E7-7F0A23A9A5A1}" dt="2024-03-12T07:48:20.198" v="1402" actId="1076"/>
          <ac:picMkLst>
            <pc:docMk/>
            <pc:sldMk cId="2554743283" sldId="256"/>
            <ac:picMk id="55" creationId="{2218E9B2-CD4D-8FD9-F688-4A9AD197117E}"/>
          </ac:picMkLst>
        </pc:picChg>
      </pc:sldChg>
      <pc:sldChg chg="del">
        <pc:chgData name="Rahul Kumar Bhagat" userId="cb66c9e29855a5c0" providerId="LiveId" clId="{A53630C5-A316-4939-A1E7-7F0A23A9A5A1}" dt="2024-03-12T07:03:55.769" v="1155" actId="2696"/>
        <pc:sldMkLst>
          <pc:docMk/>
          <pc:sldMk cId="274130729" sldId="269"/>
        </pc:sldMkLst>
      </pc:sldChg>
      <pc:sldChg chg="del">
        <pc:chgData name="Rahul Kumar Bhagat" userId="cb66c9e29855a5c0" providerId="LiveId" clId="{A53630C5-A316-4939-A1E7-7F0A23A9A5A1}" dt="2024-03-12T08:00:29.578" v="1517" actId="2696"/>
        <pc:sldMkLst>
          <pc:docMk/>
          <pc:sldMk cId="1917139415" sldId="297"/>
        </pc:sldMkLst>
      </pc:sldChg>
      <pc:sldChg chg="del">
        <pc:chgData name="Rahul Kumar Bhagat" userId="cb66c9e29855a5c0" providerId="LiveId" clId="{A53630C5-A316-4939-A1E7-7F0A23A9A5A1}" dt="2024-03-12T03:41:08.070" v="9" actId="2696"/>
        <pc:sldMkLst>
          <pc:docMk/>
          <pc:sldMk cId="3872272949" sldId="300"/>
        </pc:sldMkLst>
      </pc:sldChg>
      <pc:sldChg chg="del">
        <pc:chgData name="Rahul Kumar Bhagat" userId="cb66c9e29855a5c0" providerId="LiveId" clId="{A53630C5-A316-4939-A1E7-7F0A23A9A5A1}" dt="2024-03-12T08:00:13.676" v="1514" actId="2696"/>
        <pc:sldMkLst>
          <pc:docMk/>
          <pc:sldMk cId="3589500284" sldId="301"/>
        </pc:sldMkLst>
      </pc:sldChg>
      <pc:sldChg chg="del">
        <pc:chgData name="Rahul Kumar Bhagat" userId="cb66c9e29855a5c0" providerId="LiveId" clId="{A53630C5-A316-4939-A1E7-7F0A23A9A5A1}" dt="2024-03-12T08:00:18.286" v="1515" actId="2696"/>
        <pc:sldMkLst>
          <pc:docMk/>
          <pc:sldMk cId="550339820" sldId="302"/>
        </pc:sldMkLst>
      </pc:sldChg>
      <pc:sldChg chg="delSp modSp mod ord modTransition">
        <pc:chgData name="Rahul Kumar Bhagat" userId="cb66c9e29855a5c0" providerId="LiveId" clId="{A53630C5-A316-4939-A1E7-7F0A23A9A5A1}" dt="2024-03-12T08:15:20.030" v="1599"/>
        <pc:sldMkLst>
          <pc:docMk/>
          <pc:sldMk cId="3801428318" sldId="307"/>
        </pc:sldMkLst>
        <pc:spChg chg="mod">
          <ac:chgData name="Rahul Kumar Bhagat" userId="cb66c9e29855a5c0" providerId="LiveId" clId="{A53630C5-A316-4939-A1E7-7F0A23A9A5A1}" dt="2024-03-12T04:03:37.858" v="332" actId="20577"/>
          <ac:spMkLst>
            <pc:docMk/>
            <pc:sldMk cId="3801428318" sldId="307"/>
            <ac:spMk id="26" creationId="{3ED283C2-AF1B-4BDA-9D43-F8FA1FA30D3F}"/>
          </ac:spMkLst>
        </pc:spChg>
        <pc:spChg chg="mod">
          <ac:chgData name="Rahul Kumar Bhagat" userId="cb66c9e29855a5c0" providerId="LiveId" clId="{A53630C5-A316-4939-A1E7-7F0A23A9A5A1}" dt="2024-03-12T03:56:41.806" v="184" actId="1076"/>
          <ac:spMkLst>
            <pc:docMk/>
            <pc:sldMk cId="3801428318" sldId="307"/>
            <ac:spMk id="42" creationId="{46A7870C-9901-494A-AFC0-DC233A5BE254}"/>
          </ac:spMkLst>
        </pc:spChg>
        <pc:spChg chg="mod">
          <ac:chgData name="Rahul Kumar Bhagat" userId="cb66c9e29855a5c0" providerId="LiveId" clId="{A53630C5-A316-4939-A1E7-7F0A23A9A5A1}" dt="2024-03-12T03:59:58.585" v="223" actId="313"/>
          <ac:spMkLst>
            <pc:docMk/>
            <pc:sldMk cId="3801428318" sldId="307"/>
            <ac:spMk id="57" creationId="{E272DF18-8186-4D0E-BB24-4303B54DB23E}"/>
          </ac:spMkLst>
        </pc:spChg>
        <pc:spChg chg="mod">
          <ac:chgData name="Rahul Kumar Bhagat" userId="cb66c9e29855a5c0" providerId="LiveId" clId="{A53630C5-A316-4939-A1E7-7F0A23A9A5A1}" dt="2024-03-12T03:59:32.791" v="210" actId="255"/>
          <ac:spMkLst>
            <pc:docMk/>
            <pc:sldMk cId="3801428318" sldId="307"/>
            <ac:spMk id="58" creationId="{18ABE5D5-EAE3-46F2-A32C-3CD1C6A984AC}"/>
          </ac:spMkLst>
        </pc:spChg>
        <pc:spChg chg="mod">
          <ac:chgData name="Rahul Kumar Bhagat" userId="cb66c9e29855a5c0" providerId="LiveId" clId="{A53630C5-A316-4939-A1E7-7F0A23A9A5A1}" dt="2024-03-12T03:57:41.822" v="193" actId="1076"/>
          <ac:spMkLst>
            <pc:docMk/>
            <pc:sldMk cId="3801428318" sldId="307"/>
            <ac:spMk id="59" creationId="{09659E40-AC6E-4A59-9B9D-33891C8B3513}"/>
          </ac:spMkLst>
        </pc:spChg>
        <pc:spChg chg="mod">
          <ac:chgData name="Rahul Kumar Bhagat" userId="cb66c9e29855a5c0" providerId="LiveId" clId="{A53630C5-A316-4939-A1E7-7F0A23A9A5A1}" dt="2024-03-12T03:57:04.306" v="187" actId="255"/>
          <ac:spMkLst>
            <pc:docMk/>
            <pc:sldMk cId="3801428318" sldId="307"/>
            <ac:spMk id="69" creationId="{034D5E3F-FBB3-4A9D-A8C8-87EF598EFA7A}"/>
          </ac:spMkLst>
        </pc:spChg>
        <pc:spChg chg="mod">
          <ac:chgData name="Rahul Kumar Bhagat" userId="cb66c9e29855a5c0" providerId="LiveId" clId="{A53630C5-A316-4939-A1E7-7F0A23A9A5A1}" dt="2024-03-12T03:57:10.944" v="188" actId="255"/>
          <ac:spMkLst>
            <pc:docMk/>
            <pc:sldMk cId="3801428318" sldId="307"/>
            <ac:spMk id="70" creationId="{B9B074D4-6F2C-4F8F-B75E-5DD60ED3B749}"/>
          </ac:spMkLst>
        </pc:spChg>
        <pc:spChg chg="mod">
          <ac:chgData name="Rahul Kumar Bhagat" userId="cb66c9e29855a5c0" providerId="LiveId" clId="{A53630C5-A316-4939-A1E7-7F0A23A9A5A1}" dt="2024-03-12T03:57:18.065" v="189" actId="255"/>
          <ac:spMkLst>
            <pc:docMk/>
            <pc:sldMk cId="3801428318" sldId="307"/>
            <ac:spMk id="71" creationId="{2F4DDD6F-6C21-4554-A12E-780E75EA95A8}"/>
          </ac:spMkLst>
        </pc:spChg>
        <pc:spChg chg="del topLvl">
          <ac:chgData name="Rahul Kumar Bhagat" userId="cb66c9e29855a5c0" providerId="LiveId" clId="{A53630C5-A316-4939-A1E7-7F0A23A9A5A1}" dt="2024-03-12T03:55:38.603" v="173" actId="21"/>
          <ac:spMkLst>
            <pc:docMk/>
            <pc:sldMk cId="3801428318" sldId="307"/>
            <ac:spMk id="73" creationId="{0039DDF6-C3FA-47DF-B378-89F826098E5F}"/>
          </ac:spMkLst>
        </pc:spChg>
        <pc:spChg chg="del topLvl">
          <ac:chgData name="Rahul Kumar Bhagat" userId="cb66c9e29855a5c0" providerId="LiveId" clId="{A53630C5-A316-4939-A1E7-7F0A23A9A5A1}" dt="2024-03-12T03:55:42.675" v="174" actId="21"/>
          <ac:spMkLst>
            <pc:docMk/>
            <pc:sldMk cId="3801428318" sldId="307"/>
            <ac:spMk id="74" creationId="{D46ACC2C-39D7-4EC8-8473-03D6FD4351C7}"/>
          </ac:spMkLst>
        </pc:spChg>
        <pc:spChg chg="mod">
          <ac:chgData name="Rahul Kumar Bhagat" userId="cb66c9e29855a5c0" providerId="LiveId" clId="{A53630C5-A316-4939-A1E7-7F0A23A9A5A1}" dt="2024-03-12T03:56:55.973" v="186" actId="1076"/>
          <ac:spMkLst>
            <pc:docMk/>
            <pc:sldMk cId="3801428318" sldId="307"/>
            <ac:spMk id="81" creationId="{31B7DE4F-7DA8-4DA0-965C-F07405AB0285}"/>
          </ac:spMkLst>
        </pc:spChg>
        <pc:spChg chg="mod">
          <ac:chgData name="Rahul Kumar Bhagat" userId="cb66c9e29855a5c0" providerId="LiveId" clId="{A53630C5-A316-4939-A1E7-7F0A23A9A5A1}" dt="2024-03-12T03:56:32.593" v="182" actId="255"/>
          <ac:spMkLst>
            <pc:docMk/>
            <pc:sldMk cId="3801428318" sldId="307"/>
            <ac:spMk id="82" creationId="{6E5A7BFA-2933-4140-9AA6-436A389B52AD}"/>
          </ac:spMkLst>
        </pc:spChg>
        <pc:spChg chg="mod">
          <ac:chgData name="Rahul Kumar Bhagat" userId="cb66c9e29855a5c0" providerId="LiveId" clId="{A53630C5-A316-4939-A1E7-7F0A23A9A5A1}" dt="2024-03-12T03:56:24.179" v="181" actId="255"/>
          <ac:spMkLst>
            <pc:docMk/>
            <pc:sldMk cId="3801428318" sldId="307"/>
            <ac:spMk id="83" creationId="{55842D42-0698-406D-A030-8367A96A5E08}"/>
          </ac:spMkLst>
        </pc:spChg>
        <pc:grpChg chg="del">
          <ac:chgData name="Rahul Kumar Bhagat" userId="cb66c9e29855a5c0" providerId="LiveId" clId="{A53630C5-A316-4939-A1E7-7F0A23A9A5A1}" dt="2024-03-12T03:55:57.558" v="179" actId="21"/>
          <ac:grpSpMkLst>
            <pc:docMk/>
            <pc:sldMk cId="3801428318" sldId="307"/>
            <ac:grpSpMk id="60" creationId="{D6EACE5C-C5A0-423A-9160-C2B4A9225025}"/>
          </ac:grpSpMkLst>
        </pc:grpChg>
        <pc:grpChg chg="del">
          <ac:chgData name="Rahul Kumar Bhagat" userId="cb66c9e29855a5c0" providerId="LiveId" clId="{A53630C5-A316-4939-A1E7-7F0A23A9A5A1}" dt="2024-03-12T03:55:55.347" v="178" actId="21"/>
          <ac:grpSpMkLst>
            <pc:docMk/>
            <pc:sldMk cId="3801428318" sldId="307"/>
            <ac:grpSpMk id="63" creationId="{C5DE390F-20E9-4D71-91A1-F732608CF2FF}"/>
          </ac:grpSpMkLst>
        </pc:grpChg>
        <pc:grpChg chg="del">
          <ac:chgData name="Rahul Kumar Bhagat" userId="cb66c9e29855a5c0" providerId="LiveId" clId="{A53630C5-A316-4939-A1E7-7F0A23A9A5A1}" dt="2024-03-12T03:55:52.740" v="177" actId="21"/>
          <ac:grpSpMkLst>
            <pc:docMk/>
            <pc:sldMk cId="3801428318" sldId="307"/>
            <ac:grpSpMk id="66" creationId="{CAA4DE2C-57CD-49B2-A13D-EDE6DA9DE66D}"/>
          </ac:grpSpMkLst>
        </pc:grpChg>
        <pc:grpChg chg="del">
          <ac:chgData name="Rahul Kumar Bhagat" userId="cb66c9e29855a5c0" providerId="LiveId" clId="{A53630C5-A316-4939-A1E7-7F0A23A9A5A1}" dt="2024-03-12T03:55:38.603" v="173" actId="21"/>
          <ac:grpSpMkLst>
            <pc:docMk/>
            <pc:sldMk cId="3801428318" sldId="307"/>
            <ac:grpSpMk id="72" creationId="{3D0AD877-3913-466F-982B-BD14DE42074D}"/>
          </ac:grpSpMkLst>
        </pc:grpChg>
        <pc:grpChg chg="del">
          <ac:chgData name="Rahul Kumar Bhagat" userId="cb66c9e29855a5c0" providerId="LiveId" clId="{A53630C5-A316-4939-A1E7-7F0A23A9A5A1}" dt="2024-03-12T03:55:45.452" v="175" actId="21"/>
          <ac:grpSpMkLst>
            <pc:docMk/>
            <pc:sldMk cId="3801428318" sldId="307"/>
            <ac:grpSpMk id="75" creationId="{358EAFAB-A77C-4200-936D-FA6D8B0C7CDE}"/>
          </ac:grpSpMkLst>
        </pc:grpChg>
        <pc:grpChg chg="del">
          <ac:chgData name="Rahul Kumar Bhagat" userId="cb66c9e29855a5c0" providerId="LiveId" clId="{A53630C5-A316-4939-A1E7-7F0A23A9A5A1}" dt="2024-03-12T03:55:49.389" v="176" actId="21"/>
          <ac:grpSpMkLst>
            <pc:docMk/>
            <pc:sldMk cId="3801428318" sldId="307"/>
            <ac:grpSpMk id="78" creationId="{7A095701-8419-4063-9691-1DE8FE767032}"/>
          </ac:grpSpMkLst>
        </pc:grpChg>
        <pc:cxnChg chg="mod">
          <ac:chgData name="Rahul Kumar Bhagat" userId="cb66c9e29855a5c0" providerId="LiveId" clId="{A53630C5-A316-4939-A1E7-7F0A23A9A5A1}" dt="2024-03-12T03:56:41.806" v="184" actId="1076"/>
          <ac:cxnSpMkLst>
            <pc:docMk/>
            <pc:sldMk cId="3801428318" sldId="307"/>
            <ac:cxnSpMk id="43" creationId="{B9EC1CB9-2404-417B-91E6-FF10A73F4F7C}"/>
          </ac:cxnSpMkLst>
        </pc:cxnChg>
      </pc:sldChg>
      <pc:sldChg chg="modSp del mod">
        <pc:chgData name="Rahul Kumar Bhagat" userId="cb66c9e29855a5c0" providerId="LiveId" clId="{A53630C5-A316-4939-A1E7-7F0A23A9A5A1}" dt="2024-03-12T08:00:39.304" v="1519" actId="2696"/>
        <pc:sldMkLst>
          <pc:docMk/>
          <pc:sldMk cId="1349772230" sldId="309"/>
        </pc:sldMkLst>
        <pc:spChg chg="mod">
          <ac:chgData name="Rahul Kumar Bhagat" userId="cb66c9e29855a5c0" providerId="LiveId" clId="{A53630C5-A316-4939-A1E7-7F0A23A9A5A1}" dt="2024-03-12T07:03:43.085" v="1154" actId="14100"/>
          <ac:spMkLst>
            <pc:docMk/>
            <pc:sldMk cId="1349772230" sldId="309"/>
            <ac:spMk id="66" creationId="{DC9B1991-BC61-4B53-A729-098BB9BC833B}"/>
          </ac:spMkLst>
        </pc:spChg>
      </pc:sldChg>
      <pc:sldChg chg="addSp delSp modSp mod ord modTransition">
        <pc:chgData name="Rahul Kumar Bhagat" userId="cb66c9e29855a5c0" providerId="LiveId" clId="{A53630C5-A316-4939-A1E7-7F0A23A9A5A1}" dt="2024-03-12T08:15:13.277" v="1597"/>
        <pc:sldMkLst>
          <pc:docMk/>
          <pc:sldMk cId="1539236364" sldId="319"/>
        </pc:sldMkLst>
        <pc:spChg chg="add del">
          <ac:chgData name="Rahul Kumar Bhagat" userId="cb66c9e29855a5c0" providerId="LiveId" clId="{A53630C5-A316-4939-A1E7-7F0A23A9A5A1}" dt="2024-03-12T04:05:41.381" v="342" actId="21"/>
          <ac:spMkLst>
            <pc:docMk/>
            <pc:sldMk cId="1539236364" sldId="319"/>
            <ac:spMk id="2" creationId="{221AC957-E7F8-4915-BB68-E3D8D4295682}"/>
          </ac:spMkLst>
        </pc:spChg>
        <pc:spChg chg="add del mod ord">
          <ac:chgData name="Rahul Kumar Bhagat" userId="cb66c9e29855a5c0" providerId="LiveId" clId="{A53630C5-A316-4939-A1E7-7F0A23A9A5A1}" dt="2024-03-12T04:08:43.767" v="402" actId="1076"/>
          <ac:spMkLst>
            <pc:docMk/>
            <pc:sldMk cId="1539236364" sldId="319"/>
            <ac:spMk id="3" creationId="{5A08CAD9-15C6-4D2F-95C4-9D8E26663692}"/>
          </ac:spMkLst>
        </pc:spChg>
        <pc:spChg chg="add mod">
          <ac:chgData name="Rahul Kumar Bhagat" userId="cb66c9e29855a5c0" providerId="LiveId" clId="{A53630C5-A316-4939-A1E7-7F0A23A9A5A1}" dt="2024-03-12T04:07:14.335" v="385" actId="207"/>
          <ac:spMkLst>
            <pc:docMk/>
            <pc:sldMk cId="1539236364" sldId="319"/>
            <ac:spMk id="4" creationId="{D021F691-8D4F-53D7-113C-B8E5834537E5}"/>
          </ac:spMkLst>
        </pc:spChg>
        <pc:spChg chg="del mod topLvl">
          <ac:chgData name="Rahul Kumar Bhagat" userId="cb66c9e29855a5c0" providerId="LiveId" clId="{A53630C5-A316-4939-A1E7-7F0A23A9A5A1}" dt="2024-03-12T04:05:11.353" v="338" actId="21"/>
          <ac:spMkLst>
            <pc:docMk/>
            <pc:sldMk cId="1539236364" sldId="319"/>
            <ac:spMk id="5" creationId="{D2108426-1C75-4CC9-AB64-7BE04BAE909E}"/>
          </ac:spMkLst>
        </pc:spChg>
        <pc:spChg chg="del mod topLvl">
          <ac:chgData name="Rahul Kumar Bhagat" userId="cb66c9e29855a5c0" providerId="LiveId" clId="{A53630C5-A316-4939-A1E7-7F0A23A9A5A1}" dt="2024-03-12T04:06:12.877" v="351" actId="21"/>
          <ac:spMkLst>
            <pc:docMk/>
            <pc:sldMk cId="1539236364" sldId="319"/>
            <ac:spMk id="6" creationId="{5EB85087-0A93-400D-91D9-CEF4F0FEAA19}"/>
          </ac:spMkLst>
        </pc:spChg>
        <pc:spChg chg="add del mod">
          <ac:chgData name="Rahul Kumar Bhagat" userId="cb66c9e29855a5c0" providerId="LiveId" clId="{A53630C5-A316-4939-A1E7-7F0A23A9A5A1}" dt="2024-03-12T04:08:10.376" v="393"/>
          <ac:spMkLst>
            <pc:docMk/>
            <pc:sldMk cId="1539236364" sldId="319"/>
            <ac:spMk id="8" creationId="{1B7932D5-7D39-6103-7E10-B47A8DAB7FD4}"/>
          </ac:spMkLst>
        </pc:spChg>
        <pc:spChg chg="del mod">
          <ac:chgData name="Rahul Kumar Bhagat" userId="cb66c9e29855a5c0" providerId="LiveId" clId="{A53630C5-A316-4939-A1E7-7F0A23A9A5A1}" dt="2024-03-12T04:05:48.514" v="345" actId="21"/>
          <ac:spMkLst>
            <pc:docMk/>
            <pc:sldMk cId="1539236364" sldId="319"/>
            <ac:spMk id="9" creationId="{5351C5C9-3FF5-41DF-9EFA-3C3F3D53954B}"/>
          </ac:spMkLst>
        </pc:spChg>
        <pc:spChg chg="add del mod">
          <ac:chgData name="Rahul Kumar Bhagat" userId="cb66c9e29855a5c0" providerId="LiveId" clId="{A53630C5-A316-4939-A1E7-7F0A23A9A5A1}" dt="2024-03-12T04:08:10.377" v="395"/>
          <ac:spMkLst>
            <pc:docMk/>
            <pc:sldMk cId="1539236364" sldId="319"/>
            <ac:spMk id="10" creationId="{A631D95F-8FC4-D55F-2AFB-4F543206678A}"/>
          </ac:spMkLst>
        </pc:spChg>
        <pc:spChg chg="add del mod">
          <ac:chgData name="Rahul Kumar Bhagat" userId="cb66c9e29855a5c0" providerId="LiveId" clId="{A53630C5-A316-4939-A1E7-7F0A23A9A5A1}" dt="2024-03-12T04:09:27.608" v="428"/>
          <ac:spMkLst>
            <pc:docMk/>
            <pc:sldMk cId="1539236364" sldId="319"/>
            <ac:spMk id="11" creationId="{3FA94869-7129-3506-45C2-549489451762}"/>
          </ac:spMkLst>
        </pc:spChg>
        <pc:spChg chg="add mod">
          <ac:chgData name="Rahul Kumar Bhagat" userId="cb66c9e29855a5c0" providerId="LiveId" clId="{A53630C5-A316-4939-A1E7-7F0A23A9A5A1}" dt="2024-03-12T04:31:05.073" v="625" actId="313"/>
          <ac:spMkLst>
            <pc:docMk/>
            <pc:sldMk cId="1539236364" sldId="319"/>
            <ac:spMk id="12" creationId="{AF9174F3-72B3-EA7E-877C-742C9E08CB10}"/>
          </ac:spMkLst>
        </pc:spChg>
        <pc:grpChg chg="del">
          <ac:chgData name="Rahul Kumar Bhagat" userId="cb66c9e29855a5c0" providerId="LiveId" clId="{A53630C5-A316-4939-A1E7-7F0A23A9A5A1}" dt="2024-03-12T04:05:11.353" v="338" actId="21"/>
          <ac:grpSpMkLst>
            <pc:docMk/>
            <pc:sldMk cId="1539236364" sldId="319"/>
            <ac:grpSpMk id="7" creationId="{E3E8CC72-45D4-45D4-BF86-CBF2124DE158}"/>
          </ac:grpSpMkLst>
        </pc:grpChg>
        <pc:picChg chg="add del mod">
          <ac:chgData name="Rahul Kumar Bhagat" userId="cb66c9e29855a5c0" providerId="LiveId" clId="{A53630C5-A316-4939-A1E7-7F0A23A9A5A1}" dt="2024-03-12T04:22:57.477" v="514" actId="21"/>
          <ac:picMkLst>
            <pc:docMk/>
            <pc:sldMk cId="1539236364" sldId="319"/>
            <ac:picMk id="14" creationId="{4BBB3B72-3B9D-B9C3-C169-A07018BF7915}"/>
          </ac:picMkLst>
        </pc:picChg>
        <pc:picChg chg="add del mod">
          <ac:chgData name="Rahul Kumar Bhagat" userId="cb66c9e29855a5c0" providerId="LiveId" clId="{A53630C5-A316-4939-A1E7-7F0A23A9A5A1}" dt="2024-03-12T04:22:57.477" v="514" actId="21"/>
          <ac:picMkLst>
            <pc:docMk/>
            <pc:sldMk cId="1539236364" sldId="319"/>
            <ac:picMk id="16" creationId="{595AF2FA-0071-7342-9B19-909B77B6A320}"/>
          </ac:picMkLst>
        </pc:picChg>
        <pc:picChg chg="add del mod">
          <ac:chgData name="Rahul Kumar Bhagat" userId="cb66c9e29855a5c0" providerId="LiveId" clId="{A53630C5-A316-4939-A1E7-7F0A23A9A5A1}" dt="2024-03-12T04:22:57.477" v="514" actId="21"/>
          <ac:picMkLst>
            <pc:docMk/>
            <pc:sldMk cId="1539236364" sldId="319"/>
            <ac:picMk id="18" creationId="{08C4CFEB-169A-618E-0897-7EEF523FE738}"/>
          </ac:picMkLst>
        </pc:picChg>
        <pc:picChg chg="add del mod">
          <ac:chgData name="Rahul Kumar Bhagat" userId="cb66c9e29855a5c0" providerId="LiveId" clId="{A53630C5-A316-4939-A1E7-7F0A23A9A5A1}" dt="2024-03-12T04:22:57.477" v="514" actId="21"/>
          <ac:picMkLst>
            <pc:docMk/>
            <pc:sldMk cId="1539236364" sldId="319"/>
            <ac:picMk id="20" creationId="{136AB95D-A747-5CF4-584C-6B838FBFDEE6}"/>
          </ac:picMkLst>
        </pc:picChg>
        <pc:picChg chg="add del mod">
          <ac:chgData name="Rahul Kumar Bhagat" userId="cb66c9e29855a5c0" providerId="LiveId" clId="{A53630C5-A316-4939-A1E7-7F0A23A9A5A1}" dt="2024-03-12T04:22:57.477" v="514" actId="21"/>
          <ac:picMkLst>
            <pc:docMk/>
            <pc:sldMk cId="1539236364" sldId="319"/>
            <ac:picMk id="22" creationId="{6747D048-71D5-276F-0063-2CCF0BDF17DE}"/>
          </ac:picMkLst>
        </pc:picChg>
        <pc:picChg chg="add mod">
          <ac:chgData name="Rahul Kumar Bhagat" userId="cb66c9e29855a5c0" providerId="LiveId" clId="{A53630C5-A316-4939-A1E7-7F0A23A9A5A1}" dt="2024-03-12T07:53:32.062" v="1454" actId="1076"/>
          <ac:picMkLst>
            <pc:docMk/>
            <pc:sldMk cId="1539236364" sldId="319"/>
            <ac:picMk id="24" creationId="{97CCADD2-C603-CC52-75BB-48C93D5D873A}"/>
          </ac:picMkLst>
        </pc:picChg>
        <pc:picChg chg="add mod">
          <ac:chgData name="Rahul Kumar Bhagat" userId="cb66c9e29855a5c0" providerId="LiveId" clId="{A53630C5-A316-4939-A1E7-7F0A23A9A5A1}" dt="2024-03-12T07:53:25.782" v="1452" actId="1076"/>
          <ac:picMkLst>
            <pc:docMk/>
            <pc:sldMk cId="1539236364" sldId="319"/>
            <ac:picMk id="26" creationId="{221AE3F4-B634-3E8C-CB76-9546CE45FFCF}"/>
          </ac:picMkLst>
        </pc:picChg>
        <pc:picChg chg="add mod">
          <ac:chgData name="Rahul Kumar Bhagat" userId="cb66c9e29855a5c0" providerId="LiveId" clId="{A53630C5-A316-4939-A1E7-7F0A23A9A5A1}" dt="2024-03-12T07:53:01.238" v="1447" actId="1076"/>
          <ac:picMkLst>
            <pc:docMk/>
            <pc:sldMk cId="1539236364" sldId="319"/>
            <ac:picMk id="28" creationId="{5F813D64-3465-8478-3699-FE26B9904409}"/>
          </ac:picMkLst>
        </pc:picChg>
        <pc:picChg chg="add mod">
          <ac:chgData name="Rahul Kumar Bhagat" userId="cb66c9e29855a5c0" providerId="LiveId" clId="{A53630C5-A316-4939-A1E7-7F0A23A9A5A1}" dt="2024-03-12T07:53:12.653" v="1449" actId="1076"/>
          <ac:picMkLst>
            <pc:docMk/>
            <pc:sldMk cId="1539236364" sldId="319"/>
            <ac:picMk id="30" creationId="{1427D6C2-F03D-ADA0-6484-90B41B3A04EB}"/>
          </ac:picMkLst>
        </pc:picChg>
        <pc:picChg chg="add mod">
          <ac:chgData name="Rahul Kumar Bhagat" userId="cb66c9e29855a5c0" providerId="LiveId" clId="{A53630C5-A316-4939-A1E7-7F0A23A9A5A1}" dt="2024-03-12T07:53:43.142" v="1455" actId="1076"/>
          <ac:picMkLst>
            <pc:docMk/>
            <pc:sldMk cId="1539236364" sldId="319"/>
            <ac:picMk id="32" creationId="{F0E000B1-FC93-6497-74F1-AD8A53AC470B}"/>
          </ac:picMkLst>
        </pc:picChg>
      </pc:sldChg>
      <pc:sldChg chg="addSp delSp modSp mod ord modTransition">
        <pc:chgData name="Rahul Kumar Bhagat" userId="cb66c9e29855a5c0" providerId="LiveId" clId="{A53630C5-A316-4939-A1E7-7F0A23A9A5A1}" dt="2024-03-12T08:15:58.565" v="1616"/>
        <pc:sldMkLst>
          <pc:docMk/>
          <pc:sldMk cId="207351779" sldId="336"/>
        </pc:sldMkLst>
        <pc:spChg chg="add mod">
          <ac:chgData name="Rahul Kumar Bhagat" userId="cb66c9e29855a5c0" providerId="LiveId" clId="{A53630C5-A316-4939-A1E7-7F0A23A9A5A1}" dt="2024-03-12T06:59:24.341" v="1133" actId="14100"/>
          <ac:spMkLst>
            <pc:docMk/>
            <pc:sldMk cId="207351779" sldId="336"/>
            <ac:spMk id="2" creationId="{EAD6E55C-8824-38AD-8D70-CE21D98092FF}"/>
          </ac:spMkLst>
        </pc:spChg>
        <pc:spChg chg="add del mod">
          <ac:chgData name="Rahul Kumar Bhagat" userId="cb66c9e29855a5c0" providerId="LiveId" clId="{A53630C5-A316-4939-A1E7-7F0A23A9A5A1}" dt="2024-03-12T06:44:33.881" v="932" actId="21"/>
          <ac:spMkLst>
            <pc:docMk/>
            <pc:sldMk cId="207351779" sldId="336"/>
            <ac:spMk id="3" creationId="{49100C74-963C-C76D-EC9F-9720DBE5187C}"/>
          </ac:spMkLst>
        </pc:spChg>
        <pc:spChg chg="add del mod">
          <ac:chgData name="Rahul Kumar Bhagat" userId="cb66c9e29855a5c0" providerId="LiveId" clId="{A53630C5-A316-4939-A1E7-7F0A23A9A5A1}" dt="2024-03-12T06:44:31.630" v="931" actId="21"/>
          <ac:spMkLst>
            <pc:docMk/>
            <pc:sldMk cId="207351779" sldId="336"/>
            <ac:spMk id="4" creationId="{833028F9-E37A-7BD6-2439-B68BA08E2D7D}"/>
          </ac:spMkLst>
        </pc:spChg>
        <pc:spChg chg="add mod">
          <ac:chgData name="Rahul Kumar Bhagat" userId="cb66c9e29855a5c0" providerId="LiveId" clId="{A53630C5-A316-4939-A1E7-7F0A23A9A5A1}" dt="2024-03-12T06:40:32.158" v="895"/>
          <ac:spMkLst>
            <pc:docMk/>
            <pc:sldMk cId="207351779" sldId="336"/>
            <ac:spMk id="5" creationId="{6DF0A376-96D3-4A25-AD4F-8CEB2CF72119}"/>
          </ac:spMkLst>
        </pc:spChg>
        <pc:spChg chg="mod">
          <ac:chgData name="Rahul Kumar Bhagat" userId="cb66c9e29855a5c0" providerId="LiveId" clId="{A53630C5-A316-4939-A1E7-7F0A23A9A5A1}" dt="2024-03-12T07:00:37.453" v="1143" actId="1076"/>
          <ac:spMkLst>
            <pc:docMk/>
            <pc:sldMk cId="207351779" sldId="336"/>
            <ac:spMk id="9" creationId="{D5F17C4F-2004-4129-B462-93D1335BCDB0}"/>
          </ac:spMkLst>
        </pc:spChg>
        <pc:spChg chg="mod">
          <ac:chgData name="Rahul Kumar Bhagat" userId="cb66c9e29855a5c0" providerId="LiveId" clId="{A53630C5-A316-4939-A1E7-7F0A23A9A5A1}" dt="2024-03-12T06:58:26.109" v="1125" actId="14100"/>
          <ac:spMkLst>
            <pc:docMk/>
            <pc:sldMk cId="207351779" sldId="336"/>
            <ac:spMk id="10" creationId="{50684510-9A1C-4261-9A5B-F8B24D39F845}"/>
          </ac:spMkLst>
        </pc:spChg>
        <pc:spChg chg="mod">
          <ac:chgData name="Rahul Kumar Bhagat" userId="cb66c9e29855a5c0" providerId="LiveId" clId="{A53630C5-A316-4939-A1E7-7F0A23A9A5A1}" dt="2024-03-12T06:51:41.496" v="1068" actId="1076"/>
          <ac:spMkLst>
            <pc:docMk/>
            <pc:sldMk cId="207351779" sldId="336"/>
            <ac:spMk id="11" creationId="{3554F2B3-E90F-41DB-A8C5-93F35C791663}"/>
          </ac:spMkLst>
        </pc:spChg>
        <pc:spChg chg="add mod">
          <ac:chgData name="Rahul Kumar Bhagat" userId="cb66c9e29855a5c0" providerId="LiveId" clId="{A53630C5-A316-4939-A1E7-7F0A23A9A5A1}" dt="2024-03-12T06:58:36.791" v="1126" actId="14100"/>
          <ac:spMkLst>
            <pc:docMk/>
            <pc:sldMk cId="207351779" sldId="336"/>
            <ac:spMk id="12" creationId="{009EF6AB-1004-8ED7-A63A-3E4D1EDE6FB8}"/>
          </ac:spMkLst>
        </pc:spChg>
        <pc:spChg chg="add del mod">
          <ac:chgData name="Rahul Kumar Bhagat" userId="cb66c9e29855a5c0" providerId="LiveId" clId="{A53630C5-A316-4939-A1E7-7F0A23A9A5A1}" dt="2024-03-12T06:53:24.888" v="1085"/>
          <ac:spMkLst>
            <pc:docMk/>
            <pc:sldMk cId="207351779" sldId="336"/>
            <ac:spMk id="13" creationId="{21FE0E52-8604-A623-1968-A508B2E4CA85}"/>
          </ac:spMkLst>
        </pc:spChg>
        <pc:spChg chg="add mod">
          <ac:chgData name="Rahul Kumar Bhagat" userId="cb66c9e29855a5c0" providerId="LiveId" clId="{A53630C5-A316-4939-A1E7-7F0A23A9A5A1}" dt="2024-03-12T06:59:29.924" v="1134" actId="14100"/>
          <ac:spMkLst>
            <pc:docMk/>
            <pc:sldMk cId="207351779" sldId="336"/>
            <ac:spMk id="14" creationId="{24850659-BE23-9F1E-D425-8879F2535E2B}"/>
          </ac:spMkLst>
        </pc:spChg>
        <pc:spChg chg="add mod">
          <ac:chgData name="Rahul Kumar Bhagat" userId="cb66c9e29855a5c0" providerId="LiveId" clId="{A53630C5-A316-4939-A1E7-7F0A23A9A5A1}" dt="2024-03-12T06:59:09.087" v="1131" actId="1076"/>
          <ac:spMkLst>
            <pc:docMk/>
            <pc:sldMk cId="207351779" sldId="336"/>
            <ac:spMk id="15" creationId="{94CA846B-6AB0-49ED-A0EA-67529F0FAA7B}"/>
          </ac:spMkLst>
        </pc:spChg>
        <pc:spChg chg="add mod">
          <ac:chgData name="Rahul Kumar Bhagat" userId="cb66c9e29855a5c0" providerId="LiveId" clId="{A53630C5-A316-4939-A1E7-7F0A23A9A5A1}" dt="2024-03-12T06:58:51.079" v="1128" actId="1076"/>
          <ac:spMkLst>
            <pc:docMk/>
            <pc:sldMk cId="207351779" sldId="336"/>
            <ac:spMk id="16" creationId="{8134A5D5-D37E-8C50-1144-3FCC6F7E1050}"/>
          </ac:spMkLst>
        </pc:spChg>
        <pc:spChg chg="add mod">
          <ac:chgData name="Rahul Kumar Bhagat" userId="cb66c9e29855a5c0" providerId="LiveId" clId="{A53630C5-A316-4939-A1E7-7F0A23A9A5A1}" dt="2024-03-12T06:59:35.053" v="1135" actId="1076"/>
          <ac:spMkLst>
            <pc:docMk/>
            <pc:sldMk cId="207351779" sldId="336"/>
            <ac:spMk id="17" creationId="{6B79C323-379B-2B5D-4843-A4AF8793247B}"/>
          </ac:spMkLst>
        </pc:spChg>
        <pc:spChg chg="add del mod">
          <ac:chgData name="Rahul Kumar Bhagat" userId="cb66c9e29855a5c0" providerId="LiveId" clId="{A53630C5-A316-4939-A1E7-7F0A23A9A5A1}" dt="2024-03-12T07:00:15.841" v="1141"/>
          <ac:spMkLst>
            <pc:docMk/>
            <pc:sldMk cId="207351779" sldId="336"/>
            <ac:spMk id="18" creationId="{E6CCA699-62FC-6832-3049-9583C88824E1}"/>
          </ac:spMkLst>
        </pc:spChg>
        <pc:spChg chg="add mod">
          <ac:chgData name="Rahul Kumar Bhagat" userId="cb66c9e29855a5c0" providerId="LiveId" clId="{A53630C5-A316-4939-A1E7-7F0A23A9A5A1}" dt="2024-03-12T06:59:17.201" v="1132" actId="1076"/>
          <ac:spMkLst>
            <pc:docMk/>
            <pc:sldMk cId="207351779" sldId="336"/>
            <ac:spMk id="19" creationId="{28620592-D676-2E3C-A346-C51CB3804943}"/>
          </ac:spMkLst>
        </pc:spChg>
        <pc:spChg chg="add mod">
          <ac:chgData name="Rahul Kumar Bhagat" userId="cb66c9e29855a5c0" providerId="LiveId" clId="{A53630C5-A316-4939-A1E7-7F0A23A9A5A1}" dt="2024-03-12T06:58:56.015" v="1129" actId="1076"/>
          <ac:spMkLst>
            <pc:docMk/>
            <pc:sldMk cId="207351779" sldId="336"/>
            <ac:spMk id="20" creationId="{B17CF690-4A1B-A11E-F744-1626C39F231D}"/>
          </ac:spMkLst>
        </pc:spChg>
        <pc:spChg chg="add mod">
          <ac:chgData name="Rahul Kumar Bhagat" userId="cb66c9e29855a5c0" providerId="LiveId" clId="{A53630C5-A316-4939-A1E7-7F0A23A9A5A1}" dt="2024-03-12T07:00:08.067" v="1139"/>
          <ac:spMkLst>
            <pc:docMk/>
            <pc:sldMk cId="207351779" sldId="336"/>
            <ac:spMk id="21" creationId="{13FA01D5-ED18-B8E1-7D05-2691F0EFF129}"/>
          </ac:spMkLst>
        </pc:spChg>
        <pc:spChg chg="add mod">
          <ac:chgData name="Rahul Kumar Bhagat" userId="cb66c9e29855a5c0" providerId="LiveId" clId="{A53630C5-A316-4939-A1E7-7F0A23A9A5A1}" dt="2024-03-12T07:01:09.255" v="1146" actId="207"/>
          <ac:spMkLst>
            <pc:docMk/>
            <pc:sldMk cId="207351779" sldId="336"/>
            <ac:spMk id="22" creationId="{5A86FFCF-EDD0-CF8A-DF7B-5F874D3D560F}"/>
          </ac:spMkLst>
        </pc:spChg>
        <pc:spChg chg="mod">
          <ac:chgData name="Rahul Kumar Bhagat" userId="cb66c9e29855a5c0" providerId="LiveId" clId="{A53630C5-A316-4939-A1E7-7F0A23A9A5A1}" dt="2024-03-12T07:00:41.637" v="1144" actId="1076"/>
          <ac:spMkLst>
            <pc:docMk/>
            <pc:sldMk cId="207351779" sldId="336"/>
            <ac:spMk id="39" creationId="{1933FBA5-A7AC-49F8-9535-7F4B2827F8C9}"/>
          </ac:spMkLst>
        </pc:spChg>
        <pc:spChg chg="mod">
          <ac:chgData name="Rahul Kumar Bhagat" userId="cb66c9e29855a5c0" providerId="LiveId" clId="{A53630C5-A316-4939-A1E7-7F0A23A9A5A1}" dt="2024-03-12T06:58:18.563" v="1124" actId="14100"/>
          <ac:spMkLst>
            <pc:docMk/>
            <pc:sldMk cId="207351779" sldId="336"/>
            <ac:spMk id="40" creationId="{7D1A2935-E282-4C9B-8D62-E4F93CA3122B}"/>
          </ac:spMkLst>
        </pc:spChg>
        <pc:spChg chg="mod">
          <ac:chgData name="Rahul Kumar Bhagat" userId="cb66c9e29855a5c0" providerId="LiveId" clId="{A53630C5-A316-4939-A1E7-7F0A23A9A5A1}" dt="2024-03-12T06:52:18.474" v="1073" actId="1076"/>
          <ac:spMkLst>
            <pc:docMk/>
            <pc:sldMk cId="207351779" sldId="336"/>
            <ac:spMk id="41" creationId="{182B0229-4493-45EA-A482-4DBE73FF5BE4}"/>
          </ac:spMkLst>
        </pc:spChg>
        <pc:spChg chg="mod">
          <ac:chgData name="Rahul Kumar Bhagat" userId="cb66c9e29855a5c0" providerId="LiveId" clId="{A53630C5-A316-4939-A1E7-7F0A23A9A5A1}" dt="2024-03-12T06:51:49.495" v="1069" actId="1076"/>
          <ac:spMkLst>
            <pc:docMk/>
            <pc:sldMk cId="207351779" sldId="336"/>
            <ac:spMk id="42" creationId="{C87DA47F-7F35-4EFB-9FEE-4FF3487CD02F}"/>
          </ac:spMkLst>
        </pc:spChg>
        <pc:spChg chg="mod">
          <ac:chgData name="Rahul Kumar Bhagat" userId="cb66c9e29855a5c0" providerId="LiveId" clId="{A53630C5-A316-4939-A1E7-7F0A23A9A5A1}" dt="2024-03-12T06:52:04.583" v="1071" actId="1076"/>
          <ac:spMkLst>
            <pc:docMk/>
            <pc:sldMk cId="207351779" sldId="336"/>
            <ac:spMk id="43" creationId="{E6FC2EDA-A69A-4DC8-9448-C3CFD1CFDBDF}"/>
          </ac:spMkLst>
        </pc:spChg>
        <pc:spChg chg="mod">
          <ac:chgData name="Rahul Kumar Bhagat" userId="cb66c9e29855a5c0" providerId="LiveId" clId="{A53630C5-A316-4939-A1E7-7F0A23A9A5A1}" dt="2024-03-12T06:52:11.962" v="1072" actId="1076"/>
          <ac:spMkLst>
            <pc:docMk/>
            <pc:sldMk cId="207351779" sldId="336"/>
            <ac:spMk id="44" creationId="{8006F207-EFAA-447C-ABEA-4D3B17A7F0FE}"/>
          </ac:spMkLst>
        </pc:spChg>
        <pc:spChg chg="mod">
          <ac:chgData name="Rahul Kumar Bhagat" userId="cb66c9e29855a5c0" providerId="LiveId" clId="{A53630C5-A316-4939-A1E7-7F0A23A9A5A1}" dt="2024-03-12T06:50:15.897" v="1060" actId="255"/>
          <ac:spMkLst>
            <pc:docMk/>
            <pc:sldMk cId="207351779" sldId="336"/>
            <ac:spMk id="45" creationId="{A000B0FB-2AD4-4F36-A186-4DA087304085}"/>
          </ac:spMkLst>
        </pc:spChg>
        <pc:spChg chg="mod">
          <ac:chgData name="Rahul Kumar Bhagat" userId="cb66c9e29855a5c0" providerId="LiveId" clId="{A53630C5-A316-4939-A1E7-7F0A23A9A5A1}" dt="2024-03-12T06:40:16.693" v="894" actId="1076"/>
          <ac:spMkLst>
            <pc:docMk/>
            <pc:sldMk cId="207351779" sldId="336"/>
            <ac:spMk id="46" creationId="{60DF6239-8FE1-4351-B5FA-F5FA3AFE3D6C}"/>
          </ac:spMkLst>
        </pc:spChg>
        <pc:spChg chg="del">
          <ac:chgData name="Rahul Kumar Bhagat" userId="cb66c9e29855a5c0" providerId="LiveId" clId="{A53630C5-A316-4939-A1E7-7F0A23A9A5A1}" dt="2024-03-12T06:40:06.854" v="893" actId="21"/>
          <ac:spMkLst>
            <pc:docMk/>
            <pc:sldMk cId="207351779" sldId="336"/>
            <ac:spMk id="47" creationId="{6DF0A376-96D3-4A25-AD4F-8CEB2CF72119}"/>
          </ac:spMkLst>
        </pc:spChg>
        <pc:spChg chg="del">
          <ac:chgData name="Rahul Kumar Bhagat" userId="cb66c9e29855a5c0" providerId="LiveId" clId="{A53630C5-A316-4939-A1E7-7F0A23A9A5A1}" dt="2024-03-12T06:38:46.543" v="830" actId="21"/>
          <ac:spMkLst>
            <pc:docMk/>
            <pc:sldMk cId="207351779" sldId="336"/>
            <ac:spMk id="48" creationId="{F4D3B381-9A61-466D-BE5A-319BECFD3E04}"/>
          </ac:spMkLst>
        </pc:spChg>
        <pc:picChg chg="add del mod">
          <ac:chgData name="Rahul Kumar Bhagat" userId="cb66c9e29855a5c0" providerId="LiveId" clId="{A53630C5-A316-4939-A1E7-7F0A23A9A5A1}" dt="2024-03-12T06:46:33.683" v="946" actId="21"/>
          <ac:picMkLst>
            <pc:docMk/>
            <pc:sldMk cId="207351779" sldId="336"/>
            <ac:picMk id="6" creationId="{E12C23A2-C5EA-A842-AE2A-7BD3C1637A5B}"/>
          </ac:picMkLst>
        </pc:picChg>
        <pc:picChg chg="add del mod">
          <ac:chgData name="Rahul Kumar Bhagat" userId="cb66c9e29855a5c0" providerId="LiveId" clId="{A53630C5-A316-4939-A1E7-7F0A23A9A5A1}" dt="2024-03-12T06:44:11.975" v="924" actId="21"/>
          <ac:picMkLst>
            <pc:docMk/>
            <pc:sldMk cId="207351779" sldId="336"/>
            <ac:picMk id="7" creationId="{12E2EFD8-41DF-D21A-AE80-FD0F30C483A9}"/>
          </ac:picMkLst>
        </pc:picChg>
        <pc:picChg chg="add del mod">
          <ac:chgData name="Rahul Kumar Bhagat" userId="cb66c9e29855a5c0" providerId="LiveId" clId="{A53630C5-A316-4939-A1E7-7F0A23A9A5A1}" dt="2024-03-12T06:47:47.391" v="952" actId="21"/>
          <ac:picMkLst>
            <pc:docMk/>
            <pc:sldMk cId="207351779" sldId="336"/>
            <ac:picMk id="8" creationId="{1CB937CF-4E61-8F40-7342-520629071FA0}"/>
          </ac:picMkLst>
        </pc:picChg>
      </pc:sldChg>
      <pc:sldChg chg="del">
        <pc:chgData name="Rahul Kumar Bhagat" userId="cb66c9e29855a5c0" providerId="LiveId" clId="{A53630C5-A316-4939-A1E7-7F0A23A9A5A1}" dt="2024-03-12T08:00:25.345" v="1516" actId="2696"/>
        <pc:sldMkLst>
          <pc:docMk/>
          <pc:sldMk cId="242266990" sldId="338"/>
        </pc:sldMkLst>
      </pc:sldChg>
      <pc:sldChg chg="addSp delSp modSp mod ord modTransition">
        <pc:chgData name="Rahul Kumar Bhagat" userId="cb66c9e29855a5c0" providerId="LiveId" clId="{A53630C5-A316-4939-A1E7-7F0A23A9A5A1}" dt="2024-03-12T08:15:05.189" v="1595"/>
        <pc:sldMkLst>
          <pc:docMk/>
          <pc:sldMk cId="1790887819" sldId="349"/>
        </pc:sldMkLst>
        <pc:spChg chg="add del mod">
          <ac:chgData name="Rahul Kumar Bhagat" userId="cb66c9e29855a5c0" providerId="LiveId" clId="{A53630C5-A316-4939-A1E7-7F0A23A9A5A1}" dt="2024-03-12T03:45:28.695" v="48"/>
          <ac:spMkLst>
            <pc:docMk/>
            <pc:sldMk cId="1790887819" sldId="349"/>
            <ac:spMk id="2" creationId="{C2EBBA4F-AD4B-129F-B5F0-426F758D1CE2}"/>
          </ac:spMkLst>
        </pc:spChg>
        <pc:spChg chg="mod">
          <ac:chgData name="Rahul Kumar Bhagat" userId="cb66c9e29855a5c0" providerId="LiveId" clId="{A53630C5-A316-4939-A1E7-7F0A23A9A5A1}" dt="2024-03-12T03:42:25.708" v="14" actId="1076"/>
          <ac:spMkLst>
            <pc:docMk/>
            <pc:sldMk cId="1790887819" sldId="349"/>
            <ac:spMk id="29" creationId="{FCA6FA77-D38A-49E2-972E-082B8DED7E61}"/>
          </ac:spMkLst>
        </pc:spChg>
        <pc:spChg chg="add del mod">
          <ac:chgData name="Rahul Kumar Bhagat" userId="cb66c9e29855a5c0" providerId="LiveId" clId="{A53630C5-A316-4939-A1E7-7F0A23A9A5A1}" dt="2024-03-12T03:45:28.697" v="50"/>
          <ac:spMkLst>
            <pc:docMk/>
            <pc:sldMk cId="1790887819" sldId="349"/>
            <ac:spMk id="54" creationId="{4C1FD54D-2EA9-40F9-EF67-60DC51BC97B0}"/>
          </ac:spMkLst>
        </pc:spChg>
        <pc:spChg chg="add del mod">
          <ac:chgData name="Rahul Kumar Bhagat" userId="cb66c9e29855a5c0" providerId="LiveId" clId="{A53630C5-A316-4939-A1E7-7F0A23A9A5A1}" dt="2024-03-12T03:45:28.698" v="52"/>
          <ac:spMkLst>
            <pc:docMk/>
            <pc:sldMk cId="1790887819" sldId="349"/>
            <ac:spMk id="57" creationId="{4D106A4C-A637-73A6-B804-B1543736F4E9}"/>
          </ac:spMkLst>
        </pc:spChg>
        <pc:spChg chg="add del mod">
          <ac:chgData name="Rahul Kumar Bhagat" userId="cb66c9e29855a5c0" providerId="LiveId" clId="{A53630C5-A316-4939-A1E7-7F0A23A9A5A1}" dt="2024-03-12T03:47:28.315" v="69"/>
          <ac:spMkLst>
            <pc:docMk/>
            <pc:sldMk cId="1790887819" sldId="349"/>
            <ac:spMk id="58" creationId="{7CC96003-6F3B-E3BF-BBD3-08A0EC65FA9D}"/>
          </ac:spMkLst>
        </pc:spChg>
        <pc:spChg chg="add mod">
          <ac:chgData name="Rahul Kumar Bhagat" userId="cb66c9e29855a5c0" providerId="LiveId" clId="{A53630C5-A316-4939-A1E7-7F0A23A9A5A1}" dt="2024-03-12T03:49:21.016" v="132" actId="122"/>
          <ac:spMkLst>
            <pc:docMk/>
            <pc:sldMk cId="1790887819" sldId="349"/>
            <ac:spMk id="59" creationId="{11DC5E0E-228D-B7D1-8600-68AB85EC14ED}"/>
          </ac:spMkLst>
        </pc:spChg>
        <pc:spChg chg="add mod">
          <ac:chgData name="Rahul Kumar Bhagat" userId="cb66c9e29855a5c0" providerId="LiveId" clId="{A53630C5-A316-4939-A1E7-7F0A23A9A5A1}" dt="2024-03-12T03:53:18.083" v="172" actId="20577"/>
          <ac:spMkLst>
            <pc:docMk/>
            <pc:sldMk cId="1790887819" sldId="349"/>
            <ac:spMk id="60" creationId="{F8B79B30-03C8-99D7-3260-0D1A0DFA869D}"/>
          </ac:spMkLst>
        </pc:spChg>
        <pc:spChg chg="del">
          <ac:chgData name="Rahul Kumar Bhagat" userId="cb66c9e29855a5c0" providerId="LiveId" clId="{A53630C5-A316-4939-A1E7-7F0A23A9A5A1}" dt="2024-03-12T03:43:17.827" v="17" actId="21"/>
          <ac:spMkLst>
            <pc:docMk/>
            <pc:sldMk cId="1790887819" sldId="349"/>
            <ac:spMk id="71" creationId="{F1A3FD32-2265-4D6C-879D-28FAFE3448F6}"/>
          </ac:spMkLst>
        </pc:spChg>
        <pc:spChg chg="del">
          <ac:chgData name="Rahul Kumar Bhagat" userId="cb66c9e29855a5c0" providerId="LiveId" clId="{A53630C5-A316-4939-A1E7-7F0A23A9A5A1}" dt="2024-03-12T03:43:22.259" v="18" actId="21"/>
          <ac:spMkLst>
            <pc:docMk/>
            <pc:sldMk cId="1790887819" sldId="349"/>
            <ac:spMk id="72" creationId="{283B4D42-5D2A-4E5F-AAA0-5442F8E6E340}"/>
          </ac:spMkLst>
        </pc:spChg>
        <pc:spChg chg="del">
          <ac:chgData name="Rahul Kumar Bhagat" userId="cb66c9e29855a5c0" providerId="LiveId" clId="{A53630C5-A316-4939-A1E7-7F0A23A9A5A1}" dt="2024-03-12T03:43:29.036" v="19" actId="21"/>
          <ac:spMkLst>
            <pc:docMk/>
            <pc:sldMk cId="1790887819" sldId="349"/>
            <ac:spMk id="86" creationId="{2B0D74C6-AE96-473F-8910-93FAB0EC2E75}"/>
          </ac:spMkLst>
        </pc:spChg>
        <pc:spChg chg="del">
          <ac:chgData name="Rahul Kumar Bhagat" userId="cb66c9e29855a5c0" providerId="LiveId" clId="{A53630C5-A316-4939-A1E7-7F0A23A9A5A1}" dt="2024-03-12T03:43:32.857" v="20" actId="21"/>
          <ac:spMkLst>
            <pc:docMk/>
            <pc:sldMk cId="1790887819" sldId="349"/>
            <ac:spMk id="88" creationId="{0447DF2B-C66C-4258-99DB-F715151B3603}"/>
          </ac:spMkLst>
        </pc:spChg>
        <pc:spChg chg="del mod topLvl">
          <ac:chgData name="Rahul Kumar Bhagat" userId="cb66c9e29855a5c0" providerId="LiveId" clId="{A53630C5-A316-4939-A1E7-7F0A23A9A5A1}" dt="2024-03-12T03:43:58.789" v="26"/>
          <ac:spMkLst>
            <pc:docMk/>
            <pc:sldMk cId="1790887819" sldId="349"/>
            <ac:spMk id="89" creationId="{2F469749-C4DA-4B8D-80CA-00E14A258607}"/>
          </ac:spMkLst>
        </pc:spChg>
        <pc:spChg chg="del topLvl">
          <ac:chgData name="Rahul Kumar Bhagat" userId="cb66c9e29855a5c0" providerId="LiveId" clId="{A53630C5-A316-4939-A1E7-7F0A23A9A5A1}" dt="2024-03-12T03:43:38.253" v="21" actId="21"/>
          <ac:spMkLst>
            <pc:docMk/>
            <pc:sldMk cId="1790887819" sldId="349"/>
            <ac:spMk id="90" creationId="{E9CBD270-F2CF-46CD-ADF7-AEAE01F4DDA4}"/>
          </ac:spMkLst>
        </pc:spChg>
        <pc:spChg chg="del">
          <ac:chgData name="Rahul Kumar Bhagat" userId="cb66c9e29855a5c0" providerId="LiveId" clId="{A53630C5-A316-4939-A1E7-7F0A23A9A5A1}" dt="2024-03-12T03:44:05.784" v="27" actId="21"/>
          <ac:spMkLst>
            <pc:docMk/>
            <pc:sldMk cId="1790887819" sldId="349"/>
            <ac:spMk id="100" creationId="{4D98D7A6-8093-49FB-A50B-44E498AD5FF1}"/>
          </ac:spMkLst>
        </pc:spChg>
        <pc:grpChg chg="del">
          <ac:chgData name="Rahul Kumar Bhagat" userId="cb66c9e29855a5c0" providerId="LiveId" clId="{A53630C5-A316-4939-A1E7-7F0A23A9A5A1}" dt="2024-03-12T03:43:13.308" v="16" actId="21"/>
          <ac:grpSpMkLst>
            <pc:docMk/>
            <pc:sldMk cId="1790887819" sldId="349"/>
            <ac:grpSpMk id="83" creationId="{30AAC354-FB2B-4AF1-8F12-B47F76E30B08}"/>
          </ac:grpSpMkLst>
        </pc:grpChg>
        <pc:grpChg chg="del">
          <ac:chgData name="Rahul Kumar Bhagat" userId="cb66c9e29855a5c0" providerId="LiveId" clId="{A53630C5-A316-4939-A1E7-7F0A23A9A5A1}" dt="2024-03-12T03:43:38.253" v="21" actId="21"/>
          <ac:grpSpMkLst>
            <pc:docMk/>
            <pc:sldMk cId="1790887819" sldId="349"/>
            <ac:grpSpMk id="87" creationId="{4CE992DE-DC90-47F5-AF5B-2003922187FE}"/>
          </ac:grpSpMkLst>
        </pc:grpChg>
        <pc:grpChg chg="del mod">
          <ac:chgData name="Rahul Kumar Bhagat" userId="cb66c9e29855a5c0" providerId="LiveId" clId="{A53630C5-A316-4939-A1E7-7F0A23A9A5A1}" dt="2024-03-12T03:44:14.740" v="29" actId="21"/>
          <ac:grpSpMkLst>
            <pc:docMk/>
            <pc:sldMk cId="1790887819" sldId="349"/>
            <ac:grpSpMk id="94" creationId="{A74B7F86-A2C1-4820-A139-788EA1A66281}"/>
          </ac:grpSpMkLst>
        </pc:grpChg>
        <pc:grpChg chg="del">
          <ac:chgData name="Rahul Kumar Bhagat" userId="cb66c9e29855a5c0" providerId="LiveId" clId="{A53630C5-A316-4939-A1E7-7F0A23A9A5A1}" dt="2024-03-12T03:44:09.144" v="28" actId="21"/>
          <ac:grpSpMkLst>
            <pc:docMk/>
            <pc:sldMk cId="1790887819" sldId="349"/>
            <ac:grpSpMk id="96" creationId="{D1D1B832-9E54-409F-9970-6DA78F2E6CE9}"/>
          </ac:grpSpMkLst>
        </pc:grpChg>
      </pc:sldChg>
      <pc:sldChg chg="del">
        <pc:chgData name="Rahul Kumar Bhagat" userId="cb66c9e29855a5c0" providerId="LiveId" clId="{A53630C5-A316-4939-A1E7-7F0A23A9A5A1}" dt="2024-03-12T08:00:05.520" v="1513" actId="2696"/>
        <pc:sldMkLst>
          <pc:docMk/>
          <pc:sldMk cId="1381317787" sldId="354"/>
        </pc:sldMkLst>
      </pc:sldChg>
      <pc:sldChg chg="addSp modSp mod modTransition">
        <pc:chgData name="Rahul Kumar Bhagat" userId="cb66c9e29855a5c0" providerId="LiveId" clId="{A53630C5-A316-4939-A1E7-7F0A23A9A5A1}" dt="2024-03-12T08:14:53.030" v="1592"/>
        <pc:sldMkLst>
          <pc:docMk/>
          <pc:sldMk cId="2385686210" sldId="355"/>
        </pc:sldMkLst>
        <pc:spChg chg="mod">
          <ac:chgData name="Rahul Kumar Bhagat" userId="cb66c9e29855a5c0" providerId="LiveId" clId="{A53630C5-A316-4939-A1E7-7F0A23A9A5A1}" dt="2024-03-12T08:09:55.201" v="1577"/>
          <ac:spMkLst>
            <pc:docMk/>
            <pc:sldMk cId="2385686210" sldId="355"/>
            <ac:spMk id="5" creationId="{EEF4D348-9A01-CD69-3E7D-DF1CDA8677F9}"/>
          </ac:spMkLst>
        </pc:spChg>
        <pc:spChg chg="mod">
          <ac:chgData name="Rahul Kumar Bhagat" userId="cb66c9e29855a5c0" providerId="LiveId" clId="{A53630C5-A316-4939-A1E7-7F0A23A9A5A1}" dt="2024-03-12T08:09:55.201" v="1577"/>
          <ac:spMkLst>
            <pc:docMk/>
            <pc:sldMk cId="2385686210" sldId="355"/>
            <ac:spMk id="6" creationId="{DA1771FA-527E-C2BB-95DD-E66BA0BF4AA6}"/>
          </ac:spMkLst>
        </pc:spChg>
        <pc:spChg chg="mod">
          <ac:chgData name="Rahul Kumar Bhagat" userId="cb66c9e29855a5c0" providerId="LiveId" clId="{A53630C5-A316-4939-A1E7-7F0A23A9A5A1}" dt="2024-03-12T08:09:55.201" v="1577"/>
          <ac:spMkLst>
            <pc:docMk/>
            <pc:sldMk cId="2385686210" sldId="355"/>
            <ac:spMk id="7" creationId="{5F531CC5-EB67-8CB9-DCD8-9219835DDA2F}"/>
          </ac:spMkLst>
        </pc:spChg>
        <pc:spChg chg="mod">
          <ac:chgData name="Rahul Kumar Bhagat" userId="cb66c9e29855a5c0" providerId="LiveId" clId="{A53630C5-A316-4939-A1E7-7F0A23A9A5A1}" dt="2024-03-12T08:09:55.201" v="1577"/>
          <ac:spMkLst>
            <pc:docMk/>
            <pc:sldMk cId="2385686210" sldId="355"/>
            <ac:spMk id="8" creationId="{682ABA8C-7753-988A-CEEC-9277B4A13D24}"/>
          </ac:spMkLst>
        </pc:spChg>
        <pc:spChg chg="mod">
          <ac:chgData name="Rahul Kumar Bhagat" userId="cb66c9e29855a5c0" providerId="LiveId" clId="{A53630C5-A316-4939-A1E7-7F0A23A9A5A1}" dt="2024-03-12T08:09:55.890" v="1578"/>
          <ac:spMkLst>
            <pc:docMk/>
            <pc:sldMk cId="2385686210" sldId="355"/>
            <ac:spMk id="12" creationId="{E54ACDC6-F361-318F-BABE-20E7921C5B05}"/>
          </ac:spMkLst>
        </pc:spChg>
        <pc:spChg chg="mod">
          <ac:chgData name="Rahul Kumar Bhagat" userId="cb66c9e29855a5c0" providerId="LiveId" clId="{A53630C5-A316-4939-A1E7-7F0A23A9A5A1}" dt="2024-03-12T08:09:55.890" v="1578"/>
          <ac:spMkLst>
            <pc:docMk/>
            <pc:sldMk cId="2385686210" sldId="355"/>
            <ac:spMk id="13" creationId="{0D9C6E08-6A15-5EBA-2681-93D11E1F31A3}"/>
          </ac:spMkLst>
        </pc:spChg>
        <pc:spChg chg="mod">
          <ac:chgData name="Rahul Kumar Bhagat" userId="cb66c9e29855a5c0" providerId="LiveId" clId="{A53630C5-A316-4939-A1E7-7F0A23A9A5A1}" dt="2024-03-12T08:09:55.890" v="1578"/>
          <ac:spMkLst>
            <pc:docMk/>
            <pc:sldMk cId="2385686210" sldId="355"/>
            <ac:spMk id="14" creationId="{534C1B70-FAD7-E39B-595D-DD121D4545D8}"/>
          </ac:spMkLst>
        </pc:spChg>
        <pc:spChg chg="mod">
          <ac:chgData name="Rahul Kumar Bhagat" userId="cb66c9e29855a5c0" providerId="LiveId" clId="{A53630C5-A316-4939-A1E7-7F0A23A9A5A1}" dt="2024-03-12T08:09:55.890" v="1578"/>
          <ac:spMkLst>
            <pc:docMk/>
            <pc:sldMk cId="2385686210" sldId="355"/>
            <ac:spMk id="15" creationId="{2BCBB2B9-2365-2DB2-ECB5-E1F46B951A5F}"/>
          </ac:spMkLst>
        </pc:spChg>
        <pc:grpChg chg="add mod">
          <ac:chgData name="Rahul Kumar Bhagat" userId="cb66c9e29855a5c0" providerId="LiveId" clId="{A53630C5-A316-4939-A1E7-7F0A23A9A5A1}" dt="2024-03-12T08:09:55.201" v="1577"/>
          <ac:grpSpMkLst>
            <pc:docMk/>
            <pc:sldMk cId="2385686210" sldId="355"/>
            <ac:grpSpMk id="2" creationId="{82CC45ED-A8C3-5B5A-6C1C-A1D05807FF63}"/>
          </ac:grpSpMkLst>
        </pc:grpChg>
        <pc:grpChg chg="mod">
          <ac:chgData name="Rahul Kumar Bhagat" userId="cb66c9e29855a5c0" providerId="LiveId" clId="{A53630C5-A316-4939-A1E7-7F0A23A9A5A1}" dt="2024-03-12T08:09:55.201" v="1577"/>
          <ac:grpSpMkLst>
            <pc:docMk/>
            <pc:sldMk cId="2385686210" sldId="355"/>
            <ac:grpSpMk id="3" creationId="{4543195B-0FF2-21E5-A98A-5A12D6BE425B}"/>
          </ac:grpSpMkLst>
        </pc:grpChg>
        <pc:grpChg chg="mod">
          <ac:chgData name="Rahul Kumar Bhagat" userId="cb66c9e29855a5c0" providerId="LiveId" clId="{A53630C5-A316-4939-A1E7-7F0A23A9A5A1}" dt="2024-03-12T08:09:55.201" v="1577"/>
          <ac:grpSpMkLst>
            <pc:docMk/>
            <pc:sldMk cId="2385686210" sldId="355"/>
            <ac:grpSpMk id="4" creationId="{221481CC-7C1F-55F6-EA25-B30CA1063C09}"/>
          </ac:grpSpMkLst>
        </pc:grpChg>
        <pc:grpChg chg="add mod">
          <ac:chgData name="Rahul Kumar Bhagat" userId="cb66c9e29855a5c0" providerId="LiveId" clId="{A53630C5-A316-4939-A1E7-7F0A23A9A5A1}" dt="2024-03-12T08:10:06.213" v="1580" actId="1076"/>
          <ac:grpSpMkLst>
            <pc:docMk/>
            <pc:sldMk cId="2385686210" sldId="355"/>
            <ac:grpSpMk id="9" creationId="{FD1DDBED-B234-C1BA-E933-CE5E94FAF434}"/>
          </ac:grpSpMkLst>
        </pc:grpChg>
        <pc:grpChg chg="mod">
          <ac:chgData name="Rahul Kumar Bhagat" userId="cb66c9e29855a5c0" providerId="LiveId" clId="{A53630C5-A316-4939-A1E7-7F0A23A9A5A1}" dt="2024-03-12T08:09:55.890" v="1578"/>
          <ac:grpSpMkLst>
            <pc:docMk/>
            <pc:sldMk cId="2385686210" sldId="355"/>
            <ac:grpSpMk id="10" creationId="{AE0471CD-0FD7-663F-CB25-6E64006A969A}"/>
          </ac:grpSpMkLst>
        </pc:grpChg>
        <pc:grpChg chg="mod">
          <ac:chgData name="Rahul Kumar Bhagat" userId="cb66c9e29855a5c0" providerId="LiveId" clId="{A53630C5-A316-4939-A1E7-7F0A23A9A5A1}" dt="2024-03-12T08:09:55.890" v="1578"/>
          <ac:grpSpMkLst>
            <pc:docMk/>
            <pc:sldMk cId="2385686210" sldId="355"/>
            <ac:grpSpMk id="11" creationId="{457ACABF-E09C-60F7-3ABB-93F07EB78075}"/>
          </ac:grpSpMkLst>
        </pc:grpChg>
      </pc:sldChg>
      <pc:sldChg chg="del">
        <pc:chgData name="Rahul Kumar Bhagat" userId="cb66c9e29855a5c0" providerId="LiveId" clId="{A53630C5-A316-4939-A1E7-7F0A23A9A5A1}" dt="2024-03-12T08:00:33.241" v="1518" actId="2696"/>
        <pc:sldMkLst>
          <pc:docMk/>
          <pc:sldMk cId="2119377275" sldId="356"/>
        </pc:sldMkLst>
      </pc:sldChg>
      <pc:sldChg chg="del">
        <pc:chgData name="Rahul Kumar Bhagat" userId="cb66c9e29855a5c0" providerId="LiveId" clId="{A53630C5-A316-4939-A1E7-7F0A23A9A5A1}" dt="2024-03-12T08:00:50.975" v="1523" actId="2696"/>
        <pc:sldMkLst>
          <pc:docMk/>
          <pc:sldMk cId="1367921601" sldId="357"/>
        </pc:sldMkLst>
      </pc:sldChg>
      <pc:sldChg chg="addSp delSp modSp mod ord modTransition">
        <pc:chgData name="Rahul Kumar Bhagat" userId="cb66c9e29855a5c0" providerId="LiveId" clId="{A53630C5-A316-4939-A1E7-7F0A23A9A5A1}" dt="2024-03-12T08:16:05.028" v="1617"/>
        <pc:sldMkLst>
          <pc:docMk/>
          <pc:sldMk cId="1637596501" sldId="358"/>
        </pc:sldMkLst>
        <pc:spChg chg="del">
          <ac:chgData name="Rahul Kumar Bhagat" userId="cb66c9e29855a5c0" providerId="LiveId" clId="{A53630C5-A316-4939-A1E7-7F0A23A9A5A1}" dt="2024-03-12T07:11:56.313" v="1224" actId="931"/>
          <ac:spMkLst>
            <pc:docMk/>
            <pc:sldMk cId="1637596501" sldId="358"/>
            <ac:spMk id="4" creationId="{392DF31C-F95A-4CBD-B2C7-2DA122C67E15}"/>
          </ac:spMkLst>
        </pc:spChg>
        <pc:spChg chg="mod topLvl">
          <ac:chgData name="Rahul Kumar Bhagat" userId="cb66c9e29855a5c0" providerId="LiveId" clId="{A53630C5-A316-4939-A1E7-7F0A23A9A5A1}" dt="2024-03-12T07:07:08.211" v="1222" actId="255"/>
          <ac:spMkLst>
            <pc:docMk/>
            <pc:sldMk cId="1637596501" sldId="358"/>
            <ac:spMk id="7" creationId="{8C0B0FC3-6ADA-46BE-B32E-6CB05BA37AAD}"/>
          </ac:spMkLst>
        </pc:spChg>
        <pc:spChg chg="del topLvl">
          <ac:chgData name="Rahul Kumar Bhagat" userId="cb66c9e29855a5c0" providerId="LiveId" clId="{A53630C5-A316-4939-A1E7-7F0A23A9A5A1}" dt="2024-03-12T07:06:01.556" v="1195" actId="21"/>
          <ac:spMkLst>
            <pc:docMk/>
            <pc:sldMk cId="1637596501" sldId="358"/>
            <ac:spMk id="8" creationId="{1CF67BE3-9FFA-4659-8DF3-202242540462}"/>
          </ac:spMkLst>
        </pc:spChg>
        <pc:spChg chg="add del mod">
          <ac:chgData name="Rahul Kumar Bhagat" userId="cb66c9e29855a5c0" providerId="LiveId" clId="{A53630C5-A316-4939-A1E7-7F0A23A9A5A1}" dt="2024-03-12T07:13:01.147" v="1230" actId="931"/>
          <ac:spMkLst>
            <pc:docMk/>
            <pc:sldMk cId="1637596501" sldId="358"/>
            <ac:spMk id="9" creationId="{63CCD85B-80E3-C6FF-E4DF-DF9F3F0DAEFD}"/>
          </ac:spMkLst>
        </pc:spChg>
        <pc:spChg chg="add del mod">
          <ac:chgData name="Rahul Kumar Bhagat" userId="cb66c9e29855a5c0" providerId="LiveId" clId="{A53630C5-A316-4939-A1E7-7F0A23A9A5A1}" dt="2024-03-12T07:14:00.723" v="1241" actId="931"/>
          <ac:spMkLst>
            <pc:docMk/>
            <pc:sldMk cId="1637596501" sldId="358"/>
            <ac:spMk id="25" creationId="{9ACB2F92-7F6E-B9AD-6522-765A9DA4301D}"/>
          </ac:spMkLst>
        </pc:spChg>
        <pc:spChg chg="del">
          <ac:chgData name="Rahul Kumar Bhagat" userId="cb66c9e29855a5c0" providerId="LiveId" clId="{A53630C5-A316-4939-A1E7-7F0A23A9A5A1}" dt="2024-03-12T07:04:16.742" v="1156" actId="21"/>
          <ac:spMkLst>
            <pc:docMk/>
            <pc:sldMk cId="1637596501" sldId="358"/>
            <ac:spMk id="31" creationId="{00C98C22-1D85-47FD-91D8-2EA076F4F203}"/>
          </ac:spMkLst>
        </pc:spChg>
        <pc:spChg chg="del">
          <ac:chgData name="Rahul Kumar Bhagat" userId="cb66c9e29855a5c0" providerId="LiveId" clId="{A53630C5-A316-4939-A1E7-7F0A23A9A5A1}" dt="2024-03-12T07:04:40.912" v="1162" actId="21"/>
          <ac:spMkLst>
            <pc:docMk/>
            <pc:sldMk cId="1637596501" sldId="358"/>
            <ac:spMk id="36" creationId="{F7A2E7C9-826D-411D-8AF6-93D8DC3CE6FD}"/>
          </ac:spMkLst>
        </pc:spChg>
        <pc:spChg chg="mod">
          <ac:chgData name="Rahul Kumar Bhagat" userId="cb66c9e29855a5c0" providerId="LiveId" clId="{A53630C5-A316-4939-A1E7-7F0A23A9A5A1}" dt="2024-03-12T07:16:40.488" v="1262" actId="14100"/>
          <ac:spMkLst>
            <pc:docMk/>
            <pc:sldMk cId="1637596501" sldId="358"/>
            <ac:spMk id="37" creationId="{795C5C5D-71FD-4BCD-81F3-D30A27FF9FF8}"/>
          </ac:spMkLst>
        </pc:spChg>
        <pc:spChg chg="del topLvl">
          <ac:chgData name="Rahul Kumar Bhagat" userId="cb66c9e29855a5c0" providerId="LiveId" clId="{A53630C5-A316-4939-A1E7-7F0A23A9A5A1}" dt="2024-03-12T07:04:37.930" v="1161" actId="21"/>
          <ac:spMkLst>
            <pc:docMk/>
            <pc:sldMk cId="1637596501" sldId="358"/>
            <ac:spMk id="39" creationId="{3FAA45BD-7FA2-4761-875E-5879837F4CE8}"/>
          </ac:spMkLst>
        </pc:spChg>
        <pc:spChg chg="del topLvl">
          <ac:chgData name="Rahul Kumar Bhagat" userId="cb66c9e29855a5c0" providerId="LiveId" clId="{A53630C5-A316-4939-A1E7-7F0A23A9A5A1}" dt="2024-03-12T07:04:32.734" v="1160" actId="21"/>
          <ac:spMkLst>
            <pc:docMk/>
            <pc:sldMk cId="1637596501" sldId="358"/>
            <ac:spMk id="40" creationId="{4D571AD1-AA2B-4008-9236-4C11EDA3F354}"/>
          </ac:spMkLst>
        </pc:spChg>
        <pc:grpChg chg="del">
          <ac:chgData name="Rahul Kumar Bhagat" userId="cb66c9e29855a5c0" providerId="LiveId" clId="{A53630C5-A316-4939-A1E7-7F0A23A9A5A1}" dt="2024-03-12T07:06:01.556" v="1195" actId="21"/>
          <ac:grpSpMkLst>
            <pc:docMk/>
            <pc:sldMk cId="1637596501" sldId="358"/>
            <ac:grpSpMk id="6" creationId="{D6FE1DF3-54B4-47BB-BD47-BCDE6F18767F}"/>
          </ac:grpSpMkLst>
        </pc:grpChg>
        <pc:grpChg chg="del">
          <ac:chgData name="Rahul Kumar Bhagat" userId="cb66c9e29855a5c0" providerId="LiveId" clId="{A53630C5-A316-4939-A1E7-7F0A23A9A5A1}" dt="2024-03-12T07:04:27.965" v="1159" actId="21"/>
          <ac:grpSpMkLst>
            <pc:docMk/>
            <pc:sldMk cId="1637596501" sldId="358"/>
            <ac:grpSpMk id="15" creationId="{FF480923-09EB-4AEF-A4C1-56F8F23AFC8E}"/>
          </ac:grpSpMkLst>
        </pc:grpChg>
        <pc:grpChg chg="del">
          <ac:chgData name="Rahul Kumar Bhagat" userId="cb66c9e29855a5c0" providerId="LiveId" clId="{A53630C5-A316-4939-A1E7-7F0A23A9A5A1}" dt="2024-03-12T07:04:24.910" v="1158" actId="21"/>
          <ac:grpSpMkLst>
            <pc:docMk/>
            <pc:sldMk cId="1637596501" sldId="358"/>
            <ac:grpSpMk id="20" creationId="{B3C79924-451F-4869-A80F-7549A5EDBA7B}"/>
          </ac:grpSpMkLst>
        </pc:grpChg>
        <pc:grpChg chg="del">
          <ac:chgData name="Rahul Kumar Bhagat" userId="cb66c9e29855a5c0" providerId="LiveId" clId="{A53630C5-A316-4939-A1E7-7F0A23A9A5A1}" dt="2024-03-12T07:04:20.628" v="1157" actId="21"/>
          <ac:grpSpMkLst>
            <pc:docMk/>
            <pc:sldMk cId="1637596501" sldId="358"/>
            <ac:grpSpMk id="32" creationId="{0EB1E2F5-0363-4C79-BF91-B525E9D5CBA8}"/>
          </ac:grpSpMkLst>
        </pc:grpChg>
        <pc:grpChg chg="del">
          <ac:chgData name="Rahul Kumar Bhagat" userId="cb66c9e29855a5c0" providerId="LiveId" clId="{A53630C5-A316-4939-A1E7-7F0A23A9A5A1}" dt="2024-03-12T07:04:32.734" v="1160" actId="21"/>
          <ac:grpSpMkLst>
            <pc:docMk/>
            <pc:sldMk cId="1637596501" sldId="358"/>
            <ac:grpSpMk id="38" creationId="{6B90C7F8-8D24-4D51-8624-74F6AF2FB383}"/>
          </ac:grpSpMkLst>
        </pc:grpChg>
        <pc:picChg chg="add del mod">
          <ac:chgData name="Rahul Kumar Bhagat" userId="cb66c9e29855a5c0" providerId="LiveId" clId="{A53630C5-A316-4939-A1E7-7F0A23A9A5A1}" dt="2024-03-12T07:12:52.934" v="1229" actId="21"/>
          <ac:picMkLst>
            <pc:docMk/>
            <pc:sldMk cId="1637596501" sldId="358"/>
            <ac:picMk id="3" creationId="{1AF553D7-9747-0F9B-0BBC-3F54E5C13F98}"/>
          </ac:picMkLst>
        </pc:picChg>
        <pc:picChg chg="add del mod">
          <ac:chgData name="Rahul Kumar Bhagat" userId="cb66c9e29855a5c0" providerId="LiveId" clId="{A53630C5-A316-4939-A1E7-7F0A23A9A5A1}" dt="2024-03-12T07:13:49.868" v="1239" actId="21"/>
          <ac:picMkLst>
            <pc:docMk/>
            <pc:sldMk cId="1637596501" sldId="358"/>
            <ac:picMk id="11" creationId="{C00C3FA7-6856-17AC-A075-E939D9222E43}"/>
          </ac:picMkLst>
        </pc:picChg>
        <pc:picChg chg="add mod">
          <ac:chgData name="Rahul Kumar Bhagat" userId="cb66c9e29855a5c0" providerId="LiveId" clId="{A53630C5-A316-4939-A1E7-7F0A23A9A5A1}" dt="2024-03-12T07:16:49.638" v="1264" actId="14100"/>
          <ac:picMkLst>
            <pc:docMk/>
            <pc:sldMk cId="1637596501" sldId="358"/>
            <ac:picMk id="13" creationId="{F242A4C1-74BF-558B-7593-28E175B1ACF9}"/>
          </ac:picMkLst>
        </pc:picChg>
        <pc:picChg chg="add mod">
          <ac:chgData name="Rahul Kumar Bhagat" userId="cb66c9e29855a5c0" providerId="LiveId" clId="{A53630C5-A316-4939-A1E7-7F0A23A9A5A1}" dt="2024-03-12T07:14:24.553" v="1244" actId="14100"/>
          <ac:picMkLst>
            <pc:docMk/>
            <pc:sldMk cId="1637596501" sldId="358"/>
            <ac:picMk id="27" creationId="{C7056C87-510C-3F2C-9AB1-31274CD76B0C}"/>
          </ac:picMkLst>
        </pc:picChg>
      </pc:sldChg>
      <pc:sldChg chg="del">
        <pc:chgData name="Rahul Kumar Bhagat" userId="cb66c9e29855a5c0" providerId="LiveId" clId="{A53630C5-A316-4939-A1E7-7F0A23A9A5A1}" dt="2024-03-12T08:00:48.959" v="1522" actId="2696"/>
        <pc:sldMkLst>
          <pc:docMk/>
          <pc:sldMk cId="631895573" sldId="359"/>
        </pc:sldMkLst>
      </pc:sldChg>
      <pc:sldChg chg="del">
        <pc:chgData name="Rahul Kumar Bhagat" userId="cb66c9e29855a5c0" providerId="LiveId" clId="{A53630C5-A316-4939-A1E7-7F0A23A9A5A1}" dt="2024-03-12T08:00:46.565" v="1521" actId="2696"/>
        <pc:sldMkLst>
          <pc:docMk/>
          <pc:sldMk cId="901570763" sldId="360"/>
        </pc:sldMkLst>
      </pc:sldChg>
      <pc:sldChg chg="del">
        <pc:chgData name="Rahul Kumar Bhagat" userId="cb66c9e29855a5c0" providerId="LiveId" clId="{A53630C5-A316-4939-A1E7-7F0A23A9A5A1}" dt="2024-03-12T08:00:43.567" v="1520" actId="2696"/>
        <pc:sldMkLst>
          <pc:docMk/>
          <pc:sldMk cId="3456137736" sldId="361"/>
        </pc:sldMkLst>
      </pc:sldChg>
      <pc:sldChg chg="delSp modSp del mod">
        <pc:chgData name="Rahul Kumar Bhagat" userId="cb66c9e29855a5c0" providerId="LiveId" clId="{A53630C5-A316-4939-A1E7-7F0A23A9A5A1}" dt="2024-03-12T03:42:19.673" v="13" actId="2696"/>
        <pc:sldMkLst>
          <pc:docMk/>
          <pc:sldMk cId="4170547558" sldId="362"/>
        </pc:sldMkLst>
        <pc:spChg chg="del mod">
          <ac:chgData name="Rahul Kumar Bhagat" userId="cb66c9e29855a5c0" providerId="LiveId" clId="{A53630C5-A316-4939-A1E7-7F0A23A9A5A1}" dt="2024-03-12T03:42:09.636" v="12" actId="21"/>
          <ac:spMkLst>
            <pc:docMk/>
            <pc:sldMk cId="4170547558" sldId="362"/>
            <ac:spMk id="19" creationId="{AB91C1F1-AA1C-40A6-92C0-4FD33FC4BC55}"/>
          </ac:spMkLst>
        </pc:spChg>
      </pc:sldChg>
      <pc:sldChg chg="delSp modSp mod modTransition">
        <pc:chgData name="Rahul Kumar Bhagat" userId="cb66c9e29855a5c0" providerId="LiveId" clId="{A53630C5-A316-4939-A1E7-7F0A23A9A5A1}" dt="2024-03-12T08:16:12.373" v="1621"/>
        <pc:sldMkLst>
          <pc:docMk/>
          <pc:sldMk cId="2723850855" sldId="363"/>
        </pc:sldMkLst>
        <pc:spChg chg="del">
          <ac:chgData name="Rahul Kumar Bhagat" userId="cb66c9e29855a5c0" providerId="LiveId" clId="{A53630C5-A316-4939-A1E7-7F0A23A9A5A1}" dt="2024-03-12T07:58:53.125" v="1473" actId="21"/>
          <ac:spMkLst>
            <pc:docMk/>
            <pc:sldMk cId="2723850855" sldId="363"/>
            <ac:spMk id="5" creationId="{4F5C45ED-2EA4-461F-A906-210E22B4546A}"/>
          </ac:spMkLst>
        </pc:spChg>
        <pc:spChg chg="mod topLvl">
          <ac:chgData name="Rahul Kumar Bhagat" userId="cb66c9e29855a5c0" providerId="LiveId" clId="{A53630C5-A316-4939-A1E7-7F0A23A9A5A1}" dt="2024-03-12T08:08:39.821" v="1572" actId="1076"/>
          <ac:spMkLst>
            <pc:docMk/>
            <pc:sldMk cId="2723850855" sldId="363"/>
            <ac:spMk id="7" creationId="{A445663C-7B82-46B1-B330-3C79F4F68524}"/>
          </ac:spMkLst>
        </pc:spChg>
        <pc:spChg chg="del topLvl">
          <ac:chgData name="Rahul Kumar Bhagat" userId="cb66c9e29855a5c0" providerId="LiveId" clId="{A53630C5-A316-4939-A1E7-7F0A23A9A5A1}" dt="2024-03-12T08:02:19.889" v="1525" actId="21"/>
          <ac:spMkLst>
            <pc:docMk/>
            <pc:sldMk cId="2723850855" sldId="363"/>
            <ac:spMk id="8" creationId="{24A47B1F-4FE2-4F82-8E15-925B5E30160F}"/>
          </ac:spMkLst>
        </pc:spChg>
        <pc:spChg chg="mod">
          <ac:chgData name="Rahul Kumar Bhagat" userId="cb66c9e29855a5c0" providerId="LiveId" clId="{A53630C5-A316-4939-A1E7-7F0A23A9A5A1}" dt="2024-03-12T08:08:30.706" v="1571" actId="255"/>
          <ac:spMkLst>
            <pc:docMk/>
            <pc:sldMk cId="2723850855" sldId="363"/>
            <ac:spMk id="9" creationId="{E2BB7FED-60A5-4D1C-9322-34DBFE39493D}"/>
          </ac:spMkLst>
        </pc:spChg>
        <pc:grpChg chg="del">
          <ac:chgData name="Rahul Kumar Bhagat" userId="cb66c9e29855a5c0" providerId="LiveId" clId="{A53630C5-A316-4939-A1E7-7F0A23A9A5A1}" dt="2024-03-12T08:02:19.889" v="1525" actId="21"/>
          <ac:grpSpMkLst>
            <pc:docMk/>
            <pc:sldMk cId="2723850855" sldId="363"/>
            <ac:grpSpMk id="6" creationId="{D420530F-2929-4432-BF66-05D8EA4D1AE4}"/>
          </ac:grpSpMkLst>
        </pc:grpChg>
        <pc:graphicFrameChg chg="del">
          <ac:chgData name="Rahul Kumar Bhagat" userId="cb66c9e29855a5c0" providerId="LiveId" clId="{A53630C5-A316-4939-A1E7-7F0A23A9A5A1}" dt="2024-03-12T08:02:40.686" v="1528" actId="21"/>
          <ac:graphicFrameMkLst>
            <pc:docMk/>
            <pc:sldMk cId="2723850855" sldId="363"/>
            <ac:graphicFrameMk id="10" creationId="{F7D72D06-2A9B-4A14-8EBC-039478D11869}"/>
          </ac:graphicFrameMkLst>
        </pc:graphicFrameChg>
      </pc:sldChg>
      <pc:sldChg chg="modTransition">
        <pc:chgData name="Rahul Kumar Bhagat" userId="cb66c9e29855a5c0" providerId="LiveId" clId="{A53630C5-A316-4939-A1E7-7F0A23A9A5A1}" dt="2024-03-12T08:16:14.332" v="1622"/>
        <pc:sldMkLst>
          <pc:docMk/>
          <pc:sldMk cId="2989091202" sldId="364"/>
        </pc:sldMkLst>
      </pc:sldChg>
      <pc:sldChg chg="del">
        <pc:chgData name="Rahul Kumar Bhagat" userId="cb66c9e29855a5c0" providerId="LiveId" clId="{A53630C5-A316-4939-A1E7-7F0A23A9A5A1}" dt="2024-03-12T08:00:53.072" v="1524" actId="2696"/>
        <pc:sldMkLst>
          <pc:docMk/>
          <pc:sldMk cId="1086896580" sldId="365"/>
        </pc:sldMkLst>
      </pc:sldChg>
      <pc:sldChg chg="addSp modSp mod modTransition">
        <pc:chgData name="Rahul Kumar Bhagat" userId="cb66c9e29855a5c0" providerId="LiveId" clId="{A53630C5-A316-4939-A1E7-7F0A23A9A5A1}" dt="2024-03-12T08:14:56.774" v="1593"/>
        <pc:sldMkLst>
          <pc:docMk/>
          <pc:sldMk cId="2190825950" sldId="366"/>
        </pc:sldMkLst>
        <pc:spChg chg="mod">
          <ac:chgData name="Rahul Kumar Bhagat" userId="cb66c9e29855a5c0" providerId="LiveId" clId="{A53630C5-A316-4939-A1E7-7F0A23A9A5A1}" dt="2024-03-12T08:10:11.013" v="1581"/>
          <ac:spMkLst>
            <pc:docMk/>
            <pc:sldMk cId="2190825950" sldId="366"/>
            <ac:spMk id="5" creationId="{C5A5DFF1-FACE-92B7-C866-979907C7FC5F}"/>
          </ac:spMkLst>
        </pc:spChg>
        <pc:spChg chg="mod">
          <ac:chgData name="Rahul Kumar Bhagat" userId="cb66c9e29855a5c0" providerId="LiveId" clId="{A53630C5-A316-4939-A1E7-7F0A23A9A5A1}" dt="2024-03-12T08:10:11.013" v="1581"/>
          <ac:spMkLst>
            <pc:docMk/>
            <pc:sldMk cId="2190825950" sldId="366"/>
            <ac:spMk id="6" creationId="{8D92C013-5CEA-2E4D-E82F-67CA7B6FAE0F}"/>
          </ac:spMkLst>
        </pc:spChg>
        <pc:spChg chg="mod">
          <ac:chgData name="Rahul Kumar Bhagat" userId="cb66c9e29855a5c0" providerId="LiveId" clId="{A53630C5-A316-4939-A1E7-7F0A23A9A5A1}" dt="2024-03-12T08:10:11.013" v="1581"/>
          <ac:spMkLst>
            <pc:docMk/>
            <pc:sldMk cId="2190825950" sldId="366"/>
            <ac:spMk id="7" creationId="{A94EB6BE-76B6-EE9C-D4C8-5232D92C25DF}"/>
          </ac:spMkLst>
        </pc:spChg>
        <pc:spChg chg="mod">
          <ac:chgData name="Rahul Kumar Bhagat" userId="cb66c9e29855a5c0" providerId="LiveId" clId="{A53630C5-A316-4939-A1E7-7F0A23A9A5A1}" dt="2024-03-12T08:10:11.013" v="1581"/>
          <ac:spMkLst>
            <pc:docMk/>
            <pc:sldMk cId="2190825950" sldId="366"/>
            <ac:spMk id="8" creationId="{70700D45-F181-594F-6AD4-4EC10B497195}"/>
          </ac:spMkLst>
        </pc:spChg>
        <pc:spChg chg="mod">
          <ac:chgData name="Rahul Kumar Bhagat" userId="cb66c9e29855a5c0" providerId="LiveId" clId="{A53630C5-A316-4939-A1E7-7F0A23A9A5A1}" dt="2024-03-12T08:10:11.208" v="1582"/>
          <ac:spMkLst>
            <pc:docMk/>
            <pc:sldMk cId="2190825950" sldId="366"/>
            <ac:spMk id="12" creationId="{12141530-42D0-9E72-8B49-6B2F9958CC89}"/>
          </ac:spMkLst>
        </pc:spChg>
        <pc:spChg chg="mod">
          <ac:chgData name="Rahul Kumar Bhagat" userId="cb66c9e29855a5c0" providerId="LiveId" clId="{A53630C5-A316-4939-A1E7-7F0A23A9A5A1}" dt="2024-03-12T08:10:11.208" v="1582"/>
          <ac:spMkLst>
            <pc:docMk/>
            <pc:sldMk cId="2190825950" sldId="366"/>
            <ac:spMk id="13" creationId="{2305F401-A1E3-1BD0-2C46-D31930C59D3E}"/>
          </ac:spMkLst>
        </pc:spChg>
        <pc:spChg chg="mod">
          <ac:chgData name="Rahul Kumar Bhagat" userId="cb66c9e29855a5c0" providerId="LiveId" clId="{A53630C5-A316-4939-A1E7-7F0A23A9A5A1}" dt="2024-03-12T08:10:11.208" v="1582"/>
          <ac:spMkLst>
            <pc:docMk/>
            <pc:sldMk cId="2190825950" sldId="366"/>
            <ac:spMk id="14" creationId="{A2B80FA4-3235-FD00-AEBE-8F039107B542}"/>
          </ac:spMkLst>
        </pc:spChg>
        <pc:spChg chg="mod">
          <ac:chgData name="Rahul Kumar Bhagat" userId="cb66c9e29855a5c0" providerId="LiveId" clId="{A53630C5-A316-4939-A1E7-7F0A23A9A5A1}" dt="2024-03-12T08:10:11.208" v="1582"/>
          <ac:spMkLst>
            <pc:docMk/>
            <pc:sldMk cId="2190825950" sldId="366"/>
            <ac:spMk id="15" creationId="{92FF6276-0AE8-E87B-057F-D696785EA605}"/>
          </ac:spMkLst>
        </pc:spChg>
        <pc:spChg chg="mod">
          <ac:chgData name="Rahul Kumar Bhagat" userId="cb66c9e29855a5c0" providerId="LiveId" clId="{A53630C5-A316-4939-A1E7-7F0A23A9A5A1}" dt="2024-03-12T08:10:48.710" v="1588" actId="1076"/>
          <ac:spMkLst>
            <pc:docMk/>
            <pc:sldMk cId="2190825950" sldId="366"/>
            <ac:spMk id="19" creationId="{610775EF-1BB3-AF57-2769-68EBE83C2F1D}"/>
          </ac:spMkLst>
        </pc:spChg>
        <pc:spChg chg="mod">
          <ac:chgData name="Rahul Kumar Bhagat" userId="cb66c9e29855a5c0" providerId="LiveId" clId="{A53630C5-A316-4939-A1E7-7F0A23A9A5A1}" dt="2024-03-12T03:40:50.070" v="8" actId="20577"/>
          <ac:spMkLst>
            <pc:docMk/>
            <pc:sldMk cId="2190825950" sldId="366"/>
            <ac:spMk id="23" creationId="{FCC5AEA3-E773-4E46-8981-C20B63CC3B7E}"/>
          </ac:spMkLst>
        </pc:spChg>
        <pc:spChg chg="mod ord">
          <ac:chgData name="Rahul Kumar Bhagat" userId="cb66c9e29855a5c0" providerId="LiveId" clId="{A53630C5-A316-4939-A1E7-7F0A23A9A5A1}" dt="2024-03-12T08:10:42.750" v="1586" actId="1076"/>
          <ac:spMkLst>
            <pc:docMk/>
            <pc:sldMk cId="2190825950" sldId="366"/>
            <ac:spMk id="26" creationId="{A2FC2C55-AD1D-4F78-9BBA-07A06B1DE359}"/>
          </ac:spMkLst>
        </pc:spChg>
        <pc:grpChg chg="add mod">
          <ac:chgData name="Rahul Kumar Bhagat" userId="cb66c9e29855a5c0" providerId="LiveId" clId="{A53630C5-A316-4939-A1E7-7F0A23A9A5A1}" dt="2024-03-12T08:10:56.709" v="1589" actId="1076"/>
          <ac:grpSpMkLst>
            <pc:docMk/>
            <pc:sldMk cId="2190825950" sldId="366"/>
            <ac:grpSpMk id="2" creationId="{4D672F7B-FB59-A02C-1BC5-31FDBBA1C69C}"/>
          </ac:grpSpMkLst>
        </pc:grpChg>
        <pc:grpChg chg="mod">
          <ac:chgData name="Rahul Kumar Bhagat" userId="cb66c9e29855a5c0" providerId="LiveId" clId="{A53630C5-A316-4939-A1E7-7F0A23A9A5A1}" dt="2024-03-12T08:10:11.013" v="1581"/>
          <ac:grpSpMkLst>
            <pc:docMk/>
            <pc:sldMk cId="2190825950" sldId="366"/>
            <ac:grpSpMk id="3" creationId="{C5DDD32E-F84F-618C-B00D-A33961791226}"/>
          </ac:grpSpMkLst>
        </pc:grpChg>
        <pc:grpChg chg="mod">
          <ac:chgData name="Rahul Kumar Bhagat" userId="cb66c9e29855a5c0" providerId="LiveId" clId="{A53630C5-A316-4939-A1E7-7F0A23A9A5A1}" dt="2024-03-12T08:10:11.013" v="1581"/>
          <ac:grpSpMkLst>
            <pc:docMk/>
            <pc:sldMk cId="2190825950" sldId="366"/>
            <ac:grpSpMk id="4" creationId="{5AC5B1FF-DFC5-1E02-CB37-C7F65E11CD29}"/>
          </ac:grpSpMkLst>
        </pc:grpChg>
        <pc:grpChg chg="add mod">
          <ac:chgData name="Rahul Kumar Bhagat" userId="cb66c9e29855a5c0" providerId="LiveId" clId="{A53630C5-A316-4939-A1E7-7F0A23A9A5A1}" dt="2024-03-12T08:10:11.208" v="1582"/>
          <ac:grpSpMkLst>
            <pc:docMk/>
            <pc:sldMk cId="2190825950" sldId="366"/>
            <ac:grpSpMk id="9" creationId="{A6D1DB13-2F61-13ED-0CB9-37FDFC347CEC}"/>
          </ac:grpSpMkLst>
        </pc:grpChg>
        <pc:grpChg chg="mod">
          <ac:chgData name="Rahul Kumar Bhagat" userId="cb66c9e29855a5c0" providerId="LiveId" clId="{A53630C5-A316-4939-A1E7-7F0A23A9A5A1}" dt="2024-03-12T08:10:11.208" v="1582"/>
          <ac:grpSpMkLst>
            <pc:docMk/>
            <pc:sldMk cId="2190825950" sldId="366"/>
            <ac:grpSpMk id="10" creationId="{2D889680-F603-0D8D-B933-E3BC9D5B115C}"/>
          </ac:grpSpMkLst>
        </pc:grpChg>
        <pc:grpChg chg="mod">
          <ac:chgData name="Rahul Kumar Bhagat" userId="cb66c9e29855a5c0" providerId="LiveId" clId="{A53630C5-A316-4939-A1E7-7F0A23A9A5A1}" dt="2024-03-12T08:10:11.208" v="1582"/>
          <ac:grpSpMkLst>
            <pc:docMk/>
            <pc:sldMk cId="2190825950" sldId="366"/>
            <ac:grpSpMk id="11" creationId="{42A8714E-8AEC-AA4B-05DD-512679CFA815}"/>
          </ac:grpSpMkLst>
        </pc:grpChg>
      </pc:sldChg>
      <pc:sldChg chg="addSp modSp add mod modTransition">
        <pc:chgData name="Rahul Kumar Bhagat" userId="cb66c9e29855a5c0" providerId="LiveId" clId="{A53630C5-A316-4939-A1E7-7F0A23A9A5A1}" dt="2024-03-20T07:48:27.554" v="1623" actId="571"/>
        <pc:sldMkLst>
          <pc:docMk/>
          <pc:sldMk cId="3284144175" sldId="367"/>
        </pc:sldMkLst>
        <pc:spChg chg="add mod">
          <ac:chgData name="Rahul Kumar Bhagat" userId="cb66c9e29855a5c0" providerId="LiveId" clId="{A53630C5-A316-4939-A1E7-7F0A23A9A5A1}" dt="2024-03-20T07:48:27.554" v="1623" actId="571"/>
          <ac:spMkLst>
            <pc:docMk/>
            <pc:sldMk cId="3284144175" sldId="367"/>
            <ac:spMk id="2" creationId="{F06BB155-11D1-B2A2-0D2C-D1FF794BF99D}"/>
          </ac:spMkLst>
        </pc:spChg>
        <pc:spChg chg="mod">
          <ac:chgData name="Rahul Kumar Bhagat" userId="cb66c9e29855a5c0" providerId="LiveId" clId="{A53630C5-A316-4939-A1E7-7F0A23A9A5A1}" dt="2024-03-12T03:52:55.743" v="166" actId="20577"/>
          <ac:spMkLst>
            <pc:docMk/>
            <pc:sldMk cId="3284144175" sldId="367"/>
            <ac:spMk id="60" creationId="{F8B79B30-03C8-99D7-3260-0D1A0DFA869D}"/>
          </ac:spMkLst>
        </pc:spChg>
      </pc:sldChg>
      <pc:sldChg chg="addSp delSp modSp add mod modTransition">
        <pc:chgData name="Rahul Kumar Bhagat" userId="cb66c9e29855a5c0" providerId="LiveId" clId="{A53630C5-A316-4939-A1E7-7F0A23A9A5A1}" dt="2024-03-12T08:15:08.133" v="1596"/>
        <pc:sldMkLst>
          <pc:docMk/>
          <pc:sldMk cId="576142819" sldId="368"/>
        </pc:sldMkLst>
        <pc:spChg chg="add del mod">
          <ac:chgData name="Rahul Kumar Bhagat" userId="cb66c9e29855a5c0" providerId="LiveId" clId="{A53630C5-A316-4939-A1E7-7F0A23A9A5A1}" dt="2024-03-12T04:15:32.689" v="499"/>
          <ac:spMkLst>
            <pc:docMk/>
            <pc:sldMk cId="576142819" sldId="368"/>
            <ac:spMk id="7" creationId="{6427B8F9-B52B-A1DF-5757-C6FC9B95CC9F}"/>
          </ac:spMkLst>
        </pc:spChg>
        <pc:spChg chg="add mod">
          <ac:chgData name="Rahul Kumar Bhagat" userId="cb66c9e29855a5c0" providerId="LiveId" clId="{A53630C5-A316-4939-A1E7-7F0A23A9A5A1}" dt="2024-03-12T06:12:01.799" v="696" actId="1076"/>
          <ac:spMkLst>
            <pc:docMk/>
            <pc:sldMk cId="576142819" sldId="368"/>
            <ac:spMk id="8" creationId="{5E9FC1EE-001C-C7BA-CEF5-40566D9F1B7F}"/>
          </ac:spMkLst>
        </pc:spChg>
        <pc:spChg chg="add mod">
          <ac:chgData name="Rahul Kumar Bhagat" userId="cb66c9e29855a5c0" providerId="LiveId" clId="{A53630C5-A316-4939-A1E7-7F0A23A9A5A1}" dt="2024-03-12T06:12:08.486" v="697" actId="1076"/>
          <ac:spMkLst>
            <pc:docMk/>
            <pc:sldMk cId="576142819" sldId="368"/>
            <ac:spMk id="9" creationId="{F0CE6327-A9CB-CA6F-C175-92C5424E2C43}"/>
          </ac:spMkLst>
        </pc:spChg>
        <pc:spChg chg="mod">
          <ac:chgData name="Rahul Kumar Bhagat" userId="cb66c9e29855a5c0" providerId="LiveId" clId="{A53630C5-A316-4939-A1E7-7F0A23A9A5A1}" dt="2024-03-12T04:10:27.611" v="440" actId="255"/>
          <ac:spMkLst>
            <pc:docMk/>
            <pc:sldMk cId="576142819" sldId="368"/>
            <ac:spMk id="12" creationId="{AF9174F3-72B3-EA7E-877C-742C9E08CB10}"/>
          </ac:spMkLst>
        </pc:spChg>
        <pc:picChg chg="add mod">
          <ac:chgData name="Rahul Kumar Bhagat" userId="cb66c9e29855a5c0" providerId="LiveId" clId="{A53630C5-A316-4939-A1E7-7F0A23A9A5A1}" dt="2024-03-12T06:11:49.702" v="695" actId="1076"/>
          <ac:picMkLst>
            <pc:docMk/>
            <pc:sldMk cId="576142819" sldId="368"/>
            <ac:picMk id="6" creationId="{9700EF04-42F8-307D-FC7D-CA58909EC145}"/>
          </ac:picMkLst>
        </pc:picChg>
      </pc:sldChg>
      <pc:sldChg chg="add del">
        <pc:chgData name="Rahul Kumar Bhagat" userId="cb66c9e29855a5c0" providerId="LiveId" clId="{A53630C5-A316-4939-A1E7-7F0A23A9A5A1}" dt="2024-03-12T04:08:30.552" v="397" actId="2696"/>
        <pc:sldMkLst>
          <pc:docMk/>
          <pc:sldMk cId="1190886687" sldId="368"/>
        </pc:sldMkLst>
      </pc:sldChg>
      <pc:sldChg chg="addSp delSp modSp add mod modTransition">
        <pc:chgData name="Rahul Kumar Bhagat" userId="cb66c9e29855a5c0" providerId="LiveId" clId="{A53630C5-A316-4939-A1E7-7F0A23A9A5A1}" dt="2024-03-12T06:13:23.317" v="698"/>
        <pc:sldMkLst>
          <pc:docMk/>
          <pc:sldMk cId="1120044305" sldId="369"/>
        </pc:sldMkLst>
        <pc:spChg chg="del">
          <ac:chgData name="Rahul Kumar Bhagat" userId="cb66c9e29855a5c0" providerId="LiveId" clId="{A53630C5-A316-4939-A1E7-7F0A23A9A5A1}" dt="2024-03-12T04:33:36.275" v="629" actId="21"/>
          <ac:spMkLst>
            <pc:docMk/>
            <pc:sldMk cId="1120044305" sldId="369"/>
            <ac:spMk id="8" creationId="{5E9FC1EE-001C-C7BA-CEF5-40566D9F1B7F}"/>
          </ac:spMkLst>
        </pc:spChg>
        <pc:spChg chg="del">
          <ac:chgData name="Rahul Kumar Bhagat" userId="cb66c9e29855a5c0" providerId="LiveId" clId="{A53630C5-A316-4939-A1E7-7F0A23A9A5A1}" dt="2024-03-12T04:33:32.944" v="628" actId="21"/>
          <ac:spMkLst>
            <pc:docMk/>
            <pc:sldMk cId="1120044305" sldId="369"/>
            <ac:spMk id="9" creationId="{F0CE6327-A9CB-CA6F-C175-92C5424E2C43}"/>
          </ac:spMkLst>
        </pc:spChg>
        <pc:spChg chg="add del mod">
          <ac:chgData name="Rahul Kumar Bhagat" userId="cb66c9e29855a5c0" providerId="LiveId" clId="{A53630C5-A316-4939-A1E7-7F0A23A9A5A1}" dt="2024-03-12T04:47:47.246" v="662"/>
          <ac:spMkLst>
            <pc:docMk/>
            <pc:sldMk cId="1120044305" sldId="369"/>
            <ac:spMk id="10" creationId="{9D7B0022-8DD6-4D29-7551-A2478086D223}"/>
          </ac:spMkLst>
        </pc:spChg>
        <pc:spChg chg="add mod">
          <ac:chgData name="Rahul Kumar Bhagat" userId="cb66c9e29855a5c0" providerId="LiveId" clId="{A53630C5-A316-4939-A1E7-7F0A23A9A5A1}" dt="2024-03-12T04:52:20.322" v="692" actId="20577"/>
          <ac:spMkLst>
            <pc:docMk/>
            <pc:sldMk cId="1120044305" sldId="369"/>
            <ac:spMk id="11" creationId="{4B8E4ED9-8AE4-FE20-9224-8D5A599CC2E2}"/>
          </ac:spMkLst>
        </pc:spChg>
        <pc:spChg chg="mod">
          <ac:chgData name="Rahul Kumar Bhagat" userId="cb66c9e29855a5c0" providerId="LiveId" clId="{A53630C5-A316-4939-A1E7-7F0A23A9A5A1}" dt="2024-03-12T04:47:20.440" v="657" actId="14100"/>
          <ac:spMkLst>
            <pc:docMk/>
            <pc:sldMk cId="1120044305" sldId="369"/>
            <ac:spMk id="12" creationId="{AF9174F3-72B3-EA7E-877C-742C9E08CB10}"/>
          </ac:spMkLst>
        </pc:spChg>
        <pc:spChg chg="add del">
          <ac:chgData name="Rahul Kumar Bhagat" userId="cb66c9e29855a5c0" providerId="LiveId" clId="{A53630C5-A316-4939-A1E7-7F0A23A9A5A1}" dt="2024-03-12T04:50:17.384" v="687" actId="11529"/>
          <ac:spMkLst>
            <pc:docMk/>
            <pc:sldMk cId="1120044305" sldId="369"/>
            <ac:spMk id="13" creationId="{D85834C3-62E7-9208-AF7A-7CE51D1DC280}"/>
          </ac:spMkLst>
        </pc:spChg>
        <pc:spChg chg="add mod ord">
          <ac:chgData name="Rahul Kumar Bhagat" userId="cb66c9e29855a5c0" providerId="LiveId" clId="{A53630C5-A316-4939-A1E7-7F0A23A9A5A1}" dt="2024-03-12T04:51:11.742" v="691" actId="167"/>
          <ac:spMkLst>
            <pc:docMk/>
            <pc:sldMk cId="1120044305" sldId="369"/>
            <ac:spMk id="14" creationId="{F8B06B61-9BB6-2FEC-8CD1-7217C0F7A410}"/>
          </ac:spMkLst>
        </pc:spChg>
        <pc:picChg chg="del">
          <ac:chgData name="Rahul Kumar Bhagat" userId="cb66c9e29855a5c0" providerId="LiveId" clId="{A53630C5-A316-4939-A1E7-7F0A23A9A5A1}" dt="2024-03-12T04:33:28.545" v="627" actId="21"/>
          <ac:picMkLst>
            <pc:docMk/>
            <pc:sldMk cId="1120044305" sldId="369"/>
            <ac:picMk id="6" creationId="{9700EF04-42F8-307D-FC7D-CA58909EC145}"/>
          </ac:picMkLst>
        </pc:picChg>
        <pc:picChg chg="add mod">
          <ac:chgData name="Rahul Kumar Bhagat" userId="cb66c9e29855a5c0" providerId="LiveId" clId="{A53630C5-A316-4939-A1E7-7F0A23A9A5A1}" dt="2024-03-12T04:41:19.229" v="639" actId="1440"/>
          <ac:picMkLst>
            <pc:docMk/>
            <pc:sldMk cId="1120044305" sldId="369"/>
            <ac:picMk id="7" creationId="{929F00F6-D5B3-589F-5FDD-E312373F3421}"/>
          </ac:picMkLst>
        </pc:picChg>
      </pc:sldChg>
      <pc:sldChg chg="addSp delSp modSp add mod ord modTransition">
        <pc:chgData name="Rahul Kumar Bhagat" userId="cb66c9e29855a5c0" providerId="LiveId" clId="{A53630C5-A316-4939-A1E7-7F0A23A9A5A1}" dt="2024-03-12T08:16:06.797" v="1618"/>
        <pc:sldMkLst>
          <pc:docMk/>
          <pc:sldMk cId="3642618201" sldId="370"/>
        </pc:sldMkLst>
        <pc:spChg chg="add del mod">
          <ac:chgData name="Rahul Kumar Bhagat" userId="cb66c9e29855a5c0" providerId="LiveId" clId="{A53630C5-A316-4939-A1E7-7F0A23A9A5A1}" dt="2024-03-12T07:20:03.531" v="1303" actId="931"/>
          <ac:spMkLst>
            <pc:docMk/>
            <pc:sldMk cId="3642618201" sldId="370"/>
            <ac:spMk id="5" creationId="{AB5CBB33-97BD-09D3-FEBA-152FB5AA4651}"/>
          </ac:spMkLst>
        </pc:spChg>
        <pc:spChg chg="mod">
          <ac:chgData name="Rahul Kumar Bhagat" userId="cb66c9e29855a5c0" providerId="LiveId" clId="{A53630C5-A316-4939-A1E7-7F0A23A9A5A1}" dt="2024-03-12T07:18:13.614" v="1297" actId="20577"/>
          <ac:spMkLst>
            <pc:docMk/>
            <pc:sldMk cId="3642618201" sldId="370"/>
            <ac:spMk id="7" creationId="{8C0B0FC3-6ADA-46BE-B32E-6CB05BA37AAD}"/>
          </ac:spMkLst>
        </pc:spChg>
        <pc:spChg chg="add del mod">
          <ac:chgData name="Rahul Kumar Bhagat" userId="cb66c9e29855a5c0" providerId="LiveId" clId="{A53630C5-A316-4939-A1E7-7F0A23A9A5A1}" dt="2024-03-12T07:20:47.237" v="1306" actId="931"/>
          <ac:spMkLst>
            <pc:docMk/>
            <pc:sldMk cId="3642618201" sldId="370"/>
            <ac:spMk id="10" creationId="{4088F271-0B03-B56A-6BD3-C1549A1C5958}"/>
          </ac:spMkLst>
        </pc:spChg>
        <pc:spChg chg="mod">
          <ac:chgData name="Rahul Kumar Bhagat" userId="cb66c9e29855a5c0" providerId="LiveId" clId="{A53630C5-A316-4939-A1E7-7F0A23A9A5A1}" dt="2024-03-12T07:18:46.263" v="1298"/>
          <ac:spMkLst>
            <pc:docMk/>
            <pc:sldMk cId="3642618201" sldId="370"/>
            <ac:spMk id="37" creationId="{795C5C5D-71FD-4BCD-81F3-D30A27FF9FF8}"/>
          </ac:spMkLst>
        </pc:spChg>
        <pc:picChg chg="add mod">
          <ac:chgData name="Rahul Kumar Bhagat" userId="cb66c9e29855a5c0" providerId="LiveId" clId="{A53630C5-A316-4939-A1E7-7F0A23A9A5A1}" dt="2024-03-12T07:19:49.705" v="1301" actId="1076"/>
          <ac:picMkLst>
            <pc:docMk/>
            <pc:sldMk cId="3642618201" sldId="370"/>
            <ac:picMk id="3" creationId="{84B4E225-FBF7-04B2-B1F9-947A2B69D1D1}"/>
          </ac:picMkLst>
        </pc:picChg>
        <pc:picChg chg="add del mod">
          <ac:chgData name="Rahul Kumar Bhagat" userId="cb66c9e29855a5c0" providerId="LiveId" clId="{A53630C5-A316-4939-A1E7-7F0A23A9A5A1}" dt="2024-03-12T07:20:23.185" v="1305" actId="21"/>
          <ac:picMkLst>
            <pc:docMk/>
            <pc:sldMk cId="3642618201" sldId="370"/>
            <ac:picMk id="8" creationId="{D399715B-724E-8CD0-8133-26569BEA3312}"/>
          </ac:picMkLst>
        </pc:picChg>
        <pc:picChg chg="add mod">
          <ac:chgData name="Rahul Kumar Bhagat" userId="cb66c9e29855a5c0" providerId="LiveId" clId="{A53630C5-A316-4939-A1E7-7F0A23A9A5A1}" dt="2024-03-12T07:20:47.237" v="1306" actId="931"/>
          <ac:picMkLst>
            <pc:docMk/>
            <pc:sldMk cId="3642618201" sldId="370"/>
            <ac:picMk id="12" creationId="{EABFE2B5-CE3A-F5BB-5033-95B998362830}"/>
          </ac:picMkLst>
        </pc:picChg>
        <pc:picChg chg="del">
          <ac:chgData name="Rahul Kumar Bhagat" userId="cb66c9e29855a5c0" providerId="LiveId" clId="{A53630C5-A316-4939-A1E7-7F0A23A9A5A1}" dt="2024-03-12T07:19:35.568" v="1299" actId="21"/>
          <ac:picMkLst>
            <pc:docMk/>
            <pc:sldMk cId="3642618201" sldId="370"/>
            <ac:picMk id="13" creationId="{F242A4C1-74BF-558B-7593-28E175B1ACF9}"/>
          </ac:picMkLst>
        </pc:picChg>
        <pc:picChg chg="del">
          <ac:chgData name="Rahul Kumar Bhagat" userId="cb66c9e29855a5c0" providerId="LiveId" clId="{A53630C5-A316-4939-A1E7-7F0A23A9A5A1}" dt="2024-03-12T07:19:58.947" v="1302" actId="21"/>
          <ac:picMkLst>
            <pc:docMk/>
            <pc:sldMk cId="3642618201" sldId="370"/>
            <ac:picMk id="27" creationId="{C7056C87-510C-3F2C-9AB1-31274CD76B0C}"/>
          </ac:picMkLst>
        </pc:picChg>
      </pc:sldChg>
      <pc:sldChg chg="addSp delSp modSp add mod ord modTransition">
        <pc:chgData name="Rahul Kumar Bhagat" userId="cb66c9e29855a5c0" providerId="LiveId" clId="{A53630C5-A316-4939-A1E7-7F0A23A9A5A1}" dt="2024-03-12T08:16:08.997" v="1619"/>
        <pc:sldMkLst>
          <pc:docMk/>
          <pc:sldMk cId="1715105669" sldId="371"/>
        </pc:sldMkLst>
        <pc:spChg chg="mod">
          <ac:chgData name="Rahul Kumar Bhagat" userId="cb66c9e29855a5c0" providerId="LiveId" clId="{A53630C5-A316-4939-A1E7-7F0A23A9A5A1}" dt="2024-03-12T07:22:54.855" v="1340" actId="20577"/>
          <ac:spMkLst>
            <pc:docMk/>
            <pc:sldMk cId="1715105669" sldId="371"/>
            <ac:spMk id="7" creationId="{8C0B0FC3-6ADA-46BE-B32E-6CB05BA37AAD}"/>
          </ac:spMkLst>
        </pc:spChg>
        <pc:spChg chg="add del mod">
          <ac:chgData name="Rahul Kumar Bhagat" userId="cb66c9e29855a5c0" providerId="LiveId" clId="{A53630C5-A316-4939-A1E7-7F0A23A9A5A1}" dt="2024-03-12T07:35:08.792" v="1383" actId="931"/>
          <ac:spMkLst>
            <pc:docMk/>
            <pc:sldMk cId="1715105669" sldId="371"/>
            <ac:spMk id="9" creationId="{C33E5498-52B7-0F5A-AC43-C6A21AE27F77}"/>
          </ac:spMkLst>
        </pc:spChg>
        <pc:spChg chg="add del mod">
          <ac:chgData name="Rahul Kumar Bhagat" userId="cb66c9e29855a5c0" providerId="LiveId" clId="{A53630C5-A316-4939-A1E7-7F0A23A9A5A1}" dt="2024-03-12T07:44:47.181" v="1385" actId="931"/>
          <ac:spMkLst>
            <pc:docMk/>
            <pc:sldMk cId="1715105669" sldId="371"/>
            <ac:spMk id="14" creationId="{0325EB1A-295C-74EA-0163-D23CDBE2290E}"/>
          </ac:spMkLst>
        </pc:spChg>
        <pc:spChg chg="mod">
          <ac:chgData name="Rahul Kumar Bhagat" userId="cb66c9e29855a5c0" providerId="LiveId" clId="{A53630C5-A316-4939-A1E7-7F0A23A9A5A1}" dt="2024-03-12T07:29:37.740" v="1381" actId="313"/>
          <ac:spMkLst>
            <pc:docMk/>
            <pc:sldMk cId="1715105669" sldId="371"/>
            <ac:spMk id="37" creationId="{795C5C5D-71FD-4BCD-81F3-D30A27FF9FF8}"/>
          </ac:spMkLst>
        </pc:spChg>
        <pc:picChg chg="del">
          <ac:chgData name="Rahul Kumar Bhagat" userId="cb66c9e29855a5c0" providerId="LiveId" clId="{A53630C5-A316-4939-A1E7-7F0A23A9A5A1}" dt="2024-03-12T07:23:16.717" v="1341" actId="21"/>
          <ac:picMkLst>
            <pc:docMk/>
            <pc:sldMk cId="1715105669" sldId="371"/>
            <ac:picMk id="3" creationId="{84B4E225-FBF7-04B2-B1F9-947A2B69D1D1}"/>
          </ac:picMkLst>
        </pc:picChg>
        <pc:picChg chg="add del mod">
          <ac:chgData name="Rahul Kumar Bhagat" userId="cb66c9e29855a5c0" providerId="LiveId" clId="{A53630C5-A316-4939-A1E7-7F0A23A9A5A1}" dt="2024-03-12T07:29:08.802" v="1376" actId="21"/>
          <ac:picMkLst>
            <pc:docMk/>
            <pc:sldMk cId="1715105669" sldId="371"/>
            <ac:picMk id="4" creationId="{CF48A92E-CB47-5469-471C-B07E0243F2AE}"/>
          </ac:picMkLst>
        </pc:picChg>
        <pc:picChg chg="add mod">
          <ac:chgData name="Rahul Kumar Bhagat" userId="cb66c9e29855a5c0" providerId="LiveId" clId="{A53630C5-A316-4939-A1E7-7F0A23A9A5A1}" dt="2024-03-12T07:29:31.229" v="1380" actId="14100"/>
          <ac:picMkLst>
            <pc:docMk/>
            <pc:sldMk cId="1715105669" sldId="371"/>
            <ac:picMk id="6" creationId="{C306434A-213F-E334-5169-A62CFEDD5E96}"/>
          </ac:picMkLst>
        </pc:picChg>
        <pc:picChg chg="add del mod">
          <ac:chgData name="Rahul Kumar Bhagat" userId="cb66c9e29855a5c0" providerId="LiveId" clId="{A53630C5-A316-4939-A1E7-7F0A23A9A5A1}" dt="2024-03-12T07:44:40.285" v="1384" actId="21"/>
          <ac:picMkLst>
            <pc:docMk/>
            <pc:sldMk cId="1715105669" sldId="371"/>
            <ac:picMk id="11" creationId="{C1C3907E-4713-D4BA-1688-6C9C6B52C40E}"/>
          </ac:picMkLst>
        </pc:picChg>
        <pc:picChg chg="del">
          <ac:chgData name="Rahul Kumar Bhagat" userId="cb66c9e29855a5c0" providerId="LiveId" clId="{A53630C5-A316-4939-A1E7-7F0A23A9A5A1}" dt="2024-03-12T07:34:57.372" v="1382" actId="21"/>
          <ac:picMkLst>
            <pc:docMk/>
            <pc:sldMk cId="1715105669" sldId="371"/>
            <ac:picMk id="12" creationId="{EABFE2B5-CE3A-F5BB-5033-95B998362830}"/>
          </ac:picMkLst>
        </pc:picChg>
        <pc:picChg chg="add mod">
          <ac:chgData name="Rahul Kumar Bhagat" userId="cb66c9e29855a5c0" providerId="LiveId" clId="{A53630C5-A316-4939-A1E7-7F0A23A9A5A1}" dt="2024-03-12T07:44:47.181" v="1385" actId="931"/>
          <ac:picMkLst>
            <pc:docMk/>
            <pc:sldMk cId="1715105669" sldId="371"/>
            <ac:picMk id="16" creationId="{34B1E8E6-0986-548B-1248-404638F5D916}"/>
          </ac:picMkLst>
        </pc:picChg>
      </pc:sldChg>
      <pc:sldChg chg="addSp delSp modSp add mod ord modTransition">
        <pc:chgData name="Rahul Kumar Bhagat" userId="cb66c9e29855a5c0" providerId="LiveId" clId="{A53630C5-A316-4939-A1E7-7F0A23A9A5A1}" dt="2024-03-12T08:16:10.493" v="1620"/>
        <pc:sldMkLst>
          <pc:docMk/>
          <pc:sldMk cId="2329293606" sldId="372"/>
        </pc:sldMkLst>
        <pc:spChg chg="add del mod">
          <ac:chgData name="Rahul Kumar Bhagat" userId="cb66c9e29855a5c0" providerId="LiveId" clId="{A53630C5-A316-4939-A1E7-7F0A23A9A5A1}" dt="2024-03-12T07:58:22.685" v="1470" actId="931"/>
          <ac:spMkLst>
            <pc:docMk/>
            <pc:sldMk cId="2329293606" sldId="372"/>
            <ac:spMk id="6" creationId="{D25EF731-0145-A0D7-A65C-96C2C96F0A0A}"/>
          </ac:spMkLst>
        </pc:spChg>
        <pc:spChg chg="mod">
          <ac:chgData name="Rahul Kumar Bhagat" userId="cb66c9e29855a5c0" providerId="LiveId" clId="{A53630C5-A316-4939-A1E7-7F0A23A9A5A1}" dt="2024-03-12T07:27:09.150" v="1368" actId="20577"/>
          <ac:spMkLst>
            <pc:docMk/>
            <pc:sldMk cId="2329293606" sldId="372"/>
            <ac:spMk id="7" creationId="{8C0B0FC3-6ADA-46BE-B32E-6CB05BA37AAD}"/>
          </ac:spMkLst>
        </pc:spChg>
        <pc:spChg chg="add del mod">
          <ac:chgData name="Rahul Kumar Bhagat" userId="cb66c9e29855a5c0" providerId="LiveId" clId="{A53630C5-A316-4939-A1E7-7F0A23A9A5A1}" dt="2024-03-12T07:58:38.318" v="1472" actId="931"/>
          <ac:spMkLst>
            <pc:docMk/>
            <pc:sldMk cId="2329293606" sldId="372"/>
            <ac:spMk id="11" creationId="{2EE0E3C7-83DA-635F-7580-FCBFDA87D553}"/>
          </ac:spMkLst>
        </pc:spChg>
        <pc:spChg chg="mod">
          <ac:chgData name="Rahul Kumar Bhagat" userId="cb66c9e29855a5c0" providerId="LiveId" clId="{A53630C5-A316-4939-A1E7-7F0A23A9A5A1}" dt="2024-03-12T07:27:49.749" v="1370" actId="1076"/>
          <ac:spMkLst>
            <pc:docMk/>
            <pc:sldMk cId="2329293606" sldId="372"/>
            <ac:spMk id="37" creationId="{795C5C5D-71FD-4BCD-81F3-D30A27FF9FF8}"/>
          </ac:spMkLst>
        </pc:spChg>
        <pc:picChg chg="add mod">
          <ac:chgData name="Rahul Kumar Bhagat" userId="cb66c9e29855a5c0" providerId="LiveId" clId="{A53630C5-A316-4939-A1E7-7F0A23A9A5A1}" dt="2024-03-12T07:28:13.461" v="1375" actId="1076"/>
          <ac:picMkLst>
            <pc:docMk/>
            <pc:sldMk cId="2329293606" sldId="372"/>
            <ac:picMk id="3" creationId="{A3A87B16-10B3-2143-EA2B-EE0041C115A0}"/>
          </ac:picMkLst>
        </pc:picChg>
        <pc:picChg chg="del">
          <ac:chgData name="Rahul Kumar Bhagat" userId="cb66c9e29855a5c0" providerId="LiveId" clId="{A53630C5-A316-4939-A1E7-7F0A23A9A5A1}" dt="2024-03-12T07:27:54.126" v="1371" actId="21"/>
          <ac:picMkLst>
            <pc:docMk/>
            <pc:sldMk cId="2329293606" sldId="372"/>
            <ac:picMk id="4" creationId="{CF48A92E-CB47-5469-471C-B07E0243F2AE}"/>
          </ac:picMkLst>
        </pc:picChg>
        <pc:picChg chg="add del mod">
          <ac:chgData name="Rahul Kumar Bhagat" userId="cb66c9e29855a5c0" providerId="LiveId" clId="{A53630C5-A316-4939-A1E7-7F0A23A9A5A1}" dt="2024-03-12T07:58:32.425" v="1471" actId="21"/>
          <ac:picMkLst>
            <pc:docMk/>
            <pc:sldMk cId="2329293606" sldId="372"/>
            <ac:picMk id="9" creationId="{A9B4699D-4135-5009-AF3B-263AA701FCDA}"/>
          </ac:picMkLst>
        </pc:picChg>
        <pc:picChg chg="del">
          <ac:chgData name="Rahul Kumar Bhagat" userId="cb66c9e29855a5c0" providerId="LiveId" clId="{A53630C5-A316-4939-A1E7-7F0A23A9A5A1}" dt="2024-03-12T07:58:20.153" v="1468" actId="21"/>
          <ac:picMkLst>
            <pc:docMk/>
            <pc:sldMk cId="2329293606" sldId="372"/>
            <ac:picMk id="12" creationId="{EABFE2B5-CE3A-F5BB-5033-95B998362830}"/>
          </ac:picMkLst>
        </pc:picChg>
        <pc:picChg chg="add mod">
          <ac:chgData name="Rahul Kumar Bhagat" userId="cb66c9e29855a5c0" providerId="LiveId" clId="{A53630C5-A316-4939-A1E7-7F0A23A9A5A1}" dt="2024-03-12T07:58:38.318" v="1472" actId="931"/>
          <ac:picMkLst>
            <pc:docMk/>
            <pc:sldMk cId="2329293606" sldId="372"/>
            <ac:picMk id="14" creationId="{7A9781F1-B0A4-9703-3C76-016B82DE7105}"/>
          </ac:picMkLst>
        </pc:picChg>
      </pc:sldChg>
      <pc:sldChg chg="addSp modSp add mod ord modTransition">
        <pc:chgData name="Rahul Kumar Bhagat" userId="cb66c9e29855a5c0" providerId="LiveId" clId="{A53630C5-A316-4939-A1E7-7F0A23A9A5A1}" dt="2024-03-12T08:14:48.981" v="1591"/>
        <pc:sldMkLst>
          <pc:docMk/>
          <pc:sldMk cId="1083407944" sldId="373"/>
        </pc:sldMkLst>
        <pc:spChg chg="mod">
          <ac:chgData name="Rahul Kumar Bhagat" userId="cb66c9e29855a5c0" providerId="LiveId" clId="{A53630C5-A316-4939-A1E7-7F0A23A9A5A1}" dt="2024-03-12T08:09:20.066" v="1573"/>
          <ac:spMkLst>
            <pc:docMk/>
            <pc:sldMk cId="1083407944" sldId="373"/>
            <ac:spMk id="5" creationId="{9DD5E08A-300E-3CF3-E3D5-A87DF3265B06}"/>
          </ac:spMkLst>
        </pc:spChg>
        <pc:spChg chg="mod">
          <ac:chgData name="Rahul Kumar Bhagat" userId="cb66c9e29855a5c0" providerId="LiveId" clId="{A53630C5-A316-4939-A1E7-7F0A23A9A5A1}" dt="2024-03-12T08:09:20.066" v="1573"/>
          <ac:spMkLst>
            <pc:docMk/>
            <pc:sldMk cId="1083407944" sldId="373"/>
            <ac:spMk id="6" creationId="{239D7D97-BF80-6442-B5CE-E1D66A310575}"/>
          </ac:spMkLst>
        </pc:spChg>
        <pc:spChg chg="mod">
          <ac:chgData name="Rahul Kumar Bhagat" userId="cb66c9e29855a5c0" providerId="LiveId" clId="{A53630C5-A316-4939-A1E7-7F0A23A9A5A1}" dt="2024-03-12T08:09:20.066" v="1573"/>
          <ac:spMkLst>
            <pc:docMk/>
            <pc:sldMk cId="1083407944" sldId="373"/>
            <ac:spMk id="7" creationId="{C0AD0C39-31B2-B4B7-CD66-3ADBED2F9AA2}"/>
          </ac:spMkLst>
        </pc:spChg>
        <pc:spChg chg="mod">
          <ac:chgData name="Rahul Kumar Bhagat" userId="cb66c9e29855a5c0" providerId="LiveId" clId="{A53630C5-A316-4939-A1E7-7F0A23A9A5A1}" dt="2024-03-12T08:09:20.066" v="1573"/>
          <ac:spMkLst>
            <pc:docMk/>
            <pc:sldMk cId="1083407944" sldId="373"/>
            <ac:spMk id="8" creationId="{F5CB1036-BA4C-9074-2EE8-AB5FDD14A296}"/>
          </ac:spMkLst>
        </pc:spChg>
        <pc:spChg chg="mod">
          <ac:chgData name="Rahul Kumar Bhagat" userId="cb66c9e29855a5c0" providerId="LiveId" clId="{A53630C5-A316-4939-A1E7-7F0A23A9A5A1}" dt="2024-03-12T08:09:27.954" v="1574"/>
          <ac:spMkLst>
            <pc:docMk/>
            <pc:sldMk cId="1083407944" sldId="373"/>
            <ac:spMk id="12" creationId="{C68B7BB9-2009-6020-D00D-EBE3E11B21EC}"/>
          </ac:spMkLst>
        </pc:spChg>
        <pc:spChg chg="mod">
          <ac:chgData name="Rahul Kumar Bhagat" userId="cb66c9e29855a5c0" providerId="LiveId" clId="{A53630C5-A316-4939-A1E7-7F0A23A9A5A1}" dt="2024-03-12T08:09:27.954" v="1574"/>
          <ac:spMkLst>
            <pc:docMk/>
            <pc:sldMk cId="1083407944" sldId="373"/>
            <ac:spMk id="13" creationId="{BC4DA0CD-F581-FD8D-F29F-FE186125C21E}"/>
          </ac:spMkLst>
        </pc:spChg>
        <pc:spChg chg="mod">
          <ac:chgData name="Rahul Kumar Bhagat" userId="cb66c9e29855a5c0" providerId="LiveId" clId="{A53630C5-A316-4939-A1E7-7F0A23A9A5A1}" dt="2024-03-12T08:09:27.954" v="1574"/>
          <ac:spMkLst>
            <pc:docMk/>
            <pc:sldMk cId="1083407944" sldId="373"/>
            <ac:spMk id="14" creationId="{104A5AEF-E6BA-C978-7F09-31BE6D9F27A8}"/>
          </ac:spMkLst>
        </pc:spChg>
        <pc:spChg chg="mod">
          <ac:chgData name="Rahul Kumar Bhagat" userId="cb66c9e29855a5c0" providerId="LiveId" clId="{A53630C5-A316-4939-A1E7-7F0A23A9A5A1}" dt="2024-03-12T08:09:27.954" v="1574"/>
          <ac:spMkLst>
            <pc:docMk/>
            <pc:sldMk cId="1083407944" sldId="373"/>
            <ac:spMk id="15" creationId="{88697296-33E7-F25E-5FBC-E22F8932C56E}"/>
          </ac:spMkLst>
        </pc:spChg>
        <pc:spChg chg="ord">
          <ac:chgData name="Rahul Kumar Bhagat" userId="cb66c9e29855a5c0" providerId="LiveId" clId="{A53630C5-A316-4939-A1E7-7F0A23A9A5A1}" dt="2024-03-12T08:09:44.431" v="1576" actId="167"/>
          <ac:spMkLst>
            <pc:docMk/>
            <pc:sldMk cId="1083407944" sldId="373"/>
            <ac:spMk id="19" creationId="{610775EF-1BB3-AF57-2769-68EBE83C2F1D}"/>
          </ac:spMkLst>
        </pc:spChg>
        <pc:spChg chg="mod">
          <ac:chgData name="Rahul Kumar Bhagat" userId="cb66c9e29855a5c0" providerId="LiveId" clId="{A53630C5-A316-4939-A1E7-7F0A23A9A5A1}" dt="2024-03-12T07:52:15.125" v="1444" actId="1076"/>
          <ac:spMkLst>
            <pc:docMk/>
            <pc:sldMk cId="1083407944" sldId="373"/>
            <ac:spMk id="23" creationId="{FCC5AEA3-E773-4E46-8981-C20B63CC3B7E}"/>
          </ac:spMkLst>
        </pc:spChg>
        <pc:spChg chg="mod">
          <ac:chgData name="Rahul Kumar Bhagat" userId="cb66c9e29855a5c0" providerId="LiveId" clId="{A53630C5-A316-4939-A1E7-7F0A23A9A5A1}" dt="2024-03-12T07:52:10.261" v="1443" actId="1076"/>
          <ac:spMkLst>
            <pc:docMk/>
            <pc:sldMk cId="1083407944" sldId="373"/>
            <ac:spMk id="26" creationId="{A2FC2C55-AD1D-4F78-9BBA-07A06B1DE359}"/>
          </ac:spMkLst>
        </pc:spChg>
        <pc:grpChg chg="add mod">
          <ac:chgData name="Rahul Kumar Bhagat" userId="cb66c9e29855a5c0" providerId="LiveId" clId="{A53630C5-A316-4939-A1E7-7F0A23A9A5A1}" dt="2024-03-12T08:09:20.066" v="1573"/>
          <ac:grpSpMkLst>
            <pc:docMk/>
            <pc:sldMk cId="1083407944" sldId="373"/>
            <ac:grpSpMk id="2" creationId="{5632E51E-D105-CE52-9BA4-E09C660C74FF}"/>
          </ac:grpSpMkLst>
        </pc:grpChg>
        <pc:grpChg chg="mod">
          <ac:chgData name="Rahul Kumar Bhagat" userId="cb66c9e29855a5c0" providerId="LiveId" clId="{A53630C5-A316-4939-A1E7-7F0A23A9A5A1}" dt="2024-03-12T08:09:20.066" v="1573"/>
          <ac:grpSpMkLst>
            <pc:docMk/>
            <pc:sldMk cId="1083407944" sldId="373"/>
            <ac:grpSpMk id="3" creationId="{035B2DE4-E4BC-D301-CCFC-61A04FD4DDF4}"/>
          </ac:grpSpMkLst>
        </pc:grpChg>
        <pc:grpChg chg="mod">
          <ac:chgData name="Rahul Kumar Bhagat" userId="cb66c9e29855a5c0" providerId="LiveId" clId="{A53630C5-A316-4939-A1E7-7F0A23A9A5A1}" dt="2024-03-12T08:09:20.066" v="1573"/>
          <ac:grpSpMkLst>
            <pc:docMk/>
            <pc:sldMk cId="1083407944" sldId="373"/>
            <ac:grpSpMk id="4" creationId="{71F7B3B9-6BE1-C14B-72DA-AE8956BE63C7}"/>
          </ac:grpSpMkLst>
        </pc:grpChg>
        <pc:grpChg chg="add mod">
          <ac:chgData name="Rahul Kumar Bhagat" userId="cb66c9e29855a5c0" providerId="LiveId" clId="{A53630C5-A316-4939-A1E7-7F0A23A9A5A1}" dt="2024-03-12T08:09:40.215" v="1575" actId="1076"/>
          <ac:grpSpMkLst>
            <pc:docMk/>
            <pc:sldMk cId="1083407944" sldId="373"/>
            <ac:grpSpMk id="9" creationId="{CEA5AC91-D573-CE2D-4135-E458D13748DA}"/>
          </ac:grpSpMkLst>
        </pc:grpChg>
        <pc:grpChg chg="mod">
          <ac:chgData name="Rahul Kumar Bhagat" userId="cb66c9e29855a5c0" providerId="LiveId" clId="{A53630C5-A316-4939-A1E7-7F0A23A9A5A1}" dt="2024-03-12T08:09:27.954" v="1574"/>
          <ac:grpSpMkLst>
            <pc:docMk/>
            <pc:sldMk cId="1083407944" sldId="373"/>
            <ac:grpSpMk id="10" creationId="{C91CF420-D072-C82E-9A6C-E884A320AA5D}"/>
          </ac:grpSpMkLst>
        </pc:grpChg>
        <pc:grpChg chg="mod">
          <ac:chgData name="Rahul Kumar Bhagat" userId="cb66c9e29855a5c0" providerId="LiveId" clId="{A53630C5-A316-4939-A1E7-7F0A23A9A5A1}" dt="2024-03-12T08:09:27.954" v="1574"/>
          <ac:grpSpMkLst>
            <pc:docMk/>
            <pc:sldMk cId="1083407944" sldId="373"/>
            <ac:grpSpMk id="11" creationId="{4D252904-A815-AC29-B226-E068110475DF}"/>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35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92AF1D53-9C57-47F0-AEC5-0EE0DC0D2780}"/>
              </a:ext>
            </a:extLst>
          </p:cNvPr>
          <p:cNvSpPr>
            <a:spLocks noGrp="1"/>
          </p:cNvSpPr>
          <p:nvPr>
            <p:ph type="pic" sz="quarter" idx="14"/>
          </p:nvPr>
        </p:nvSpPr>
        <p:spPr>
          <a:xfrm>
            <a:off x="6533650" y="825473"/>
            <a:ext cx="3663646" cy="5323113"/>
          </a:xfrm>
          <a:prstGeom prst="rect">
            <a:avLst/>
          </a:prstGeom>
          <a:solidFill>
            <a:schemeClr val="bg1"/>
          </a:solidFill>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93165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DFD00EF-27FF-49B8-AF86-B3AAFA82453C}"/>
              </a:ext>
            </a:extLst>
          </p:cNvPr>
          <p:cNvSpPr>
            <a:spLocks noGrp="1"/>
          </p:cNvSpPr>
          <p:nvPr>
            <p:ph type="pic" sz="quarter" idx="10"/>
          </p:nvPr>
        </p:nvSpPr>
        <p:spPr>
          <a:xfrm>
            <a:off x="2069961" y="4575412"/>
            <a:ext cx="712672" cy="710471"/>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
        <p:nvSpPr>
          <p:cNvPr id="7" name="Picture Placeholder 6">
            <a:extLst>
              <a:ext uri="{FF2B5EF4-FFF2-40B4-BE49-F238E27FC236}">
                <a16:creationId xmlns:a16="http://schemas.microsoft.com/office/drawing/2014/main" id="{809D6343-6F30-46A9-941F-AD43E12083D3}"/>
              </a:ext>
            </a:extLst>
          </p:cNvPr>
          <p:cNvSpPr>
            <a:spLocks noGrp="1"/>
          </p:cNvSpPr>
          <p:nvPr>
            <p:ph type="pic" sz="quarter" idx="11"/>
          </p:nvPr>
        </p:nvSpPr>
        <p:spPr>
          <a:xfrm>
            <a:off x="9474502" y="4565207"/>
            <a:ext cx="712672" cy="710471"/>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
        <p:nvSpPr>
          <p:cNvPr id="8" name="Picture Placeholder 6">
            <a:extLst>
              <a:ext uri="{FF2B5EF4-FFF2-40B4-BE49-F238E27FC236}">
                <a16:creationId xmlns:a16="http://schemas.microsoft.com/office/drawing/2014/main" id="{AF5D25FF-F3D2-4D01-A6AC-6A13F0735AAC}"/>
              </a:ext>
            </a:extLst>
          </p:cNvPr>
          <p:cNvSpPr>
            <a:spLocks noGrp="1"/>
          </p:cNvSpPr>
          <p:nvPr>
            <p:ph type="pic" sz="quarter" idx="12"/>
          </p:nvPr>
        </p:nvSpPr>
        <p:spPr>
          <a:xfrm>
            <a:off x="5646926" y="3982495"/>
            <a:ext cx="903795" cy="901004"/>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66376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36691104-73D7-41B4-A7E3-F3940C6315F9}"/>
              </a:ext>
            </a:extLst>
          </p:cNvPr>
          <p:cNvSpPr>
            <a:spLocks noGrp="1"/>
          </p:cNvSpPr>
          <p:nvPr>
            <p:ph type="pic" sz="quarter" idx="10"/>
          </p:nvPr>
        </p:nvSpPr>
        <p:spPr>
          <a:xfrm>
            <a:off x="1416310" y="2259143"/>
            <a:ext cx="2345916" cy="2338671"/>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
        <p:nvSpPr>
          <p:cNvPr id="7" name="Picture Placeholder 6">
            <a:extLst>
              <a:ext uri="{FF2B5EF4-FFF2-40B4-BE49-F238E27FC236}">
                <a16:creationId xmlns:a16="http://schemas.microsoft.com/office/drawing/2014/main" id="{EEB7106D-F832-4A57-BBA8-3648C2BF20A8}"/>
              </a:ext>
            </a:extLst>
          </p:cNvPr>
          <p:cNvSpPr>
            <a:spLocks noGrp="1"/>
          </p:cNvSpPr>
          <p:nvPr>
            <p:ph type="pic" sz="quarter" idx="11"/>
          </p:nvPr>
        </p:nvSpPr>
        <p:spPr>
          <a:xfrm>
            <a:off x="4919459" y="2259143"/>
            <a:ext cx="2345916" cy="2338671"/>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
        <p:nvSpPr>
          <p:cNvPr id="8" name="Picture Placeholder 6">
            <a:extLst>
              <a:ext uri="{FF2B5EF4-FFF2-40B4-BE49-F238E27FC236}">
                <a16:creationId xmlns:a16="http://schemas.microsoft.com/office/drawing/2014/main" id="{2D74A2D0-29FB-42E0-9B75-5EC444DA91BC}"/>
              </a:ext>
            </a:extLst>
          </p:cNvPr>
          <p:cNvSpPr>
            <a:spLocks noGrp="1"/>
          </p:cNvSpPr>
          <p:nvPr>
            <p:ph type="pic" sz="quarter" idx="12"/>
          </p:nvPr>
        </p:nvSpPr>
        <p:spPr>
          <a:xfrm>
            <a:off x="8429774" y="2259143"/>
            <a:ext cx="2345916" cy="2338671"/>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308008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C83C91D-4016-4027-B555-C021D29A5AF1}"/>
              </a:ext>
            </a:extLst>
          </p:cNvPr>
          <p:cNvSpPr>
            <a:spLocks noGrp="1"/>
          </p:cNvSpPr>
          <p:nvPr>
            <p:ph type="pic" sz="quarter" idx="11"/>
          </p:nvPr>
        </p:nvSpPr>
        <p:spPr>
          <a:xfrm>
            <a:off x="8331051" y="2205320"/>
            <a:ext cx="3576309" cy="3554816"/>
          </a:xfrm>
          <a:custGeom>
            <a:avLst/>
            <a:gdLst>
              <a:gd name="connsiteX0" fmla="*/ 1804738 w 3576309"/>
              <a:gd name="connsiteY0" fmla="*/ 704 h 3554816"/>
              <a:gd name="connsiteX1" fmla="*/ 1831577 w 3576309"/>
              <a:gd name="connsiteY1" fmla="*/ 4719 h 3554816"/>
              <a:gd name="connsiteX2" fmla="*/ 1831784 w 3576309"/>
              <a:gd name="connsiteY2" fmla="*/ 4723 h 3554816"/>
              <a:gd name="connsiteX3" fmla="*/ 1832304 w 3576309"/>
              <a:gd name="connsiteY3" fmla="*/ 4827 h 3554816"/>
              <a:gd name="connsiteX4" fmla="*/ 1863701 w 3576309"/>
              <a:gd name="connsiteY4" fmla="*/ 9523 h 3554816"/>
              <a:gd name="connsiteX5" fmla="*/ 1875729 w 3576309"/>
              <a:gd name="connsiteY5" fmla="*/ 13517 h 3554816"/>
              <a:gd name="connsiteX6" fmla="*/ 1891535 w 3576309"/>
              <a:gd name="connsiteY6" fmla="*/ 16679 h 3554816"/>
              <a:gd name="connsiteX7" fmla="*/ 1949113 w 3576309"/>
              <a:gd name="connsiteY7" fmla="*/ 39636 h 3554816"/>
              <a:gd name="connsiteX8" fmla="*/ 3349388 w 3576309"/>
              <a:gd name="connsiteY8" fmla="*/ 755583 h 3554816"/>
              <a:gd name="connsiteX9" fmla="*/ 3384164 w 3576309"/>
              <a:gd name="connsiteY9" fmla="*/ 777763 h 3554816"/>
              <a:gd name="connsiteX10" fmla="*/ 3403147 w 3576309"/>
              <a:gd name="connsiteY10" fmla="*/ 786947 h 3554816"/>
              <a:gd name="connsiteX11" fmla="*/ 3576309 w 3576309"/>
              <a:gd name="connsiteY11" fmla="*/ 1077248 h 3554816"/>
              <a:gd name="connsiteX12" fmla="*/ 3576309 w 3576309"/>
              <a:gd name="connsiteY12" fmla="*/ 2477569 h 3554816"/>
              <a:gd name="connsiteX13" fmla="*/ 3403147 w 3576309"/>
              <a:gd name="connsiteY13" fmla="*/ 2767871 h 3554816"/>
              <a:gd name="connsiteX14" fmla="*/ 3384161 w 3576309"/>
              <a:gd name="connsiteY14" fmla="*/ 2777056 h 3554816"/>
              <a:gd name="connsiteX15" fmla="*/ 3349387 w 3576309"/>
              <a:gd name="connsiteY15" fmla="*/ 2799234 h 3554816"/>
              <a:gd name="connsiteX16" fmla="*/ 1949112 w 3576309"/>
              <a:gd name="connsiteY16" fmla="*/ 3515182 h 3554816"/>
              <a:gd name="connsiteX17" fmla="*/ 1891534 w 3576309"/>
              <a:gd name="connsiteY17" fmla="*/ 3538138 h 3554816"/>
              <a:gd name="connsiteX18" fmla="*/ 1875728 w 3576309"/>
              <a:gd name="connsiteY18" fmla="*/ 3541300 h 3554816"/>
              <a:gd name="connsiteX19" fmla="*/ 1863701 w 3576309"/>
              <a:gd name="connsiteY19" fmla="*/ 3545294 h 3554816"/>
              <a:gd name="connsiteX20" fmla="*/ 1832303 w 3576309"/>
              <a:gd name="connsiteY20" fmla="*/ 3549990 h 3554816"/>
              <a:gd name="connsiteX21" fmla="*/ 1831783 w 3576309"/>
              <a:gd name="connsiteY21" fmla="*/ 3550094 h 3554816"/>
              <a:gd name="connsiteX22" fmla="*/ 1831576 w 3576309"/>
              <a:gd name="connsiteY22" fmla="*/ 3550098 h 3554816"/>
              <a:gd name="connsiteX23" fmla="*/ 1804737 w 3576309"/>
              <a:gd name="connsiteY23" fmla="*/ 3554113 h 3554816"/>
              <a:gd name="connsiteX24" fmla="*/ 1627195 w 3576309"/>
              <a:gd name="connsiteY24" fmla="*/ 3517835 h 3554816"/>
              <a:gd name="connsiteX25" fmla="*/ 226922 w 3576309"/>
              <a:gd name="connsiteY25" fmla="*/ 2801888 h 3554816"/>
              <a:gd name="connsiteX26" fmla="*/ 175666 w 3576309"/>
              <a:gd name="connsiteY26" fmla="*/ 2769199 h 3554816"/>
              <a:gd name="connsiteX27" fmla="*/ 175420 w 3576309"/>
              <a:gd name="connsiteY27" fmla="*/ 2768961 h 3554816"/>
              <a:gd name="connsiteX28" fmla="*/ 173164 w 3576309"/>
              <a:gd name="connsiteY28" fmla="*/ 2767871 h 3554816"/>
              <a:gd name="connsiteX29" fmla="*/ 0 w 3576309"/>
              <a:gd name="connsiteY29" fmla="*/ 2477569 h 3554816"/>
              <a:gd name="connsiteX30" fmla="*/ 0 w 3576309"/>
              <a:gd name="connsiteY30" fmla="*/ 1077248 h 3554816"/>
              <a:gd name="connsiteX31" fmla="*/ 173164 w 3576309"/>
              <a:gd name="connsiteY31" fmla="*/ 786947 h 3554816"/>
              <a:gd name="connsiteX32" fmla="*/ 175421 w 3576309"/>
              <a:gd name="connsiteY32" fmla="*/ 785855 h 3554816"/>
              <a:gd name="connsiteX33" fmla="*/ 175667 w 3576309"/>
              <a:gd name="connsiteY33" fmla="*/ 785619 h 3554816"/>
              <a:gd name="connsiteX34" fmla="*/ 226923 w 3576309"/>
              <a:gd name="connsiteY34" fmla="*/ 752929 h 3554816"/>
              <a:gd name="connsiteX35" fmla="*/ 1627196 w 3576309"/>
              <a:gd name="connsiteY35" fmla="*/ 36982 h 3554816"/>
              <a:gd name="connsiteX36" fmla="*/ 1804738 w 3576309"/>
              <a:gd name="connsiteY36" fmla="*/ 704 h 355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576309" h="3554816">
                <a:moveTo>
                  <a:pt x="1804738" y="704"/>
                </a:moveTo>
                <a:lnTo>
                  <a:pt x="1831577" y="4719"/>
                </a:lnTo>
                <a:lnTo>
                  <a:pt x="1831784" y="4723"/>
                </a:lnTo>
                <a:lnTo>
                  <a:pt x="1832304" y="4827"/>
                </a:lnTo>
                <a:lnTo>
                  <a:pt x="1863701" y="9523"/>
                </a:lnTo>
                <a:lnTo>
                  <a:pt x="1875729" y="13517"/>
                </a:lnTo>
                <a:lnTo>
                  <a:pt x="1891535" y="16679"/>
                </a:lnTo>
                <a:cubicBezTo>
                  <a:pt x="1911185" y="22476"/>
                  <a:pt x="1930473" y="30105"/>
                  <a:pt x="1949113" y="39636"/>
                </a:cubicBezTo>
                <a:lnTo>
                  <a:pt x="3349388" y="755583"/>
                </a:lnTo>
                <a:lnTo>
                  <a:pt x="3384164" y="777763"/>
                </a:lnTo>
                <a:lnTo>
                  <a:pt x="3403147" y="786947"/>
                </a:lnTo>
                <a:cubicBezTo>
                  <a:pt x="3507621" y="849861"/>
                  <a:pt x="3576309" y="956404"/>
                  <a:pt x="3576309" y="1077248"/>
                </a:cubicBezTo>
                <a:lnTo>
                  <a:pt x="3576309" y="2477569"/>
                </a:lnTo>
                <a:cubicBezTo>
                  <a:pt x="3576309" y="2598413"/>
                  <a:pt x="3507621" y="2704956"/>
                  <a:pt x="3403147" y="2767871"/>
                </a:cubicBezTo>
                <a:lnTo>
                  <a:pt x="3384161" y="2777056"/>
                </a:lnTo>
                <a:lnTo>
                  <a:pt x="3349387" y="2799234"/>
                </a:lnTo>
                <a:lnTo>
                  <a:pt x="1949112" y="3515182"/>
                </a:lnTo>
                <a:cubicBezTo>
                  <a:pt x="1930472" y="3524712"/>
                  <a:pt x="1911184" y="3532341"/>
                  <a:pt x="1891534" y="3538138"/>
                </a:cubicBezTo>
                <a:lnTo>
                  <a:pt x="1875728" y="3541300"/>
                </a:lnTo>
                <a:lnTo>
                  <a:pt x="1863701" y="3545294"/>
                </a:lnTo>
                <a:lnTo>
                  <a:pt x="1832303" y="3549990"/>
                </a:lnTo>
                <a:lnTo>
                  <a:pt x="1831783" y="3550094"/>
                </a:lnTo>
                <a:lnTo>
                  <a:pt x="1831576" y="3550098"/>
                </a:lnTo>
                <a:lnTo>
                  <a:pt x="1804737" y="3554113"/>
                </a:lnTo>
                <a:cubicBezTo>
                  <a:pt x="1744865" y="3557908"/>
                  <a:pt x="1683117" y="3546428"/>
                  <a:pt x="1627195" y="3517835"/>
                </a:cubicBezTo>
                <a:lnTo>
                  <a:pt x="226922" y="2801888"/>
                </a:lnTo>
                <a:cubicBezTo>
                  <a:pt x="208281" y="2792357"/>
                  <a:pt x="191171" y="2781377"/>
                  <a:pt x="175666" y="2769199"/>
                </a:cubicBezTo>
                <a:lnTo>
                  <a:pt x="175420" y="2768961"/>
                </a:lnTo>
                <a:lnTo>
                  <a:pt x="173164" y="2767871"/>
                </a:lnTo>
                <a:cubicBezTo>
                  <a:pt x="68689" y="2704956"/>
                  <a:pt x="0" y="2598413"/>
                  <a:pt x="0" y="2477569"/>
                </a:cubicBezTo>
                <a:lnTo>
                  <a:pt x="0" y="1077248"/>
                </a:lnTo>
                <a:cubicBezTo>
                  <a:pt x="0" y="956404"/>
                  <a:pt x="68689" y="849861"/>
                  <a:pt x="173164" y="786947"/>
                </a:cubicBezTo>
                <a:lnTo>
                  <a:pt x="175421" y="785855"/>
                </a:lnTo>
                <a:lnTo>
                  <a:pt x="175667" y="785619"/>
                </a:lnTo>
                <a:cubicBezTo>
                  <a:pt x="191172" y="773441"/>
                  <a:pt x="208282" y="762460"/>
                  <a:pt x="226923" y="752929"/>
                </a:cubicBezTo>
                <a:lnTo>
                  <a:pt x="1627196" y="36982"/>
                </a:lnTo>
                <a:cubicBezTo>
                  <a:pt x="1683118" y="8389"/>
                  <a:pt x="1744866" y="-3091"/>
                  <a:pt x="1804738" y="704"/>
                </a:cubicBezTo>
                <a:close/>
              </a:path>
            </a:pathLst>
          </a:custGeom>
          <a:solidFill>
            <a:srgbClr val="1A1C2E"/>
          </a:solidFill>
          <a:ln>
            <a:solidFill>
              <a:schemeClr val="tx2">
                <a:lumMod val="90000"/>
                <a:lumOff val="10000"/>
              </a:schemeClr>
            </a:solidFill>
          </a:ln>
          <a:effectLst/>
        </p:spPr>
        <p:txBody>
          <a:bodyPr wrap="square" anchor="ctr">
            <a:noAutofit/>
          </a:bodyPr>
          <a:lstStyle>
            <a:lvl1pPr>
              <a:defRPr lang="id-ID" sz="781">
                <a:solidFill>
                  <a:schemeClr val="tx1">
                    <a:lumMod val="50000"/>
                    <a:lumOff val="50000"/>
                  </a:schemeClr>
                </a:solidFill>
              </a:defRPr>
            </a:lvl1pPr>
          </a:lstStyle>
          <a:p>
            <a:pPr marL="0" lvl="0" indent="0" algn="ctr">
              <a:buNone/>
            </a:pPr>
            <a:endParaRPr lang="id-ID"/>
          </a:p>
        </p:txBody>
      </p:sp>
      <p:sp>
        <p:nvSpPr>
          <p:cNvPr id="6" name="Picture Placeholder 5">
            <a:extLst>
              <a:ext uri="{FF2B5EF4-FFF2-40B4-BE49-F238E27FC236}">
                <a16:creationId xmlns:a16="http://schemas.microsoft.com/office/drawing/2014/main" id="{759EB185-1B6D-492B-8A87-EC536BC0ADA4}"/>
              </a:ext>
            </a:extLst>
          </p:cNvPr>
          <p:cNvSpPr>
            <a:spLocks noGrp="1"/>
          </p:cNvSpPr>
          <p:nvPr>
            <p:ph type="pic" sz="quarter" idx="10"/>
          </p:nvPr>
        </p:nvSpPr>
        <p:spPr>
          <a:xfrm>
            <a:off x="245786" y="2205320"/>
            <a:ext cx="3576309" cy="3554816"/>
          </a:xfrm>
          <a:custGeom>
            <a:avLst/>
            <a:gdLst>
              <a:gd name="connsiteX0" fmla="*/ 1804738 w 3576309"/>
              <a:gd name="connsiteY0" fmla="*/ 704 h 3554816"/>
              <a:gd name="connsiteX1" fmla="*/ 1831577 w 3576309"/>
              <a:gd name="connsiteY1" fmla="*/ 4719 h 3554816"/>
              <a:gd name="connsiteX2" fmla="*/ 1831784 w 3576309"/>
              <a:gd name="connsiteY2" fmla="*/ 4723 h 3554816"/>
              <a:gd name="connsiteX3" fmla="*/ 1832304 w 3576309"/>
              <a:gd name="connsiteY3" fmla="*/ 4827 h 3554816"/>
              <a:gd name="connsiteX4" fmla="*/ 1863701 w 3576309"/>
              <a:gd name="connsiteY4" fmla="*/ 9523 h 3554816"/>
              <a:gd name="connsiteX5" fmla="*/ 1875729 w 3576309"/>
              <a:gd name="connsiteY5" fmla="*/ 13517 h 3554816"/>
              <a:gd name="connsiteX6" fmla="*/ 1891535 w 3576309"/>
              <a:gd name="connsiteY6" fmla="*/ 16679 h 3554816"/>
              <a:gd name="connsiteX7" fmla="*/ 1949113 w 3576309"/>
              <a:gd name="connsiteY7" fmla="*/ 39636 h 3554816"/>
              <a:gd name="connsiteX8" fmla="*/ 3349388 w 3576309"/>
              <a:gd name="connsiteY8" fmla="*/ 755583 h 3554816"/>
              <a:gd name="connsiteX9" fmla="*/ 3384164 w 3576309"/>
              <a:gd name="connsiteY9" fmla="*/ 777763 h 3554816"/>
              <a:gd name="connsiteX10" fmla="*/ 3403147 w 3576309"/>
              <a:gd name="connsiteY10" fmla="*/ 786947 h 3554816"/>
              <a:gd name="connsiteX11" fmla="*/ 3576309 w 3576309"/>
              <a:gd name="connsiteY11" fmla="*/ 1077248 h 3554816"/>
              <a:gd name="connsiteX12" fmla="*/ 3576309 w 3576309"/>
              <a:gd name="connsiteY12" fmla="*/ 2477569 h 3554816"/>
              <a:gd name="connsiteX13" fmla="*/ 3403147 w 3576309"/>
              <a:gd name="connsiteY13" fmla="*/ 2767871 h 3554816"/>
              <a:gd name="connsiteX14" fmla="*/ 3384161 w 3576309"/>
              <a:gd name="connsiteY14" fmla="*/ 2777056 h 3554816"/>
              <a:gd name="connsiteX15" fmla="*/ 3349387 w 3576309"/>
              <a:gd name="connsiteY15" fmla="*/ 2799234 h 3554816"/>
              <a:gd name="connsiteX16" fmla="*/ 1949112 w 3576309"/>
              <a:gd name="connsiteY16" fmla="*/ 3515182 h 3554816"/>
              <a:gd name="connsiteX17" fmla="*/ 1891534 w 3576309"/>
              <a:gd name="connsiteY17" fmla="*/ 3538138 h 3554816"/>
              <a:gd name="connsiteX18" fmla="*/ 1875728 w 3576309"/>
              <a:gd name="connsiteY18" fmla="*/ 3541300 h 3554816"/>
              <a:gd name="connsiteX19" fmla="*/ 1863701 w 3576309"/>
              <a:gd name="connsiteY19" fmla="*/ 3545294 h 3554816"/>
              <a:gd name="connsiteX20" fmla="*/ 1832303 w 3576309"/>
              <a:gd name="connsiteY20" fmla="*/ 3549990 h 3554816"/>
              <a:gd name="connsiteX21" fmla="*/ 1831783 w 3576309"/>
              <a:gd name="connsiteY21" fmla="*/ 3550094 h 3554816"/>
              <a:gd name="connsiteX22" fmla="*/ 1831576 w 3576309"/>
              <a:gd name="connsiteY22" fmla="*/ 3550098 h 3554816"/>
              <a:gd name="connsiteX23" fmla="*/ 1804737 w 3576309"/>
              <a:gd name="connsiteY23" fmla="*/ 3554113 h 3554816"/>
              <a:gd name="connsiteX24" fmla="*/ 1627195 w 3576309"/>
              <a:gd name="connsiteY24" fmla="*/ 3517835 h 3554816"/>
              <a:gd name="connsiteX25" fmla="*/ 226922 w 3576309"/>
              <a:gd name="connsiteY25" fmla="*/ 2801888 h 3554816"/>
              <a:gd name="connsiteX26" fmla="*/ 175666 w 3576309"/>
              <a:gd name="connsiteY26" fmla="*/ 2769199 h 3554816"/>
              <a:gd name="connsiteX27" fmla="*/ 175420 w 3576309"/>
              <a:gd name="connsiteY27" fmla="*/ 2768961 h 3554816"/>
              <a:gd name="connsiteX28" fmla="*/ 173164 w 3576309"/>
              <a:gd name="connsiteY28" fmla="*/ 2767871 h 3554816"/>
              <a:gd name="connsiteX29" fmla="*/ 0 w 3576309"/>
              <a:gd name="connsiteY29" fmla="*/ 2477569 h 3554816"/>
              <a:gd name="connsiteX30" fmla="*/ 0 w 3576309"/>
              <a:gd name="connsiteY30" fmla="*/ 1077248 h 3554816"/>
              <a:gd name="connsiteX31" fmla="*/ 173164 w 3576309"/>
              <a:gd name="connsiteY31" fmla="*/ 786947 h 3554816"/>
              <a:gd name="connsiteX32" fmla="*/ 175421 w 3576309"/>
              <a:gd name="connsiteY32" fmla="*/ 785855 h 3554816"/>
              <a:gd name="connsiteX33" fmla="*/ 175667 w 3576309"/>
              <a:gd name="connsiteY33" fmla="*/ 785619 h 3554816"/>
              <a:gd name="connsiteX34" fmla="*/ 226923 w 3576309"/>
              <a:gd name="connsiteY34" fmla="*/ 752929 h 3554816"/>
              <a:gd name="connsiteX35" fmla="*/ 1627196 w 3576309"/>
              <a:gd name="connsiteY35" fmla="*/ 36982 h 3554816"/>
              <a:gd name="connsiteX36" fmla="*/ 1804738 w 3576309"/>
              <a:gd name="connsiteY36" fmla="*/ 704 h 355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576309" h="3554816">
                <a:moveTo>
                  <a:pt x="1804738" y="704"/>
                </a:moveTo>
                <a:lnTo>
                  <a:pt x="1831577" y="4719"/>
                </a:lnTo>
                <a:lnTo>
                  <a:pt x="1831784" y="4723"/>
                </a:lnTo>
                <a:lnTo>
                  <a:pt x="1832304" y="4827"/>
                </a:lnTo>
                <a:lnTo>
                  <a:pt x="1863701" y="9523"/>
                </a:lnTo>
                <a:lnTo>
                  <a:pt x="1875729" y="13517"/>
                </a:lnTo>
                <a:lnTo>
                  <a:pt x="1891535" y="16679"/>
                </a:lnTo>
                <a:cubicBezTo>
                  <a:pt x="1911185" y="22476"/>
                  <a:pt x="1930473" y="30105"/>
                  <a:pt x="1949113" y="39636"/>
                </a:cubicBezTo>
                <a:lnTo>
                  <a:pt x="3349388" y="755583"/>
                </a:lnTo>
                <a:lnTo>
                  <a:pt x="3384164" y="777763"/>
                </a:lnTo>
                <a:lnTo>
                  <a:pt x="3403147" y="786947"/>
                </a:lnTo>
                <a:cubicBezTo>
                  <a:pt x="3507621" y="849861"/>
                  <a:pt x="3576309" y="956404"/>
                  <a:pt x="3576309" y="1077248"/>
                </a:cubicBezTo>
                <a:lnTo>
                  <a:pt x="3576309" y="2477569"/>
                </a:lnTo>
                <a:cubicBezTo>
                  <a:pt x="3576309" y="2598413"/>
                  <a:pt x="3507621" y="2704956"/>
                  <a:pt x="3403147" y="2767871"/>
                </a:cubicBezTo>
                <a:lnTo>
                  <a:pt x="3384161" y="2777056"/>
                </a:lnTo>
                <a:lnTo>
                  <a:pt x="3349387" y="2799234"/>
                </a:lnTo>
                <a:lnTo>
                  <a:pt x="1949112" y="3515182"/>
                </a:lnTo>
                <a:cubicBezTo>
                  <a:pt x="1930472" y="3524712"/>
                  <a:pt x="1911184" y="3532341"/>
                  <a:pt x="1891534" y="3538138"/>
                </a:cubicBezTo>
                <a:lnTo>
                  <a:pt x="1875728" y="3541300"/>
                </a:lnTo>
                <a:lnTo>
                  <a:pt x="1863701" y="3545294"/>
                </a:lnTo>
                <a:lnTo>
                  <a:pt x="1832303" y="3549990"/>
                </a:lnTo>
                <a:lnTo>
                  <a:pt x="1831783" y="3550094"/>
                </a:lnTo>
                <a:lnTo>
                  <a:pt x="1831576" y="3550098"/>
                </a:lnTo>
                <a:lnTo>
                  <a:pt x="1804737" y="3554113"/>
                </a:lnTo>
                <a:cubicBezTo>
                  <a:pt x="1744865" y="3557908"/>
                  <a:pt x="1683117" y="3546428"/>
                  <a:pt x="1627195" y="3517835"/>
                </a:cubicBezTo>
                <a:lnTo>
                  <a:pt x="226922" y="2801888"/>
                </a:lnTo>
                <a:cubicBezTo>
                  <a:pt x="208281" y="2792357"/>
                  <a:pt x="191171" y="2781377"/>
                  <a:pt x="175666" y="2769199"/>
                </a:cubicBezTo>
                <a:lnTo>
                  <a:pt x="175420" y="2768961"/>
                </a:lnTo>
                <a:lnTo>
                  <a:pt x="173164" y="2767871"/>
                </a:lnTo>
                <a:cubicBezTo>
                  <a:pt x="68689" y="2704956"/>
                  <a:pt x="0" y="2598413"/>
                  <a:pt x="0" y="2477569"/>
                </a:cubicBezTo>
                <a:lnTo>
                  <a:pt x="0" y="1077248"/>
                </a:lnTo>
                <a:cubicBezTo>
                  <a:pt x="0" y="956404"/>
                  <a:pt x="68689" y="849861"/>
                  <a:pt x="173164" y="786947"/>
                </a:cubicBezTo>
                <a:lnTo>
                  <a:pt x="175421" y="785855"/>
                </a:lnTo>
                <a:lnTo>
                  <a:pt x="175667" y="785619"/>
                </a:lnTo>
                <a:cubicBezTo>
                  <a:pt x="191172" y="773441"/>
                  <a:pt x="208282" y="762460"/>
                  <a:pt x="226923" y="752929"/>
                </a:cubicBezTo>
                <a:lnTo>
                  <a:pt x="1627196" y="36982"/>
                </a:lnTo>
                <a:cubicBezTo>
                  <a:pt x="1683118" y="8389"/>
                  <a:pt x="1744866" y="-3091"/>
                  <a:pt x="1804738" y="704"/>
                </a:cubicBezTo>
                <a:close/>
              </a:path>
            </a:pathLst>
          </a:custGeom>
          <a:solidFill>
            <a:srgbClr val="1A1C2E"/>
          </a:solidFill>
          <a:ln>
            <a:solidFill>
              <a:schemeClr val="tx2">
                <a:lumMod val="90000"/>
                <a:lumOff val="10000"/>
              </a:schemeClr>
            </a:solidFill>
          </a:ln>
          <a:effectLst/>
        </p:spPr>
        <p:txBody>
          <a:bodyPr wrap="square" anchor="ctr">
            <a:noAutofit/>
          </a:bodyPr>
          <a:lstStyle>
            <a:lvl1pPr marL="0" indent="0" algn="ctr">
              <a:buNone/>
              <a:defRPr sz="781">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37191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8433D18-3D08-4C6C-8D9B-FC3ED7964761}"/>
              </a:ext>
            </a:extLst>
          </p:cNvPr>
          <p:cNvSpPr/>
          <p:nvPr userDrawn="1"/>
        </p:nvSpPr>
        <p:spPr>
          <a:xfrm>
            <a:off x="6379058" y="1404213"/>
            <a:ext cx="4236997" cy="4230445"/>
          </a:xfrm>
          <a:prstGeom prst="ellipse">
            <a:avLst/>
          </a:prstGeom>
          <a:gradFill>
            <a:gsLst>
              <a:gs pos="0">
                <a:schemeClr val="accent1"/>
              </a:gs>
              <a:gs pos="100000">
                <a:schemeClr val="accent5">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3" name="Picture 2">
            <a:extLst>
              <a:ext uri="{FF2B5EF4-FFF2-40B4-BE49-F238E27FC236}">
                <a16:creationId xmlns:a16="http://schemas.microsoft.com/office/drawing/2014/main" id="{6BC924FE-AE8F-40C9-A693-F37397864F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1" y="995526"/>
            <a:ext cx="2597191" cy="5047819"/>
          </a:xfrm>
          <a:prstGeom prst="rect">
            <a:avLst/>
          </a:prstGeom>
          <a:effectLst>
            <a:outerShdw blurRad="1270000" algn="ctr" rotWithShape="0">
              <a:prstClr val="black">
                <a:alpha val="43000"/>
              </a:prstClr>
            </a:outerShdw>
          </a:effectLst>
        </p:spPr>
      </p:pic>
      <p:sp>
        <p:nvSpPr>
          <p:cNvPr id="4" name="Picture Placeholder 10">
            <a:extLst>
              <a:ext uri="{FF2B5EF4-FFF2-40B4-BE49-F238E27FC236}">
                <a16:creationId xmlns:a16="http://schemas.microsoft.com/office/drawing/2014/main" id="{892E4B6E-5852-440B-8F94-19FEAE7BB405}"/>
              </a:ext>
            </a:extLst>
          </p:cNvPr>
          <p:cNvSpPr>
            <a:spLocks noGrp="1"/>
          </p:cNvSpPr>
          <p:nvPr>
            <p:ph type="pic" sz="quarter" idx="12"/>
          </p:nvPr>
        </p:nvSpPr>
        <p:spPr>
          <a:xfrm>
            <a:off x="7452854" y="1237870"/>
            <a:ext cx="2093975" cy="4547722"/>
          </a:xfrm>
          <a:custGeom>
            <a:avLst/>
            <a:gdLst>
              <a:gd name="connsiteX0" fmla="*/ 195352 w 2086425"/>
              <a:gd name="connsiteY0" fmla="*/ 0 h 4549458"/>
              <a:gd name="connsiteX1" fmla="*/ 450507 w 2086425"/>
              <a:gd name="connsiteY1" fmla="*/ 0 h 4549458"/>
              <a:gd name="connsiteX2" fmla="*/ 450507 w 2086425"/>
              <a:gd name="connsiteY2" fmla="*/ 14564 h 4549458"/>
              <a:gd name="connsiteX3" fmla="*/ 606282 w 2086425"/>
              <a:gd name="connsiteY3" fmla="*/ 170339 h 4549458"/>
              <a:gd name="connsiteX4" fmla="*/ 1482976 w 2086425"/>
              <a:gd name="connsiteY4" fmla="*/ 170339 h 4549458"/>
              <a:gd name="connsiteX5" fmla="*/ 1638751 w 2086425"/>
              <a:gd name="connsiteY5" fmla="*/ 14564 h 4549458"/>
              <a:gd name="connsiteX6" fmla="*/ 1638751 w 2086425"/>
              <a:gd name="connsiteY6" fmla="*/ 0 h 4549458"/>
              <a:gd name="connsiteX7" fmla="*/ 1891073 w 2086425"/>
              <a:gd name="connsiteY7" fmla="*/ 0 h 4549458"/>
              <a:gd name="connsiteX8" fmla="*/ 2086425 w 2086425"/>
              <a:gd name="connsiteY8" fmla="*/ 195352 h 4549458"/>
              <a:gd name="connsiteX9" fmla="*/ 2086425 w 2086425"/>
              <a:gd name="connsiteY9" fmla="*/ 4354106 h 4549458"/>
              <a:gd name="connsiteX10" fmla="*/ 1891073 w 2086425"/>
              <a:gd name="connsiteY10" fmla="*/ 4549458 h 4549458"/>
              <a:gd name="connsiteX11" fmla="*/ 195352 w 2086425"/>
              <a:gd name="connsiteY11" fmla="*/ 4549458 h 4549458"/>
              <a:gd name="connsiteX12" fmla="*/ 0 w 2086425"/>
              <a:gd name="connsiteY12" fmla="*/ 4354106 h 4549458"/>
              <a:gd name="connsiteX13" fmla="*/ 0 w 2086425"/>
              <a:gd name="connsiteY13" fmla="*/ 195352 h 4549458"/>
              <a:gd name="connsiteX14" fmla="*/ 195352 w 2086425"/>
              <a:gd name="connsiteY14" fmla="*/ 0 h 454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6425" h="4549458">
                <a:moveTo>
                  <a:pt x="195352" y="0"/>
                </a:moveTo>
                <a:lnTo>
                  <a:pt x="450507" y="0"/>
                </a:lnTo>
                <a:lnTo>
                  <a:pt x="450507" y="14564"/>
                </a:lnTo>
                <a:cubicBezTo>
                  <a:pt x="450507" y="100596"/>
                  <a:pt x="520250" y="170339"/>
                  <a:pt x="606282" y="170339"/>
                </a:cubicBezTo>
                <a:lnTo>
                  <a:pt x="1482976" y="170339"/>
                </a:lnTo>
                <a:cubicBezTo>
                  <a:pt x="1569008" y="170339"/>
                  <a:pt x="1638751" y="100596"/>
                  <a:pt x="1638751" y="14564"/>
                </a:cubicBezTo>
                <a:lnTo>
                  <a:pt x="1638751" y="0"/>
                </a:lnTo>
                <a:lnTo>
                  <a:pt x="1891073" y="0"/>
                </a:lnTo>
                <a:cubicBezTo>
                  <a:pt x="1998963" y="0"/>
                  <a:pt x="2086425" y="87462"/>
                  <a:pt x="2086425" y="195352"/>
                </a:cubicBezTo>
                <a:lnTo>
                  <a:pt x="2086425" y="4354106"/>
                </a:lnTo>
                <a:cubicBezTo>
                  <a:pt x="2086425" y="4461996"/>
                  <a:pt x="1998963" y="4549458"/>
                  <a:pt x="1891073" y="4549458"/>
                </a:cubicBezTo>
                <a:lnTo>
                  <a:pt x="195352" y="4549458"/>
                </a:lnTo>
                <a:cubicBezTo>
                  <a:pt x="87462" y="4549458"/>
                  <a:pt x="0" y="4461996"/>
                  <a:pt x="0" y="4354106"/>
                </a:cubicBezTo>
                <a:lnTo>
                  <a:pt x="0" y="195352"/>
                </a:lnTo>
                <a:cubicBezTo>
                  <a:pt x="0" y="87462"/>
                  <a:pt x="87462" y="0"/>
                  <a:pt x="195352" y="0"/>
                </a:cubicBezTo>
                <a:close/>
              </a:path>
            </a:pathLst>
          </a:custGeom>
          <a:solidFill>
            <a:schemeClr val="bg1">
              <a:lumMod val="85000"/>
            </a:schemeClr>
          </a:solidFill>
        </p:spPr>
        <p:txBody>
          <a:bodyPr wrap="square">
            <a:noAutofit/>
          </a:bodyPr>
          <a:lstStyle>
            <a:lvl1pPr marL="0" indent="0">
              <a:buNone/>
              <a:defRPr sz="1125"/>
            </a:lvl1pPr>
          </a:lstStyle>
          <a:p>
            <a:endParaRPr lang="en-US" dirty="0"/>
          </a:p>
          <a:p>
            <a:r>
              <a:rPr lang="en-US" dirty="0"/>
              <a:t>Picture</a:t>
            </a:r>
          </a:p>
        </p:txBody>
      </p:sp>
    </p:spTree>
    <p:extLst>
      <p:ext uri="{BB962C8B-B14F-4D97-AF65-F5344CB8AC3E}">
        <p14:creationId xmlns:p14="http://schemas.microsoft.com/office/powerpoint/2010/main" val="1992504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073721-415D-499E-A761-FD28FC04E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959" y="1185791"/>
            <a:ext cx="7247040" cy="4082486"/>
          </a:xfrm>
          <a:prstGeom prst="rect">
            <a:avLst/>
          </a:prstGeom>
          <a:effectLst>
            <a:outerShdw blurRad="660400" dist="317500" dir="5400000" sx="95000" sy="95000" algn="t" rotWithShape="0">
              <a:schemeClr val="tx1">
                <a:alpha val="40000"/>
              </a:schemeClr>
            </a:outerShdw>
          </a:effectLst>
        </p:spPr>
      </p:pic>
      <p:sp>
        <p:nvSpPr>
          <p:cNvPr id="6" name="Picture Placeholder 5">
            <a:extLst>
              <a:ext uri="{FF2B5EF4-FFF2-40B4-BE49-F238E27FC236}">
                <a16:creationId xmlns:a16="http://schemas.microsoft.com/office/drawing/2014/main" id="{D2D2FED0-B6E0-418F-BD13-3D0CF8428FFC}"/>
              </a:ext>
            </a:extLst>
          </p:cNvPr>
          <p:cNvSpPr>
            <a:spLocks noGrp="1"/>
          </p:cNvSpPr>
          <p:nvPr>
            <p:ph type="pic" sz="quarter" idx="10" hasCustomPrompt="1"/>
          </p:nvPr>
        </p:nvSpPr>
        <p:spPr>
          <a:xfrm>
            <a:off x="6371772" y="1480458"/>
            <a:ext cx="5268686" cy="3323772"/>
          </a:xfrm>
          <a:prstGeom prst="rect">
            <a:avLst/>
          </a:prstGeom>
          <a:solidFill>
            <a:schemeClr val="tx2">
              <a:lumMod val="5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5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31624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B8ED75C-52A4-41F0-87BF-98DF70E4E28C}"/>
              </a:ext>
            </a:extLst>
          </p:cNvPr>
          <p:cNvSpPr>
            <a:spLocks/>
          </p:cNvSpPr>
          <p:nvPr userDrawn="1"/>
        </p:nvSpPr>
        <p:spPr bwMode="auto">
          <a:xfrm>
            <a:off x="0" y="1"/>
            <a:ext cx="5440636" cy="6857999"/>
          </a:xfrm>
          <a:custGeom>
            <a:avLst/>
            <a:gdLst>
              <a:gd name="connsiteX0" fmla="*/ 0 w 5440636"/>
              <a:gd name="connsiteY0" fmla="*/ 0 h 6857999"/>
              <a:gd name="connsiteX1" fmla="*/ 2991934 w 5440636"/>
              <a:gd name="connsiteY1" fmla="*/ 0 h 6857999"/>
              <a:gd name="connsiteX2" fmla="*/ 3085858 w 5440636"/>
              <a:gd name="connsiteY2" fmla="*/ 209256 h 6857999"/>
              <a:gd name="connsiteX3" fmla="*/ 5332584 w 5440636"/>
              <a:gd name="connsiteY3" fmla="*/ 5214819 h 6857999"/>
              <a:gd name="connsiteX4" fmla="*/ 4908710 w 5440636"/>
              <a:gd name="connsiteY4" fmla="*/ 6799843 h 6857999"/>
              <a:gd name="connsiteX5" fmla="*/ 4833529 w 5440636"/>
              <a:gd name="connsiteY5" fmla="*/ 6857999 h 6857999"/>
              <a:gd name="connsiteX6" fmla="*/ 0 w 5440636"/>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0636" h="6857999">
                <a:moveTo>
                  <a:pt x="0" y="0"/>
                </a:moveTo>
                <a:lnTo>
                  <a:pt x="2991934" y="0"/>
                </a:lnTo>
                <a:lnTo>
                  <a:pt x="3085858" y="209256"/>
                </a:lnTo>
                <a:cubicBezTo>
                  <a:pt x="5332584" y="5214819"/>
                  <a:pt x="5332584" y="5214819"/>
                  <a:pt x="5332584" y="5214819"/>
                </a:cubicBezTo>
                <a:cubicBezTo>
                  <a:pt x="5332584" y="5214819"/>
                  <a:pt x="5762006" y="6090170"/>
                  <a:pt x="4908710" y="6799843"/>
                </a:cubicBezTo>
                <a:lnTo>
                  <a:pt x="4833529" y="6857999"/>
                </a:lnTo>
                <a:lnTo>
                  <a:pt x="0" y="6857999"/>
                </a:lnTo>
                <a:close/>
              </a:path>
            </a:pathLst>
          </a:custGeom>
          <a:gradFill>
            <a:gsLst>
              <a:gs pos="100000">
                <a:schemeClr val="accent4"/>
              </a:gs>
              <a:gs pos="0">
                <a:schemeClr val="accent1"/>
              </a:gs>
            </a:gsLst>
            <a:lin ang="2700000" scaled="1"/>
          </a:gra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7" name="Picture 6">
            <a:extLst>
              <a:ext uri="{FF2B5EF4-FFF2-40B4-BE49-F238E27FC236}">
                <a16:creationId xmlns:a16="http://schemas.microsoft.com/office/drawing/2014/main" id="{E1FADF0A-6881-4760-BF09-903C8801C2B8}"/>
              </a:ext>
            </a:extLst>
          </p:cNvPr>
          <p:cNvPicPr>
            <a:picLocks noChangeAspect="1"/>
          </p:cNvPicPr>
          <p:nvPr userDrawn="1"/>
        </p:nvPicPr>
        <p:blipFill>
          <a:blip r:embed="rId2"/>
          <a:stretch>
            <a:fillRect/>
          </a:stretch>
        </p:blipFill>
        <p:spPr>
          <a:xfrm rot="20228076" flipH="1">
            <a:off x="898845" y="360963"/>
            <a:ext cx="3831298" cy="6385496"/>
          </a:xfrm>
          <a:prstGeom prst="rect">
            <a:avLst/>
          </a:prstGeom>
          <a:effectLst>
            <a:outerShdw blurRad="1270000" dist="1346200" dir="8100000" sx="90000" sy="90000" algn="tr" rotWithShape="0">
              <a:prstClr val="black">
                <a:alpha val="40000"/>
              </a:prstClr>
            </a:outerShdw>
          </a:effectLst>
        </p:spPr>
      </p:pic>
      <p:sp>
        <p:nvSpPr>
          <p:cNvPr id="8" name="Picture Placeholder 6">
            <a:extLst>
              <a:ext uri="{FF2B5EF4-FFF2-40B4-BE49-F238E27FC236}">
                <a16:creationId xmlns:a16="http://schemas.microsoft.com/office/drawing/2014/main" id="{1471CB9D-8E7B-448C-9386-94E1E2EC23FF}"/>
              </a:ext>
            </a:extLst>
          </p:cNvPr>
          <p:cNvSpPr>
            <a:spLocks noGrp="1"/>
          </p:cNvSpPr>
          <p:nvPr>
            <p:ph type="pic" sz="quarter" idx="11" hasCustomPrompt="1"/>
          </p:nvPr>
        </p:nvSpPr>
        <p:spPr>
          <a:xfrm rot="21287747">
            <a:off x="1686138" y="1290992"/>
            <a:ext cx="2716412" cy="4525108"/>
          </a:xfrm>
          <a:custGeom>
            <a:avLst/>
            <a:gdLst>
              <a:gd name="connsiteX0" fmla="*/ 0 w 2571750"/>
              <a:gd name="connsiteY0" fmla="*/ 0 h 5486400"/>
              <a:gd name="connsiteX1" fmla="*/ 2571750 w 2571750"/>
              <a:gd name="connsiteY1" fmla="*/ 0 h 5486400"/>
              <a:gd name="connsiteX2" fmla="*/ 2571750 w 2571750"/>
              <a:gd name="connsiteY2" fmla="*/ 5486400 h 5486400"/>
              <a:gd name="connsiteX3" fmla="*/ 0 w 2571750"/>
              <a:gd name="connsiteY3" fmla="*/ 5486400 h 5486400"/>
              <a:gd name="connsiteX4" fmla="*/ 0 w 2571750"/>
              <a:gd name="connsiteY4" fmla="*/ 0 h 5486400"/>
              <a:gd name="connsiteX0" fmla="*/ 0 w 2754630"/>
              <a:gd name="connsiteY0" fmla="*/ 0 h 5486400"/>
              <a:gd name="connsiteX1" fmla="*/ 2754630 w 2754630"/>
              <a:gd name="connsiteY1" fmla="*/ 15240 h 5486400"/>
              <a:gd name="connsiteX2" fmla="*/ 2571750 w 2754630"/>
              <a:gd name="connsiteY2" fmla="*/ 5486400 h 5486400"/>
              <a:gd name="connsiteX3" fmla="*/ 0 w 2754630"/>
              <a:gd name="connsiteY3" fmla="*/ 5486400 h 5486400"/>
              <a:gd name="connsiteX4" fmla="*/ 0 w 2754630"/>
              <a:gd name="connsiteY4" fmla="*/ 0 h 5486400"/>
              <a:gd name="connsiteX0" fmla="*/ 0 w 2945130"/>
              <a:gd name="connsiteY0" fmla="*/ 0 h 5486400"/>
              <a:gd name="connsiteX1" fmla="*/ 2945130 w 2945130"/>
              <a:gd name="connsiteY1" fmla="*/ 68580 h 5486400"/>
              <a:gd name="connsiteX2" fmla="*/ 2571750 w 2945130"/>
              <a:gd name="connsiteY2" fmla="*/ 5486400 h 5486400"/>
              <a:gd name="connsiteX3" fmla="*/ 0 w 2945130"/>
              <a:gd name="connsiteY3" fmla="*/ 5486400 h 5486400"/>
              <a:gd name="connsiteX4" fmla="*/ 0 w 2945130"/>
              <a:gd name="connsiteY4" fmla="*/ 0 h 5486400"/>
              <a:gd name="connsiteX0" fmla="*/ 0 w 2922270"/>
              <a:gd name="connsiteY0" fmla="*/ 0 h 5486400"/>
              <a:gd name="connsiteX1" fmla="*/ 2922270 w 2922270"/>
              <a:gd name="connsiteY1" fmla="*/ 68580 h 5486400"/>
              <a:gd name="connsiteX2" fmla="*/ 2571750 w 2922270"/>
              <a:gd name="connsiteY2" fmla="*/ 5486400 h 5486400"/>
              <a:gd name="connsiteX3" fmla="*/ 0 w 2922270"/>
              <a:gd name="connsiteY3" fmla="*/ 5486400 h 5486400"/>
              <a:gd name="connsiteX4" fmla="*/ 0 w 2922270"/>
              <a:gd name="connsiteY4" fmla="*/ 0 h 5486400"/>
              <a:gd name="connsiteX0" fmla="*/ 0 w 2945130"/>
              <a:gd name="connsiteY0" fmla="*/ 0 h 5478780"/>
              <a:gd name="connsiteX1" fmla="*/ 2945130 w 2945130"/>
              <a:gd name="connsiteY1" fmla="*/ 60960 h 5478780"/>
              <a:gd name="connsiteX2" fmla="*/ 2594610 w 2945130"/>
              <a:gd name="connsiteY2" fmla="*/ 5478780 h 5478780"/>
              <a:gd name="connsiteX3" fmla="*/ 22860 w 2945130"/>
              <a:gd name="connsiteY3" fmla="*/ 5478780 h 5478780"/>
              <a:gd name="connsiteX4" fmla="*/ 0 w 2945130"/>
              <a:gd name="connsiteY4" fmla="*/ 0 h 5478780"/>
              <a:gd name="connsiteX0" fmla="*/ 0 w 2975610"/>
              <a:gd name="connsiteY0" fmla="*/ 0 h 5509260"/>
              <a:gd name="connsiteX1" fmla="*/ 2975610 w 2975610"/>
              <a:gd name="connsiteY1" fmla="*/ 91440 h 5509260"/>
              <a:gd name="connsiteX2" fmla="*/ 2625090 w 2975610"/>
              <a:gd name="connsiteY2" fmla="*/ 5509260 h 5509260"/>
              <a:gd name="connsiteX3" fmla="*/ 53340 w 2975610"/>
              <a:gd name="connsiteY3" fmla="*/ 5509260 h 5509260"/>
              <a:gd name="connsiteX4" fmla="*/ 0 w 2975610"/>
              <a:gd name="connsiteY4" fmla="*/ 0 h 5509260"/>
              <a:gd name="connsiteX0" fmla="*/ 0 w 2967990"/>
              <a:gd name="connsiteY0" fmla="*/ 0 h 5486400"/>
              <a:gd name="connsiteX1" fmla="*/ 2967990 w 2967990"/>
              <a:gd name="connsiteY1" fmla="*/ 68580 h 5486400"/>
              <a:gd name="connsiteX2" fmla="*/ 2617470 w 2967990"/>
              <a:gd name="connsiteY2" fmla="*/ 5486400 h 5486400"/>
              <a:gd name="connsiteX3" fmla="*/ 45720 w 2967990"/>
              <a:gd name="connsiteY3" fmla="*/ 5486400 h 5486400"/>
              <a:gd name="connsiteX4" fmla="*/ 0 w 2967990"/>
              <a:gd name="connsiteY4" fmla="*/ 0 h 5486400"/>
              <a:gd name="connsiteX0" fmla="*/ 0 w 3097530"/>
              <a:gd name="connsiteY0" fmla="*/ 0 h 5486400"/>
              <a:gd name="connsiteX1" fmla="*/ 2967990 w 3097530"/>
              <a:gd name="connsiteY1" fmla="*/ 68580 h 5486400"/>
              <a:gd name="connsiteX2" fmla="*/ 3097530 w 3097530"/>
              <a:gd name="connsiteY2" fmla="*/ 5242560 h 5486400"/>
              <a:gd name="connsiteX3" fmla="*/ 45720 w 3097530"/>
              <a:gd name="connsiteY3" fmla="*/ 5486400 h 5486400"/>
              <a:gd name="connsiteX4" fmla="*/ 0 w 3097530"/>
              <a:gd name="connsiteY4" fmla="*/ 0 h 5486400"/>
              <a:gd name="connsiteX0" fmla="*/ 0 w 3166110"/>
              <a:gd name="connsiteY0" fmla="*/ 0 h 5486400"/>
              <a:gd name="connsiteX1" fmla="*/ 2967990 w 3166110"/>
              <a:gd name="connsiteY1" fmla="*/ 68580 h 5486400"/>
              <a:gd name="connsiteX2" fmla="*/ 3166110 w 3166110"/>
              <a:gd name="connsiteY2" fmla="*/ 5128260 h 5486400"/>
              <a:gd name="connsiteX3" fmla="*/ 45720 w 3166110"/>
              <a:gd name="connsiteY3" fmla="*/ 5486400 h 5486400"/>
              <a:gd name="connsiteX4" fmla="*/ 0 w 3166110"/>
              <a:gd name="connsiteY4" fmla="*/ 0 h 5486400"/>
              <a:gd name="connsiteX0" fmla="*/ 0 w 3128010"/>
              <a:gd name="connsiteY0" fmla="*/ 0 h 5486400"/>
              <a:gd name="connsiteX1" fmla="*/ 2967990 w 3128010"/>
              <a:gd name="connsiteY1" fmla="*/ 68580 h 5486400"/>
              <a:gd name="connsiteX2" fmla="*/ 3128010 w 3128010"/>
              <a:gd name="connsiteY2" fmla="*/ 5113020 h 5486400"/>
              <a:gd name="connsiteX3" fmla="*/ 45720 w 3128010"/>
              <a:gd name="connsiteY3" fmla="*/ 5486400 h 5486400"/>
              <a:gd name="connsiteX4" fmla="*/ 0 w 3128010"/>
              <a:gd name="connsiteY4" fmla="*/ 0 h 5486400"/>
              <a:gd name="connsiteX0" fmla="*/ 0 w 3120390"/>
              <a:gd name="connsiteY0" fmla="*/ 0 h 5486400"/>
              <a:gd name="connsiteX1" fmla="*/ 2967990 w 3120390"/>
              <a:gd name="connsiteY1" fmla="*/ 68580 h 5486400"/>
              <a:gd name="connsiteX2" fmla="*/ 3120390 w 3120390"/>
              <a:gd name="connsiteY2" fmla="*/ 5105400 h 5486400"/>
              <a:gd name="connsiteX3" fmla="*/ 45720 w 3120390"/>
              <a:gd name="connsiteY3" fmla="*/ 5486400 h 5486400"/>
              <a:gd name="connsiteX4" fmla="*/ 0 w 3120390"/>
              <a:gd name="connsiteY4" fmla="*/ 0 h 5486400"/>
              <a:gd name="connsiteX0" fmla="*/ 0 w 3120390"/>
              <a:gd name="connsiteY0" fmla="*/ 0 h 5486400"/>
              <a:gd name="connsiteX1" fmla="*/ 2967990 w 3120390"/>
              <a:gd name="connsiteY1" fmla="*/ 68580 h 5486400"/>
              <a:gd name="connsiteX2" fmla="*/ 3120390 w 3120390"/>
              <a:gd name="connsiteY2" fmla="*/ 5090160 h 5486400"/>
              <a:gd name="connsiteX3" fmla="*/ 45720 w 3120390"/>
              <a:gd name="connsiteY3" fmla="*/ 5486400 h 5486400"/>
              <a:gd name="connsiteX4" fmla="*/ 0 w 3120390"/>
              <a:gd name="connsiteY4" fmla="*/ 0 h 5486400"/>
              <a:gd name="connsiteX0" fmla="*/ 0 w 3143250"/>
              <a:gd name="connsiteY0" fmla="*/ 0 h 5486400"/>
              <a:gd name="connsiteX1" fmla="*/ 2967990 w 3143250"/>
              <a:gd name="connsiteY1" fmla="*/ 68580 h 5486400"/>
              <a:gd name="connsiteX2" fmla="*/ 3143250 w 3143250"/>
              <a:gd name="connsiteY2" fmla="*/ 5082540 h 5486400"/>
              <a:gd name="connsiteX3" fmla="*/ 45720 w 3143250"/>
              <a:gd name="connsiteY3" fmla="*/ 5486400 h 5486400"/>
              <a:gd name="connsiteX4" fmla="*/ 0 w 3143250"/>
              <a:gd name="connsiteY4" fmla="*/ 0 h 5486400"/>
              <a:gd name="connsiteX0" fmla="*/ 0 w 3143250"/>
              <a:gd name="connsiteY0" fmla="*/ 0 h 5486400"/>
              <a:gd name="connsiteX1" fmla="*/ 2967990 w 3143250"/>
              <a:gd name="connsiteY1" fmla="*/ 68580 h 5486400"/>
              <a:gd name="connsiteX2" fmla="*/ 3143250 w 3143250"/>
              <a:gd name="connsiteY2" fmla="*/ 5067300 h 5486400"/>
              <a:gd name="connsiteX3" fmla="*/ 45720 w 3143250"/>
              <a:gd name="connsiteY3" fmla="*/ 5486400 h 5486400"/>
              <a:gd name="connsiteX4" fmla="*/ 0 w 3143250"/>
              <a:gd name="connsiteY4" fmla="*/ 0 h 5486400"/>
              <a:gd name="connsiteX0" fmla="*/ 0 w 3143250"/>
              <a:gd name="connsiteY0" fmla="*/ 0 h 5364480"/>
              <a:gd name="connsiteX1" fmla="*/ 2967990 w 3143250"/>
              <a:gd name="connsiteY1" fmla="*/ 68580 h 5364480"/>
              <a:gd name="connsiteX2" fmla="*/ 3143250 w 3143250"/>
              <a:gd name="connsiteY2" fmla="*/ 5067300 h 5364480"/>
              <a:gd name="connsiteX3" fmla="*/ 137160 w 3143250"/>
              <a:gd name="connsiteY3" fmla="*/ 5364480 h 5364480"/>
              <a:gd name="connsiteX4" fmla="*/ 0 w 3143250"/>
              <a:gd name="connsiteY4" fmla="*/ 0 h 5364480"/>
              <a:gd name="connsiteX0" fmla="*/ 0 w 3143250"/>
              <a:gd name="connsiteY0" fmla="*/ 0 h 5212080"/>
              <a:gd name="connsiteX1" fmla="*/ 2967990 w 3143250"/>
              <a:gd name="connsiteY1" fmla="*/ 68580 h 5212080"/>
              <a:gd name="connsiteX2" fmla="*/ 3143250 w 3143250"/>
              <a:gd name="connsiteY2" fmla="*/ 5067300 h 5212080"/>
              <a:gd name="connsiteX3" fmla="*/ 152400 w 3143250"/>
              <a:gd name="connsiteY3" fmla="*/ 5212080 h 5212080"/>
              <a:gd name="connsiteX4" fmla="*/ 0 w 3143250"/>
              <a:gd name="connsiteY4" fmla="*/ 0 h 5212080"/>
              <a:gd name="connsiteX0" fmla="*/ 0 w 3143250"/>
              <a:gd name="connsiteY0" fmla="*/ 0 h 5113020"/>
              <a:gd name="connsiteX1" fmla="*/ 2967990 w 3143250"/>
              <a:gd name="connsiteY1" fmla="*/ 68580 h 5113020"/>
              <a:gd name="connsiteX2" fmla="*/ 3143250 w 3143250"/>
              <a:gd name="connsiteY2" fmla="*/ 5067300 h 5113020"/>
              <a:gd name="connsiteX3" fmla="*/ 198120 w 3143250"/>
              <a:gd name="connsiteY3" fmla="*/ 5113020 h 5113020"/>
              <a:gd name="connsiteX4" fmla="*/ 0 w 3143250"/>
              <a:gd name="connsiteY4" fmla="*/ 0 h 5113020"/>
              <a:gd name="connsiteX0" fmla="*/ 0 w 3143250"/>
              <a:gd name="connsiteY0" fmla="*/ 0 h 5097780"/>
              <a:gd name="connsiteX1" fmla="*/ 2967990 w 3143250"/>
              <a:gd name="connsiteY1" fmla="*/ 68580 h 5097780"/>
              <a:gd name="connsiteX2" fmla="*/ 3143250 w 3143250"/>
              <a:gd name="connsiteY2" fmla="*/ 5067300 h 5097780"/>
              <a:gd name="connsiteX3" fmla="*/ 236220 w 3143250"/>
              <a:gd name="connsiteY3" fmla="*/ 5097780 h 5097780"/>
              <a:gd name="connsiteX4" fmla="*/ 0 w 3143250"/>
              <a:gd name="connsiteY4" fmla="*/ 0 h 5097780"/>
              <a:gd name="connsiteX0" fmla="*/ 0 w 3143250"/>
              <a:gd name="connsiteY0" fmla="*/ 0 h 5067300"/>
              <a:gd name="connsiteX1" fmla="*/ 2967990 w 3143250"/>
              <a:gd name="connsiteY1" fmla="*/ 68580 h 5067300"/>
              <a:gd name="connsiteX2" fmla="*/ 3143250 w 3143250"/>
              <a:gd name="connsiteY2" fmla="*/ 5067300 h 5067300"/>
              <a:gd name="connsiteX3" fmla="*/ 236220 w 3143250"/>
              <a:gd name="connsiteY3" fmla="*/ 50292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66700 w 3143250"/>
              <a:gd name="connsiteY3" fmla="*/ 50673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59080 w 3143250"/>
              <a:gd name="connsiteY3" fmla="*/ 5067300 h 5067300"/>
              <a:gd name="connsiteX4" fmla="*/ 0 w 3143250"/>
              <a:gd name="connsiteY4" fmla="*/ 0 h 5067300"/>
              <a:gd name="connsiteX0" fmla="*/ 0 w 3128010"/>
              <a:gd name="connsiteY0" fmla="*/ 0 h 5067300"/>
              <a:gd name="connsiteX1" fmla="*/ 2967990 w 3128010"/>
              <a:gd name="connsiteY1" fmla="*/ 68580 h 5067300"/>
              <a:gd name="connsiteX2" fmla="*/ 3128010 w 3128010"/>
              <a:gd name="connsiteY2" fmla="*/ 5067300 h 5067300"/>
              <a:gd name="connsiteX3" fmla="*/ 259080 w 3128010"/>
              <a:gd name="connsiteY3" fmla="*/ 5067300 h 5067300"/>
              <a:gd name="connsiteX4" fmla="*/ 0 w 3128010"/>
              <a:gd name="connsiteY4" fmla="*/ 0 h 5067300"/>
              <a:gd name="connsiteX0" fmla="*/ 0 w 3105150"/>
              <a:gd name="connsiteY0" fmla="*/ 0 h 5074920"/>
              <a:gd name="connsiteX1" fmla="*/ 2967990 w 3105150"/>
              <a:gd name="connsiteY1" fmla="*/ 68580 h 5074920"/>
              <a:gd name="connsiteX2" fmla="*/ 3105150 w 3105150"/>
              <a:gd name="connsiteY2" fmla="*/ 5074920 h 5074920"/>
              <a:gd name="connsiteX3" fmla="*/ 259080 w 3105150"/>
              <a:gd name="connsiteY3" fmla="*/ 5067300 h 5074920"/>
              <a:gd name="connsiteX4" fmla="*/ 0 w 3105150"/>
              <a:gd name="connsiteY4" fmla="*/ 0 h 5074920"/>
              <a:gd name="connsiteX0" fmla="*/ 0 w 3082290"/>
              <a:gd name="connsiteY0" fmla="*/ 0 h 5074920"/>
              <a:gd name="connsiteX1" fmla="*/ 2967990 w 3082290"/>
              <a:gd name="connsiteY1" fmla="*/ 68580 h 5074920"/>
              <a:gd name="connsiteX2" fmla="*/ 3082290 w 3082290"/>
              <a:gd name="connsiteY2" fmla="*/ 5074920 h 5074920"/>
              <a:gd name="connsiteX3" fmla="*/ 259080 w 3082290"/>
              <a:gd name="connsiteY3" fmla="*/ 5067300 h 5074920"/>
              <a:gd name="connsiteX4" fmla="*/ 0 w 3082290"/>
              <a:gd name="connsiteY4" fmla="*/ 0 h 5074920"/>
              <a:gd name="connsiteX0" fmla="*/ 0 w 3059430"/>
              <a:gd name="connsiteY0" fmla="*/ 0 h 5074920"/>
              <a:gd name="connsiteX1" fmla="*/ 2967990 w 3059430"/>
              <a:gd name="connsiteY1" fmla="*/ 68580 h 5074920"/>
              <a:gd name="connsiteX2" fmla="*/ 3059430 w 3059430"/>
              <a:gd name="connsiteY2" fmla="*/ 5074920 h 5074920"/>
              <a:gd name="connsiteX3" fmla="*/ 259080 w 3059430"/>
              <a:gd name="connsiteY3" fmla="*/ 5067300 h 5074920"/>
              <a:gd name="connsiteX4" fmla="*/ 0 w 3059430"/>
              <a:gd name="connsiteY4" fmla="*/ 0 h 5074920"/>
              <a:gd name="connsiteX0" fmla="*/ 0 w 3105150"/>
              <a:gd name="connsiteY0" fmla="*/ 0 h 5052060"/>
              <a:gd name="connsiteX1" fmla="*/ 3013710 w 3105150"/>
              <a:gd name="connsiteY1" fmla="*/ 45720 h 5052060"/>
              <a:gd name="connsiteX2" fmla="*/ 3105150 w 3105150"/>
              <a:gd name="connsiteY2" fmla="*/ 5052060 h 5052060"/>
              <a:gd name="connsiteX3" fmla="*/ 304800 w 3105150"/>
              <a:gd name="connsiteY3" fmla="*/ 5044440 h 5052060"/>
              <a:gd name="connsiteX4" fmla="*/ 0 w 3105150"/>
              <a:gd name="connsiteY4" fmla="*/ 0 h 5052060"/>
              <a:gd name="connsiteX0" fmla="*/ 0 w 3120390"/>
              <a:gd name="connsiteY0" fmla="*/ 0 h 5052060"/>
              <a:gd name="connsiteX1" fmla="*/ 3028950 w 3120390"/>
              <a:gd name="connsiteY1" fmla="*/ 4572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90850 w 3120390"/>
              <a:gd name="connsiteY1" fmla="*/ 533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5275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914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50870"/>
              <a:gd name="connsiteY0" fmla="*/ 0 h 5052060"/>
              <a:gd name="connsiteX1" fmla="*/ 2922270 w 3150870"/>
              <a:gd name="connsiteY1" fmla="*/ 91440 h 5052060"/>
              <a:gd name="connsiteX2" fmla="*/ 3150870 w 3150870"/>
              <a:gd name="connsiteY2" fmla="*/ 5052060 h 5052060"/>
              <a:gd name="connsiteX3" fmla="*/ 320040 w 3150870"/>
              <a:gd name="connsiteY3" fmla="*/ 5044440 h 5052060"/>
              <a:gd name="connsiteX4" fmla="*/ 0 w 3150870"/>
              <a:gd name="connsiteY4" fmla="*/ 0 h 5052060"/>
              <a:gd name="connsiteX0" fmla="*/ 0 w 3150870"/>
              <a:gd name="connsiteY0" fmla="*/ 0 h 5268723"/>
              <a:gd name="connsiteX1" fmla="*/ 2922270 w 3150870"/>
              <a:gd name="connsiteY1" fmla="*/ 91440 h 5268723"/>
              <a:gd name="connsiteX2" fmla="*/ 3150870 w 3150870"/>
              <a:gd name="connsiteY2" fmla="*/ 5052060 h 5268723"/>
              <a:gd name="connsiteX3" fmla="*/ 362586 w 3150870"/>
              <a:gd name="connsiteY3" fmla="*/ 5268724 h 5268723"/>
              <a:gd name="connsiteX4" fmla="*/ 0 w 3150870"/>
              <a:gd name="connsiteY4" fmla="*/ 0 h 5268723"/>
              <a:gd name="connsiteX0" fmla="*/ 0 w 3150870"/>
              <a:gd name="connsiteY0" fmla="*/ 0 h 5268728"/>
              <a:gd name="connsiteX1" fmla="*/ 2922270 w 3150870"/>
              <a:gd name="connsiteY1" fmla="*/ 91440 h 5268728"/>
              <a:gd name="connsiteX2" fmla="*/ 3150870 w 3150870"/>
              <a:gd name="connsiteY2" fmla="*/ 5052060 h 5268728"/>
              <a:gd name="connsiteX3" fmla="*/ 362585 w 3150870"/>
              <a:gd name="connsiteY3" fmla="*/ 5268727 h 5268728"/>
              <a:gd name="connsiteX4" fmla="*/ 0 w 3150870"/>
              <a:gd name="connsiteY4" fmla="*/ 0 h 5268728"/>
              <a:gd name="connsiteX0" fmla="*/ 0 w 3150870"/>
              <a:gd name="connsiteY0" fmla="*/ 0 h 5190657"/>
              <a:gd name="connsiteX1" fmla="*/ 2922270 w 3150870"/>
              <a:gd name="connsiteY1" fmla="*/ 91440 h 5190657"/>
              <a:gd name="connsiteX2" fmla="*/ 3150870 w 3150870"/>
              <a:gd name="connsiteY2" fmla="*/ 5052060 h 5190657"/>
              <a:gd name="connsiteX3" fmla="*/ 369696 w 3150870"/>
              <a:gd name="connsiteY3" fmla="*/ 5190658 h 5190657"/>
              <a:gd name="connsiteX4" fmla="*/ 0 w 3150870"/>
              <a:gd name="connsiteY4" fmla="*/ 0 h 5190657"/>
              <a:gd name="connsiteX0" fmla="*/ 0 w 3150870"/>
              <a:gd name="connsiteY0" fmla="*/ 0 h 5238922"/>
              <a:gd name="connsiteX1" fmla="*/ 2922270 w 3150870"/>
              <a:gd name="connsiteY1" fmla="*/ 91440 h 5238922"/>
              <a:gd name="connsiteX2" fmla="*/ 3150870 w 3150870"/>
              <a:gd name="connsiteY2" fmla="*/ 5052060 h 5238922"/>
              <a:gd name="connsiteX3" fmla="*/ 381045 w 3150870"/>
              <a:gd name="connsiteY3" fmla="*/ 5238922 h 5238922"/>
              <a:gd name="connsiteX4" fmla="*/ 0 w 3150870"/>
              <a:gd name="connsiteY4" fmla="*/ 0 h 5238922"/>
              <a:gd name="connsiteX0" fmla="*/ 0 w 3150870"/>
              <a:gd name="connsiteY0" fmla="*/ 0 h 5248848"/>
              <a:gd name="connsiteX1" fmla="*/ 2922270 w 3150870"/>
              <a:gd name="connsiteY1" fmla="*/ 91440 h 5248848"/>
              <a:gd name="connsiteX2" fmla="*/ 3150870 w 3150870"/>
              <a:gd name="connsiteY2" fmla="*/ 5052060 h 5248848"/>
              <a:gd name="connsiteX3" fmla="*/ 317167 w 3150870"/>
              <a:gd name="connsiteY3" fmla="*/ 5248847 h 5248848"/>
              <a:gd name="connsiteX4" fmla="*/ 0 w 3150870"/>
              <a:gd name="connsiteY4" fmla="*/ 0 h 5248848"/>
              <a:gd name="connsiteX0" fmla="*/ 0 w 3150870"/>
              <a:gd name="connsiteY0" fmla="*/ 0 h 5248848"/>
              <a:gd name="connsiteX1" fmla="*/ 2835666 w 3150870"/>
              <a:gd name="connsiteY1" fmla="*/ 178013 h 5248848"/>
              <a:gd name="connsiteX2" fmla="*/ 3150870 w 3150870"/>
              <a:gd name="connsiteY2" fmla="*/ 5052060 h 5248848"/>
              <a:gd name="connsiteX3" fmla="*/ 317167 w 3150870"/>
              <a:gd name="connsiteY3" fmla="*/ 5248847 h 5248848"/>
              <a:gd name="connsiteX4" fmla="*/ 0 w 3150870"/>
              <a:gd name="connsiteY4" fmla="*/ 0 h 5248848"/>
              <a:gd name="connsiteX0" fmla="*/ 0 w 3150870"/>
              <a:gd name="connsiteY0" fmla="*/ 0 h 5248848"/>
              <a:gd name="connsiteX1" fmla="*/ 2879661 w 3150870"/>
              <a:gd name="connsiteY1" fmla="*/ 213507 h 5248848"/>
              <a:gd name="connsiteX2" fmla="*/ 3150870 w 3150870"/>
              <a:gd name="connsiteY2" fmla="*/ 5052060 h 5248848"/>
              <a:gd name="connsiteX3" fmla="*/ 317167 w 3150870"/>
              <a:gd name="connsiteY3" fmla="*/ 5248847 h 5248848"/>
              <a:gd name="connsiteX4" fmla="*/ 0 w 3150870"/>
              <a:gd name="connsiteY4" fmla="*/ 0 h 5248848"/>
              <a:gd name="connsiteX0" fmla="*/ 0 w 3150870"/>
              <a:gd name="connsiteY0" fmla="*/ 0 h 5248848"/>
              <a:gd name="connsiteX1" fmla="*/ 2925080 w 3150870"/>
              <a:gd name="connsiteY1" fmla="*/ 233387 h 5248848"/>
              <a:gd name="connsiteX2" fmla="*/ 3150870 w 3150870"/>
              <a:gd name="connsiteY2" fmla="*/ 5052060 h 5248848"/>
              <a:gd name="connsiteX3" fmla="*/ 317167 w 3150870"/>
              <a:gd name="connsiteY3" fmla="*/ 5248847 h 5248848"/>
              <a:gd name="connsiteX4" fmla="*/ 0 w 3150870"/>
              <a:gd name="connsiteY4" fmla="*/ 0 h 5248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0870" h="5248848">
                <a:moveTo>
                  <a:pt x="0" y="0"/>
                </a:moveTo>
                <a:lnTo>
                  <a:pt x="2925080" y="233387"/>
                </a:lnTo>
                <a:lnTo>
                  <a:pt x="3150870" y="5052060"/>
                </a:lnTo>
                <a:lnTo>
                  <a:pt x="317167" y="5248847"/>
                </a:lnTo>
                <a:lnTo>
                  <a:pt x="0" y="0"/>
                </a:lnTo>
                <a:close/>
              </a:path>
            </a:pathLst>
          </a:custGeom>
          <a:solidFill>
            <a:schemeClr val="tx2">
              <a:lumMod val="50000"/>
            </a:schemeClr>
          </a:solidFill>
          <a:effectLst>
            <a:innerShdw blurRad="63500">
              <a:schemeClr val="tx1">
                <a:lumMod val="75000"/>
                <a:lumOff val="25000"/>
              </a:schemeClr>
            </a:innerShdw>
          </a:effectLst>
          <a:scene3d>
            <a:camera prst="perspectiveContrastingRightFacing" fov="900000">
              <a:rot lat="21000000" lon="18810792" rev="923834"/>
            </a:camera>
            <a:lightRig rig="threePt" dir="t"/>
          </a:scene3d>
        </p:spPr>
        <p:txBody>
          <a:bodyPr anchor="ctr"/>
          <a:lstStyle>
            <a:lvl1pPr marL="0" indent="0" algn="ctr">
              <a:buNone/>
              <a:defRPr sz="1050">
                <a:solidFill>
                  <a:schemeClr val="bg1"/>
                </a:solidFill>
              </a:defRPr>
            </a:lvl1pPr>
          </a:lstStyle>
          <a:p>
            <a:r>
              <a:rPr lang="en-US" dirty="0"/>
              <a:t>Image placeholder</a:t>
            </a:r>
          </a:p>
        </p:txBody>
      </p:sp>
    </p:spTree>
    <p:extLst>
      <p:ext uri="{BB962C8B-B14F-4D97-AF65-F5344CB8AC3E}">
        <p14:creationId xmlns:p14="http://schemas.microsoft.com/office/powerpoint/2010/main" val="4280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638ED0-CFFC-47D4-BAB0-96D518397208}"/>
              </a:ext>
            </a:extLst>
          </p:cNvPr>
          <p:cNvSpPr/>
          <p:nvPr/>
        </p:nvSpPr>
        <p:spPr>
          <a:xfrm rot="5400000" flipH="1">
            <a:off x="-1299102" y="1311198"/>
            <a:ext cx="6858000" cy="4235602"/>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4" name="Rectangle 2">
            <a:extLst>
              <a:ext uri="{FF2B5EF4-FFF2-40B4-BE49-F238E27FC236}">
                <a16:creationId xmlns:a16="http://schemas.microsoft.com/office/drawing/2014/main" id="{2B29272B-FB29-436F-9298-ED14E42C75F9}"/>
              </a:ext>
            </a:extLst>
          </p:cNvPr>
          <p:cNvSpPr/>
          <p:nvPr/>
        </p:nvSpPr>
        <p:spPr>
          <a:xfrm rot="5400000">
            <a:off x="-1311199" y="1311198"/>
            <a:ext cx="6858000" cy="4235602"/>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gradFill flip="none" rotWithShape="1">
            <a:gsLst>
              <a:gs pos="2000">
                <a:schemeClr val="accent1"/>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18" name="Picture Placeholder 3">
            <a:extLst>
              <a:ext uri="{FF2B5EF4-FFF2-40B4-BE49-F238E27FC236}">
                <a16:creationId xmlns:a16="http://schemas.microsoft.com/office/drawing/2014/main" id="{F673CF85-63C4-4460-B576-B4FE7421D458}"/>
              </a:ext>
            </a:extLst>
          </p:cNvPr>
          <p:cNvSpPr>
            <a:spLocks noGrp="1"/>
          </p:cNvSpPr>
          <p:nvPr userDrawn="1">
            <p:ph type="pic" sz="quarter" idx="10"/>
          </p:nvPr>
        </p:nvSpPr>
        <p:spPr>
          <a:xfrm>
            <a:off x="1268529" y="1065770"/>
            <a:ext cx="4039779" cy="4726460"/>
          </a:xfrm>
          <a:prstGeom prst="roundRect">
            <a:avLst>
              <a:gd name="adj" fmla="val 2061"/>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1750">
                <a:solidFill>
                  <a:schemeClr val="tx1">
                    <a:lumMod val="50000"/>
                    <a:lumOff val="50000"/>
                  </a:schemeClr>
                </a:solidFill>
              </a:defRPr>
            </a:lvl1pPr>
          </a:lstStyle>
          <a:p>
            <a:endParaRPr lang="id-ID"/>
          </a:p>
        </p:txBody>
      </p:sp>
      <p:sp>
        <p:nvSpPr>
          <p:cNvPr id="24" name="TextBox 23">
            <a:extLst>
              <a:ext uri="{FF2B5EF4-FFF2-40B4-BE49-F238E27FC236}">
                <a16:creationId xmlns:a16="http://schemas.microsoft.com/office/drawing/2014/main" id="{A3BAC716-C3BF-4C49-A1D6-2C558CCF4942}"/>
              </a:ext>
            </a:extLst>
          </p:cNvPr>
          <p:cNvSpPr txBox="1"/>
          <p:nvPr userDrawn="1"/>
        </p:nvSpPr>
        <p:spPr>
          <a:xfrm>
            <a:off x="580715" y="6138405"/>
            <a:ext cx="2799164" cy="226985"/>
          </a:xfrm>
          <a:prstGeom prst="rect">
            <a:avLst/>
          </a:prstGeom>
          <a:noFill/>
        </p:spPr>
        <p:txBody>
          <a:bodyPr wrap="none" rtlCol="0">
            <a:spAutoFit/>
          </a:bodyPr>
          <a:lstStyle/>
          <a:p>
            <a:pPr algn="l"/>
            <a:r>
              <a:rPr lang="en-US" sz="875" b="0" spc="300" dirty="0">
                <a:solidFill>
                  <a:schemeClr val="bg1"/>
                </a:solidFill>
                <a:latin typeface="+mn-lt"/>
                <a:ea typeface="Roboto Condensed" panose="02000000000000000000" pitchFamily="2" charset="0"/>
                <a:cs typeface="Segoe UI" panose="020B0502040204020203" pitchFamily="34" charset="0"/>
              </a:rPr>
              <a:t>SLIDEBAZAAR |</a:t>
            </a:r>
            <a:r>
              <a:rPr lang="en-US" sz="875" spc="300" dirty="0">
                <a:solidFill>
                  <a:schemeClr val="bg1"/>
                </a:solidFill>
                <a:latin typeface="+mn-lt"/>
                <a:ea typeface="Roboto Condensed" panose="02000000000000000000" pitchFamily="2" charset="0"/>
                <a:cs typeface="Segoe UI" panose="020B0502040204020203" pitchFamily="34" charset="0"/>
              </a:rPr>
              <a:t> </a:t>
            </a:r>
            <a:r>
              <a:rPr lang="en-US" sz="875" spc="300" dirty="0">
                <a:solidFill>
                  <a:schemeClr val="bg1">
                    <a:alpha val="45000"/>
                  </a:schemeClr>
                </a:solidFill>
                <a:latin typeface="+mn-lt"/>
                <a:ea typeface="Roboto Condensed" panose="02000000000000000000" pitchFamily="2" charset="0"/>
                <a:cs typeface="Segoe UI" panose="020B0502040204020203" pitchFamily="34" charset="0"/>
              </a:rPr>
              <a:t>2019.ALL RIGHTS</a:t>
            </a:r>
            <a:endParaRPr lang="id-ID" sz="875" spc="300" dirty="0">
              <a:solidFill>
                <a:schemeClr val="bg1">
                  <a:alpha val="45000"/>
                </a:schemeClr>
              </a:solidFill>
              <a:latin typeface="+mn-lt"/>
              <a:ea typeface="Roboto Condensed" panose="02000000000000000000" pitchFamily="2" charset="0"/>
              <a:cs typeface="Segoe UI" panose="020B0502040204020203" pitchFamily="34" charset="0"/>
            </a:endParaRPr>
          </a:p>
        </p:txBody>
      </p:sp>
    </p:spTree>
    <p:extLst>
      <p:ext uri="{BB962C8B-B14F-4D97-AF65-F5344CB8AC3E}">
        <p14:creationId xmlns:p14="http://schemas.microsoft.com/office/powerpoint/2010/main" val="275038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D1DEE7EC-1221-4F26-9E62-B67BF61638D4}"/>
              </a:ext>
            </a:extLst>
          </p:cNvPr>
          <p:cNvSpPr>
            <a:spLocks noGrp="1"/>
          </p:cNvSpPr>
          <p:nvPr>
            <p:ph type="pic" sz="quarter" idx="12"/>
          </p:nvPr>
        </p:nvSpPr>
        <p:spPr>
          <a:xfrm>
            <a:off x="5580754" y="0"/>
            <a:ext cx="2203749" cy="34290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875">
                <a:solidFill>
                  <a:schemeClr val="tx1">
                    <a:lumMod val="65000"/>
                    <a:lumOff val="35000"/>
                  </a:schemeClr>
                </a:solidFill>
              </a:defRPr>
            </a:lvl1pPr>
          </a:lstStyle>
          <a:p>
            <a:endParaRPr lang="id-ID" dirty="0"/>
          </a:p>
        </p:txBody>
      </p:sp>
      <p:sp>
        <p:nvSpPr>
          <p:cNvPr id="6" name="Picture Placeholder 3">
            <a:extLst>
              <a:ext uri="{FF2B5EF4-FFF2-40B4-BE49-F238E27FC236}">
                <a16:creationId xmlns:a16="http://schemas.microsoft.com/office/drawing/2014/main" id="{E338C08B-3482-4DA8-9807-4E68A4C26508}"/>
              </a:ext>
            </a:extLst>
          </p:cNvPr>
          <p:cNvSpPr>
            <a:spLocks noGrp="1"/>
          </p:cNvSpPr>
          <p:nvPr>
            <p:ph type="pic" sz="quarter" idx="13"/>
          </p:nvPr>
        </p:nvSpPr>
        <p:spPr>
          <a:xfrm>
            <a:off x="7784502" y="3429000"/>
            <a:ext cx="2203749" cy="34290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875">
                <a:solidFill>
                  <a:schemeClr val="tx1">
                    <a:lumMod val="65000"/>
                    <a:lumOff val="35000"/>
                  </a:schemeClr>
                </a:solidFill>
              </a:defRPr>
            </a:lvl1pPr>
          </a:lstStyle>
          <a:p>
            <a:endParaRPr lang="id-ID" dirty="0"/>
          </a:p>
        </p:txBody>
      </p:sp>
      <p:sp>
        <p:nvSpPr>
          <p:cNvPr id="7" name="Picture Placeholder 3">
            <a:extLst>
              <a:ext uri="{FF2B5EF4-FFF2-40B4-BE49-F238E27FC236}">
                <a16:creationId xmlns:a16="http://schemas.microsoft.com/office/drawing/2014/main" id="{3DA771EF-E223-45ED-8DC4-9ED9311430D0}"/>
              </a:ext>
            </a:extLst>
          </p:cNvPr>
          <p:cNvSpPr>
            <a:spLocks noGrp="1"/>
          </p:cNvSpPr>
          <p:nvPr>
            <p:ph type="pic" sz="quarter" idx="14"/>
          </p:nvPr>
        </p:nvSpPr>
        <p:spPr>
          <a:xfrm>
            <a:off x="9988251" y="0"/>
            <a:ext cx="2203749" cy="34290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875">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184389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9BB823FC-C814-4CAD-945B-E4E48D7067EA}"/>
              </a:ext>
            </a:extLst>
          </p:cNvPr>
          <p:cNvSpPr>
            <a:spLocks noGrp="1"/>
          </p:cNvSpPr>
          <p:nvPr>
            <p:ph type="pic" sz="quarter" idx="11"/>
          </p:nvPr>
        </p:nvSpPr>
        <p:spPr>
          <a:xfrm>
            <a:off x="1553029" y="1935892"/>
            <a:ext cx="4107542" cy="393337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45000"/>
            </a:schemeClr>
          </a:solidFill>
          <a:effectLst/>
        </p:spPr>
        <p:txBody>
          <a:bodyPr wrap="square">
            <a:noAutofit/>
          </a:bodyPr>
          <a:lstStyle>
            <a:lvl1pPr marL="0" indent="0" algn="ctr">
              <a:buNone/>
              <a:defRPr sz="875">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321499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8E821C1-B0EA-43FA-AF9E-D279F7029DB9}"/>
              </a:ext>
            </a:extLst>
          </p:cNvPr>
          <p:cNvSpPr>
            <a:spLocks noGrp="1"/>
          </p:cNvSpPr>
          <p:nvPr>
            <p:ph type="pic" sz="quarter" idx="11"/>
          </p:nvPr>
        </p:nvSpPr>
        <p:spPr>
          <a:xfrm>
            <a:off x="6096001" y="1"/>
            <a:ext cx="4906787" cy="424016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875">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18174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5" name="Picture Placeholder 4">
            <a:extLst>
              <a:ext uri="{FF2B5EF4-FFF2-40B4-BE49-F238E27FC236}">
                <a16:creationId xmlns:a16="http://schemas.microsoft.com/office/drawing/2014/main" id="{49CC1679-6D6B-42F5-B1D2-6E8B55046184}"/>
              </a:ext>
            </a:extLst>
          </p:cNvPr>
          <p:cNvSpPr>
            <a:spLocks noGrp="1"/>
          </p:cNvSpPr>
          <p:nvPr>
            <p:ph type="pic" sz="quarter" idx="14"/>
          </p:nvPr>
        </p:nvSpPr>
        <p:spPr>
          <a:xfrm>
            <a:off x="1235362" y="1950626"/>
            <a:ext cx="4897566" cy="3926039"/>
          </a:xfrm>
          <a:prstGeom prst="rect">
            <a:avLst/>
          </a:prstGeom>
          <a:solidFill>
            <a:schemeClr val="bg1"/>
          </a:solidFill>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20146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000">
              <a:srgbClr val="2E3252"/>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DF7C9CC-67A0-40A0-A4F8-08B123A3727C}"/>
              </a:ext>
            </a:extLst>
          </p:cNvPr>
          <p:cNvGrpSpPr/>
          <p:nvPr userDrawn="1"/>
        </p:nvGrpSpPr>
        <p:grpSpPr>
          <a:xfrm>
            <a:off x="10534051" y="6149683"/>
            <a:ext cx="952521" cy="167458"/>
            <a:chOff x="10466309" y="6133423"/>
            <a:chExt cx="952521" cy="167458"/>
          </a:xfrm>
        </p:grpSpPr>
        <p:sp>
          <p:nvSpPr>
            <p:cNvPr id="18" name="Freeform 85">
              <a:extLst>
                <a:ext uri="{FF2B5EF4-FFF2-40B4-BE49-F238E27FC236}">
                  <a16:creationId xmlns:a16="http://schemas.microsoft.com/office/drawing/2014/main" id="{99947856-F618-4871-9764-945FDE9D70CC}"/>
                </a:ext>
              </a:extLst>
            </p:cNvPr>
            <p:cNvSpPr>
              <a:spLocks noChangeArrowheads="1"/>
            </p:cNvSpPr>
            <p:nvPr userDrawn="1"/>
          </p:nvSpPr>
          <p:spPr bwMode="auto">
            <a:xfrm>
              <a:off x="10799731" y="6145789"/>
              <a:ext cx="177840" cy="142727"/>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alpha val="25000"/>
              </a:schemeClr>
            </a:solidFill>
            <a:ln>
              <a:noFill/>
            </a:ln>
            <a:effectLst/>
          </p:spPr>
          <p:txBody>
            <a:bodyPr wrap="none" lIns="34290" tIns="17145" rIns="34290" bIns="17145" anchor="ctr"/>
            <a:lstStyle/>
            <a:p>
              <a:endParaRPr lang="en-US" sz="1125" dirty="0">
                <a:solidFill>
                  <a:schemeClr val="bg1">
                    <a:alpha val="70000"/>
                  </a:schemeClr>
                </a:solidFill>
              </a:endParaRPr>
            </a:p>
          </p:txBody>
        </p:sp>
        <p:grpSp>
          <p:nvGrpSpPr>
            <p:cNvPr id="19" name="Group 18">
              <a:extLst>
                <a:ext uri="{FF2B5EF4-FFF2-40B4-BE49-F238E27FC236}">
                  <a16:creationId xmlns:a16="http://schemas.microsoft.com/office/drawing/2014/main" id="{E03D124F-B1CF-4A24-B49A-89A7BF041471}"/>
                </a:ext>
              </a:extLst>
            </p:cNvPr>
            <p:cNvGrpSpPr/>
            <p:nvPr userDrawn="1"/>
          </p:nvGrpSpPr>
          <p:grpSpPr>
            <a:xfrm>
              <a:off x="11220684" y="6141615"/>
              <a:ext cx="198146" cy="151074"/>
              <a:chOff x="10541000" y="3240088"/>
              <a:chExt cx="1282701" cy="979487"/>
            </a:xfrm>
            <a:solidFill>
              <a:schemeClr val="bg1">
                <a:alpha val="25000"/>
              </a:schemeClr>
            </a:solidFill>
          </p:grpSpPr>
          <p:sp>
            <p:nvSpPr>
              <p:cNvPr id="21" name="Freeform 5">
                <a:extLst>
                  <a:ext uri="{FF2B5EF4-FFF2-40B4-BE49-F238E27FC236}">
                    <a16:creationId xmlns:a16="http://schemas.microsoft.com/office/drawing/2014/main" id="{418E5FDA-F79D-42CB-8453-8AF4206D431A}"/>
                  </a:ext>
                </a:extLst>
              </p:cNvPr>
              <p:cNvSpPr>
                <a:spLocks/>
              </p:cNvSpPr>
              <p:nvPr userDrawn="1"/>
            </p:nvSpPr>
            <p:spPr bwMode="auto">
              <a:xfrm>
                <a:off x="10541000" y="3240088"/>
                <a:ext cx="984250" cy="979487"/>
              </a:xfrm>
              <a:custGeom>
                <a:avLst/>
                <a:gdLst>
                  <a:gd name="T0" fmla="*/ 2709 w 2709"/>
                  <a:gd name="T1" fmla="*/ 1204 h 2709"/>
                  <a:gd name="T2" fmla="*/ 1445 w 2709"/>
                  <a:gd name="T3" fmla="*/ 1204 h 2709"/>
                  <a:gd name="T4" fmla="*/ 1445 w 2709"/>
                  <a:gd name="T5" fmla="*/ 1626 h 2709"/>
                  <a:gd name="T6" fmla="*/ 2216 w 2709"/>
                  <a:gd name="T7" fmla="*/ 1626 h 2709"/>
                  <a:gd name="T8" fmla="*/ 1355 w 2709"/>
                  <a:gd name="T9" fmla="*/ 2258 h 2709"/>
                  <a:gd name="T10" fmla="*/ 452 w 2709"/>
                  <a:gd name="T11" fmla="*/ 1355 h 2709"/>
                  <a:gd name="T12" fmla="*/ 1355 w 2709"/>
                  <a:gd name="T13" fmla="*/ 452 h 2709"/>
                  <a:gd name="T14" fmla="*/ 1997 w 2709"/>
                  <a:gd name="T15" fmla="*/ 720 h 2709"/>
                  <a:gd name="T16" fmla="*/ 2303 w 2709"/>
                  <a:gd name="T17" fmla="*/ 387 h 2709"/>
                  <a:gd name="T18" fmla="*/ 1355 w 2709"/>
                  <a:gd name="T19" fmla="*/ 0 h 2709"/>
                  <a:gd name="T20" fmla="*/ 0 w 2709"/>
                  <a:gd name="T21" fmla="*/ 1355 h 2709"/>
                  <a:gd name="T22" fmla="*/ 1355 w 2709"/>
                  <a:gd name="T23" fmla="*/ 2709 h 2709"/>
                  <a:gd name="T24" fmla="*/ 2709 w 2709"/>
                  <a:gd name="T25" fmla="*/ 1626 h 2709"/>
                  <a:gd name="T26" fmla="*/ 2709 w 2709"/>
                  <a:gd name="T27" fmla="*/ 1204 h 2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9" h="2709">
                    <a:moveTo>
                      <a:pt x="2709" y="1204"/>
                    </a:moveTo>
                    <a:lnTo>
                      <a:pt x="1445" y="1204"/>
                    </a:lnTo>
                    <a:lnTo>
                      <a:pt x="1445" y="1626"/>
                    </a:lnTo>
                    <a:lnTo>
                      <a:pt x="2216" y="1626"/>
                    </a:lnTo>
                    <a:cubicBezTo>
                      <a:pt x="2101" y="1992"/>
                      <a:pt x="1759" y="2258"/>
                      <a:pt x="1355" y="2258"/>
                    </a:cubicBezTo>
                    <a:cubicBezTo>
                      <a:pt x="856" y="2258"/>
                      <a:pt x="452" y="1854"/>
                      <a:pt x="452" y="1355"/>
                    </a:cubicBezTo>
                    <a:cubicBezTo>
                      <a:pt x="452" y="856"/>
                      <a:pt x="856" y="452"/>
                      <a:pt x="1355" y="452"/>
                    </a:cubicBezTo>
                    <a:cubicBezTo>
                      <a:pt x="1606" y="452"/>
                      <a:pt x="1833" y="554"/>
                      <a:pt x="1997" y="720"/>
                    </a:cubicBezTo>
                    <a:lnTo>
                      <a:pt x="2303" y="387"/>
                    </a:lnTo>
                    <a:cubicBezTo>
                      <a:pt x="2058" y="148"/>
                      <a:pt x="1724" y="0"/>
                      <a:pt x="1355" y="0"/>
                    </a:cubicBezTo>
                    <a:cubicBezTo>
                      <a:pt x="607" y="0"/>
                      <a:pt x="0" y="607"/>
                      <a:pt x="0" y="1355"/>
                    </a:cubicBezTo>
                    <a:cubicBezTo>
                      <a:pt x="0" y="2103"/>
                      <a:pt x="607" y="2709"/>
                      <a:pt x="1355" y="2709"/>
                    </a:cubicBezTo>
                    <a:cubicBezTo>
                      <a:pt x="2010" y="2709"/>
                      <a:pt x="2584" y="2244"/>
                      <a:pt x="2709" y="1626"/>
                    </a:cubicBezTo>
                    <a:lnTo>
                      <a:pt x="2709" y="1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125"/>
              </a:p>
            </p:txBody>
          </p:sp>
          <p:sp>
            <p:nvSpPr>
              <p:cNvPr id="22" name="Freeform 6">
                <a:extLst>
                  <a:ext uri="{FF2B5EF4-FFF2-40B4-BE49-F238E27FC236}">
                    <a16:creationId xmlns:a16="http://schemas.microsoft.com/office/drawing/2014/main" id="{C5581D24-749C-46A7-AF9A-F2EE843F648C}"/>
                  </a:ext>
                </a:extLst>
              </p:cNvPr>
              <p:cNvSpPr>
                <a:spLocks/>
              </p:cNvSpPr>
              <p:nvPr userDrawn="1"/>
            </p:nvSpPr>
            <p:spPr bwMode="auto">
              <a:xfrm>
                <a:off x="11555413" y="3581400"/>
                <a:ext cx="268288" cy="268287"/>
              </a:xfrm>
              <a:custGeom>
                <a:avLst/>
                <a:gdLst>
                  <a:gd name="T0" fmla="*/ 739 w 739"/>
                  <a:gd name="T1" fmla="*/ 258 h 739"/>
                  <a:gd name="T2" fmla="*/ 480 w 739"/>
                  <a:gd name="T3" fmla="*/ 258 h 739"/>
                  <a:gd name="T4" fmla="*/ 480 w 739"/>
                  <a:gd name="T5" fmla="*/ 0 h 739"/>
                  <a:gd name="T6" fmla="*/ 258 w 739"/>
                  <a:gd name="T7" fmla="*/ 0 h 739"/>
                  <a:gd name="T8" fmla="*/ 258 w 739"/>
                  <a:gd name="T9" fmla="*/ 258 h 739"/>
                  <a:gd name="T10" fmla="*/ 0 w 739"/>
                  <a:gd name="T11" fmla="*/ 258 h 739"/>
                  <a:gd name="T12" fmla="*/ 0 w 739"/>
                  <a:gd name="T13" fmla="*/ 480 h 739"/>
                  <a:gd name="T14" fmla="*/ 258 w 739"/>
                  <a:gd name="T15" fmla="*/ 480 h 739"/>
                  <a:gd name="T16" fmla="*/ 258 w 739"/>
                  <a:gd name="T17" fmla="*/ 739 h 739"/>
                  <a:gd name="T18" fmla="*/ 480 w 739"/>
                  <a:gd name="T19" fmla="*/ 739 h 739"/>
                  <a:gd name="T20" fmla="*/ 480 w 739"/>
                  <a:gd name="T21" fmla="*/ 480 h 739"/>
                  <a:gd name="T22" fmla="*/ 739 w 739"/>
                  <a:gd name="T23" fmla="*/ 480 h 739"/>
                  <a:gd name="T24" fmla="*/ 739 w 739"/>
                  <a:gd name="T25" fmla="*/ 258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9" h="739">
                    <a:moveTo>
                      <a:pt x="739" y="258"/>
                    </a:moveTo>
                    <a:lnTo>
                      <a:pt x="480" y="258"/>
                    </a:lnTo>
                    <a:lnTo>
                      <a:pt x="480" y="0"/>
                    </a:lnTo>
                    <a:lnTo>
                      <a:pt x="258" y="0"/>
                    </a:lnTo>
                    <a:lnTo>
                      <a:pt x="258" y="258"/>
                    </a:lnTo>
                    <a:lnTo>
                      <a:pt x="0" y="258"/>
                    </a:lnTo>
                    <a:lnTo>
                      <a:pt x="0" y="480"/>
                    </a:lnTo>
                    <a:lnTo>
                      <a:pt x="258" y="480"/>
                    </a:lnTo>
                    <a:lnTo>
                      <a:pt x="258" y="739"/>
                    </a:lnTo>
                    <a:lnTo>
                      <a:pt x="480" y="739"/>
                    </a:lnTo>
                    <a:lnTo>
                      <a:pt x="480" y="480"/>
                    </a:lnTo>
                    <a:lnTo>
                      <a:pt x="739" y="480"/>
                    </a:lnTo>
                    <a:lnTo>
                      <a:pt x="739" y="2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125"/>
              </a:p>
            </p:txBody>
          </p:sp>
        </p:grpSp>
        <p:sp>
          <p:nvSpPr>
            <p:cNvPr id="20" name="Freeform 75">
              <a:extLst>
                <a:ext uri="{FF2B5EF4-FFF2-40B4-BE49-F238E27FC236}">
                  <a16:creationId xmlns:a16="http://schemas.microsoft.com/office/drawing/2014/main" id="{F72649AF-FB11-4B41-86F7-3292ADF51563}"/>
                </a:ext>
              </a:extLst>
            </p:cNvPr>
            <p:cNvSpPr>
              <a:spLocks noChangeArrowheads="1"/>
            </p:cNvSpPr>
            <p:nvPr userDrawn="1"/>
          </p:nvSpPr>
          <p:spPr bwMode="auto">
            <a:xfrm>
              <a:off x="10466309" y="6133423"/>
              <a:ext cx="90309" cy="167458"/>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alpha val="25000"/>
              </a:schemeClr>
            </a:solidFill>
            <a:ln>
              <a:noFill/>
            </a:ln>
            <a:effectLst/>
          </p:spPr>
          <p:txBody>
            <a:bodyPr wrap="none" lIns="34290" tIns="17145" rIns="34290" bIns="17145" anchor="ctr"/>
            <a:lstStyle/>
            <a:p>
              <a:endParaRPr lang="en-US" sz="1125" dirty="0">
                <a:solidFill>
                  <a:schemeClr val="bg1">
                    <a:lumMod val="85000"/>
                  </a:schemeClr>
                </a:solidFill>
              </a:endParaRPr>
            </a:p>
          </p:txBody>
        </p:sp>
      </p:grpSp>
      <p:sp>
        <p:nvSpPr>
          <p:cNvPr id="14" name="TextBox 13">
            <a:extLst>
              <a:ext uri="{FF2B5EF4-FFF2-40B4-BE49-F238E27FC236}">
                <a16:creationId xmlns:a16="http://schemas.microsoft.com/office/drawing/2014/main" id="{E5294DB5-4F15-4350-8DB2-CC70581E0275}"/>
              </a:ext>
            </a:extLst>
          </p:cNvPr>
          <p:cNvSpPr txBox="1"/>
          <p:nvPr userDrawn="1"/>
        </p:nvSpPr>
        <p:spPr>
          <a:xfrm>
            <a:off x="580715" y="6138405"/>
            <a:ext cx="2799164" cy="226985"/>
          </a:xfrm>
          <a:prstGeom prst="rect">
            <a:avLst/>
          </a:prstGeom>
          <a:noFill/>
        </p:spPr>
        <p:txBody>
          <a:bodyPr wrap="none" rtlCol="0">
            <a:spAutoFit/>
          </a:bodyPr>
          <a:lstStyle/>
          <a:p>
            <a:pPr algn="l"/>
            <a:r>
              <a:rPr lang="en-US" sz="875" b="0" spc="300" dirty="0">
                <a:solidFill>
                  <a:schemeClr val="bg1"/>
                </a:solidFill>
                <a:latin typeface="+mn-lt"/>
                <a:ea typeface="Roboto Condensed" panose="02000000000000000000" pitchFamily="2" charset="0"/>
                <a:cs typeface="Segoe UI" panose="020B0502040204020203" pitchFamily="34" charset="0"/>
              </a:rPr>
              <a:t>SLIDEBAZAAR |</a:t>
            </a:r>
            <a:r>
              <a:rPr lang="en-US" sz="875" spc="300" dirty="0">
                <a:solidFill>
                  <a:schemeClr val="bg1"/>
                </a:solidFill>
                <a:latin typeface="+mn-lt"/>
                <a:ea typeface="Roboto Condensed" panose="02000000000000000000" pitchFamily="2" charset="0"/>
                <a:cs typeface="Segoe UI" panose="020B0502040204020203" pitchFamily="34" charset="0"/>
              </a:rPr>
              <a:t> </a:t>
            </a:r>
            <a:r>
              <a:rPr lang="en-US" sz="875" spc="300" dirty="0">
                <a:solidFill>
                  <a:schemeClr val="bg1">
                    <a:alpha val="45000"/>
                  </a:schemeClr>
                </a:solidFill>
                <a:latin typeface="+mn-lt"/>
                <a:ea typeface="Roboto Condensed" panose="02000000000000000000" pitchFamily="2" charset="0"/>
                <a:cs typeface="Segoe UI" panose="020B0502040204020203" pitchFamily="34" charset="0"/>
              </a:rPr>
              <a:t>2019.ALL RIGHTS</a:t>
            </a:r>
            <a:endParaRPr lang="id-ID" sz="875" spc="300" dirty="0">
              <a:solidFill>
                <a:schemeClr val="bg1">
                  <a:alpha val="45000"/>
                </a:schemeClr>
              </a:solidFill>
              <a:latin typeface="+mn-lt"/>
              <a:ea typeface="Roboto Condensed" panose="02000000000000000000" pitchFamily="2" charset="0"/>
              <a:cs typeface="Segoe UI" panose="020B0502040204020203" pitchFamily="34" charset="0"/>
            </a:endParaRPr>
          </a:p>
        </p:txBody>
      </p:sp>
      <p:sp>
        <p:nvSpPr>
          <p:cNvPr id="17" name="Freeform: Shape 16">
            <a:extLst>
              <a:ext uri="{FF2B5EF4-FFF2-40B4-BE49-F238E27FC236}">
                <a16:creationId xmlns:a16="http://schemas.microsoft.com/office/drawing/2014/main" id="{23907840-5D0B-43AB-AB39-8164B27DD2A1}"/>
              </a:ext>
            </a:extLst>
          </p:cNvPr>
          <p:cNvSpPr/>
          <p:nvPr userDrawn="1"/>
        </p:nvSpPr>
        <p:spPr>
          <a:xfrm>
            <a:off x="1" y="3354056"/>
            <a:ext cx="4857898" cy="3503946"/>
          </a:xfrm>
          <a:custGeom>
            <a:avLst/>
            <a:gdLst>
              <a:gd name="connsiteX0" fmla="*/ 1467469 w 3428779"/>
              <a:gd name="connsiteY0" fmla="*/ 0 h 2473139"/>
              <a:gd name="connsiteX1" fmla="*/ 3428779 w 3428779"/>
              <a:gd name="connsiteY1" fmla="*/ 1961310 h 2473139"/>
              <a:gd name="connsiteX2" fmla="*/ 3388932 w 3428779"/>
              <a:gd name="connsiteY2" fmla="*/ 2356583 h 2473139"/>
              <a:gd name="connsiteX3" fmla="*/ 3358963 w 3428779"/>
              <a:gd name="connsiteY3" fmla="*/ 2473139 h 2473139"/>
              <a:gd name="connsiteX4" fmla="*/ 2402767 w 3428779"/>
              <a:gd name="connsiteY4" fmla="*/ 2473139 h 2473139"/>
              <a:gd name="connsiteX5" fmla="*/ 2404968 w 3428779"/>
              <a:gd name="connsiteY5" fmla="*/ 2469516 h 2473139"/>
              <a:gd name="connsiteX6" fmla="*/ 2533650 w 3428779"/>
              <a:gd name="connsiteY6" fmla="*/ 1961310 h 2473139"/>
              <a:gd name="connsiteX7" fmla="*/ 1467469 w 3428779"/>
              <a:gd name="connsiteY7" fmla="*/ 895129 h 2473139"/>
              <a:gd name="connsiteX8" fmla="*/ 401288 w 3428779"/>
              <a:gd name="connsiteY8" fmla="*/ 1961310 h 2473139"/>
              <a:gd name="connsiteX9" fmla="*/ 529970 w 3428779"/>
              <a:gd name="connsiteY9" fmla="*/ 2469516 h 2473139"/>
              <a:gd name="connsiteX10" fmla="*/ 532172 w 3428779"/>
              <a:gd name="connsiteY10" fmla="*/ 2473139 h 2473139"/>
              <a:gd name="connsiteX11" fmla="*/ 0 w 3428779"/>
              <a:gd name="connsiteY11" fmla="*/ 2473139 h 2473139"/>
              <a:gd name="connsiteX12" fmla="*/ 0 w 3428779"/>
              <a:gd name="connsiteY12" fmla="*/ 663151 h 2473139"/>
              <a:gd name="connsiteX13" fmla="*/ 80613 w 3428779"/>
              <a:gd name="connsiteY13" fmla="*/ 574455 h 2473139"/>
              <a:gd name="connsiteX14" fmla="*/ 1467469 w 3428779"/>
              <a:gd name="connsiteY14" fmla="*/ 0 h 2473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8779" h="2473139">
                <a:moveTo>
                  <a:pt x="1467469" y="0"/>
                </a:moveTo>
                <a:cubicBezTo>
                  <a:pt x="2550671" y="0"/>
                  <a:pt x="3428779" y="878108"/>
                  <a:pt x="3428779" y="1961310"/>
                </a:cubicBezTo>
                <a:cubicBezTo>
                  <a:pt x="3428779" y="2096711"/>
                  <a:pt x="3415059" y="2228906"/>
                  <a:pt x="3388932" y="2356583"/>
                </a:cubicBezTo>
                <a:lnTo>
                  <a:pt x="3358963" y="2473139"/>
                </a:lnTo>
                <a:lnTo>
                  <a:pt x="2402767" y="2473139"/>
                </a:lnTo>
                <a:lnTo>
                  <a:pt x="2404968" y="2469516"/>
                </a:lnTo>
                <a:cubicBezTo>
                  <a:pt x="2487034" y="2318445"/>
                  <a:pt x="2533650" y="2145322"/>
                  <a:pt x="2533650" y="1961310"/>
                </a:cubicBezTo>
                <a:cubicBezTo>
                  <a:pt x="2533650" y="1372474"/>
                  <a:pt x="2056305" y="895129"/>
                  <a:pt x="1467469" y="895129"/>
                </a:cubicBezTo>
                <a:cubicBezTo>
                  <a:pt x="878633" y="895129"/>
                  <a:pt x="401288" y="1372474"/>
                  <a:pt x="401288" y="1961310"/>
                </a:cubicBezTo>
                <a:cubicBezTo>
                  <a:pt x="401288" y="2145322"/>
                  <a:pt x="447904" y="2318445"/>
                  <a:pt x="529970" y="2469516"/>
                </a:cubicBezTo>
                <a:lnTo>
                  <a:pt x="532172" y="2473139"/>
                </a:lnTo>
                <a:lnTo>
                  <a:pt x="0" y="2473139"/>
                </a:lnTo>
                <a:lnTo>
                  <a:pt x="0" y="663151"/>
                </a:lnTo>
                <a:lnTo>
                  <a:pt x="80613" y="574455"/>
                </a:lnTo>
                <a:cubicBezTo>
                  <a:pt x="435541" y="219527"/>
                  <a:pt x="925868" y="0"/>
                  <a:pt x="1467469" y="0"/>
                </a:cubicBezTo>
                <a:close/>
              </a:path>
            </a:pathLst>
          </a:custGeom>
          <a:solidFill>
            <a:schemeClr val="bg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0C3573A-F742-4D6A-B6F8-C506ADC2A5F3}"/>
              </a:ext>
            </a:extLst>
          </p:cNvPr>
          <p:cNvSpPr/>
          <p:nvPr userDrawn="1"/>
        </p:nvSpPr>
        <p:spPr>
          <a:xfrm>
            <a:off x="4953694" y="2286694"/>
            <a:ext cx="2284612" cy="2284612"/>
          </a:xfrm>
          <a:custGeom>
            <a:avLst/>
            <a:gdLst>
              <a:gd name="connsiteX0" fmla="*/ 1961310 w 3922620"/>
              <a:gd name="connsiteY0" fmla="*/ 895129 h 3922620"/>
              <a:gd name="connsiteX1" fmla="*/ 895129 w 3922620"/>
              <a:gd name="connsiteY1" fmla="*/ 1961310 h 3922620"/>
              <a:gd name="connsiteX2" fmla="*/ 1961310 w 3922620"/>
              <a:gd name="connsiteY2" fmla="*/ 3027491 h 3922620"/>
              <a:gd name="connsiteX3" fmla="*/ 3027491 w 3922620"/>
              <a:gd name="connsiteY3" fmla="*/ 1961310 h 3922620"/>
              <a:gd name="connsiteX4" fmla="*/ 1961310 w 3922620"/>
              <a:gd name="connsiteY4" fmla="*/ 895129 h 3922620"/>
              <a:gd name="connsiteX5" fmla="*/ 1961310 w 3922620"/>
              <a:gd name="connsiteY5" fmla="*/ 0 h 3922620"/>
              <a:gd name="connsiteX6" fmla="*/ 3922620 w 3922620"/>
              <a:gd name="connsiteY6" fmla="*/ 1961310 h 3922620"/>
              <a:gd name="connsiteX7" fmla="*/ 1961310 w 3922620"/>
              <a:gd name="connsiteY7" fmla="*/ 3922620 h 3922620"/>
              <a:gd name="connsiteX8" fmla="*/ 0 w 3922620"/>
              <a:gd name="connsiteY8" fmla="*/ 1961310 h 3922620"/>
              <a:gd name="connsiteX9" fmla="*/ 1961310 w 3922620"/>
              <a:gd name="connsiteY9" fmla="*/ 0 h 392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2620" h="3922620">
                <a:moveTo>
                  <a:pt x="1961310" y="895129"/>
                </a:moveTo>
                <a:cubicBezTo>
                  <a:pt x="1372474" y="895129"/>
                  <a:pt x="895129" y="1372474"/>
                  <a:pt x="895129" y="1961310"/>
                </a:cubicBezTo>
                <a:cubicBezTo>
                  <a:pt x="895129" y="2550146"/>
                  <a:pt x="1372474" y="3027491"/>
                  <a:pt x="1961310" y="3027491"/>
                </a:cubicBezTo>
                <a:cubicBezTo>
                  <a:pt x="2550146" y="3027491"/>
                  <a:pt x="3027491" y="2550146"/>
                  <a:pt x="3027491" y="1961310"/>
                </a:cubicBezTo>
                <a:cubicBezTo>
                  <a:pt x="3027491" y="1372474"/>
                  <a:pt x="2550146" y="895129"/>
                  <a:pt x="1961310" y="895129"/>
                </a:cubicBezTo>
                <a:close/>
                <a:moveTo>
                  <a:pt x="1961310" y="0"/>
                </a:moveTo>
                <a:cubicBezTo>
                  <a:pt x="3044512" y="0"/>
                  <a:pt x="3922620" y="878108"/>
                  <a:pt x="3922620" y="1961310"/>
                </a:cubicBezTo>
                <a:cubicBezTo>
                  <a:pt x="3922620" y="3044512"/>
                  <a:pt x="3044512" y="3922620"/>
                  <a:pt x="1961310" y="3922620"/>
                </a:cubicBezTo>
                <a:cubicBezTo>
                  <a:pt x="878108" y="3922620"/>
                  <a:pt x="0" y="3044512"/>
                  <a:pt x="0" y="1961310"/>
                </a:cubicBezTo>
                <a:cubicBezTo>
                  <a:pt x="0" y="878108"/>
                  <a:pt x="878108" y="0"/>
                  <a:pt x="1961310" y="0"/>
                </a:cubicBezTo>
                <a:close/>
              </a:path>
            </a:pathLst>
          </a:custGeom>
          <a:solidFill>
            <a:schemeClr val="bg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531BEB9-30D5-4BDE-9F07-A7B709C2195B}"/>
              </a:ext>
            </a:extLst>
          </p:cNvPr>
          <p:cNvSpPr/>
          <p:nvPr userDrawn="1"/>
        </p:nvSpPr>
        <p:spPr>
          <a:xfrm>
            <a:off x="11347490" y="190297"/>
            <a:ext cx="625136" cy="625136"/>
          </a:xfrm>
          <a:custGeom>
            <a:avLst/>
            <a:gdLst>
              <a:gd name="connsiteX0" fmla="*/ 1961310 w 3922620"/>
              <a:gd name="connsiteY0" fmla="*/ 895129 h 3922620"/>
              <a:gd name="connsiteX1" fmla="*/ 895129 w 3922620"/>
              <a:gd name="connsiteY1" fmla="*/ 1961310 h 3922620"/>
              <a:gd name="connsiteX2" fmla="*/ 1961310 w 3922620"/>
              <a:gd name="connsiteY2" fmla="*/ 3027491 h 3922620"/>
              <a:gd name="connsiteX3" fmla="*/ 3027491 w 3922620"/>
              <a:gd name="connsiteY3" fmla="*/ 1961310 h 3922620"/>
              <a:gd name="connsiteX4" fmla="*/ 1961310 w 3922620"/>
              <a:gd name="connsiteY4" fmla="*/ 895129 h 3922620"/>
              <a:gd name="connsiteX5" fmla="*/ 1961310 w 3922620"/>
              <a:gd name="connsiteY5" fmla="*/ 0 h 3922620"/>
              <a:gd name="connsiteX6" fmla="*/ 3922620 w 3922620"/>
              <a:gd name="connsiteY6" fmla="*/ 1961310 h 3922620"/>
              <a:gd name="connsiteX7" fmla="*/ 1961310 w 3922620"/>
              <a:gd name="connsiteY7" fmla="*/ 3922620 h 3922620"/>
              <a:gd name="connsiteX8" fmla="*/ 0 w 3922620"/>
              <a:gd name="connsiteY8" fmla="*/ 1961310 h 3922620"/>
              <a:gd name="connsiteX9" fmla="*/ 1961310 w 3922620"/>
              <a:gd name="connsiteY9" fmla="*/ 0 h 392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2620" h="3922620">
                <a:moveTo>
                  <a:pt x="1961310" y="895129"/>
                </a:moveTo>
                <a:cubicBezTo>
                  <a:pt x="1372474" y="895129"/>
                  <a:pt x="895129" y="1372474"/>
                  <a:pt x="895129" y="1961310"/>
                </a:cubicBezTo>
                <a:cubicBezTo>
                  <a:pt x="895129" y="2550146"/>
                  <a:pt x="1372474" y="3027491"/>
                  <a:pt x="1961310" y="3027491"/>
                </a:cubicBezTo>
                <a:cubicBezTo>
                  <a:pt x="2550146" y="3027491"/>
                  <a:pt x="3027491" y="2550146"/>
                  <a:pt x="3027491" y="1961310"/>
                </a:cubicBezTo>
                <a:cubicBezTo>
                  <a:pt x="3027491" y="1372474"/>
                  <a:pt x="2550146" y="895129"/>
                  <a:pt x="1961310" y="895129"/>
                </a:cubicBezTo>
                <a:close/>
                <a:moveTo>
                  <a:pt x="1961310" y="0"/>
                </a:moveTo>
                <a:cubicBezTo>
                  <a:pt x="3044512" y="0"/>
                  <a:pt x="3922620" y="878108"/>
                  <a:pt x="3922620" y="1961310"/>
                </a:cubicBezTo>
                <a:cubicBezTo>
                  <a:pt x="3922620" y="3044512"/>
                  <a:pt x="3044512" y="3922620"/>
                  <a:pt x="1961310" y="3922620"/>
                </a:cubicBezTo>
                <a:cubicBezTo>
                  <a:pt x="878108" y="3922620"/>
                  <a:pt x="0" y="3044512"/>
                  <a:pt x="0" y="1961310"/>
                </a:cubicBezTo>
                <a:cubicBezTo>
                  <a:pt x="0" y="878108"/>
                  <a:pt x="878108" y="0"/>
                  <a:pt x="1961310" y="0"/>
                </a:cubicBezTo>
                <a:close/>
              </a:path>
            </a:pathLst>
          </a:cu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85843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713" r:id="rId3"/>
    <p:sldLayoutId id="2147483714" r:id="rId4"/>
    <p:sldLayoutId id="2147483684" r:id="rId5"/>
    <p:sldLayoutId id="2147483685" r:id="rId6"/>
    <p:sldLayoutId id="2147483689" r:id="rId7"/>
    <p:sldLayoutId id="2147483697" r:id="rId8"/>
    <p:sldLayoutId id="2147483698" r:id="rId9"/>
    <p:sldLayoutId id="2147483710" r:id="rId10"/>
    <p:sldLayoutId id="2147483711" r:id="rId11"/>
    <p:sldLayoutId id="2147483712" r:id="rId12"/>
    <p:sldLayoutId id="2147483715" r:id="rId13"/>
  </p:sldLayoutIdLst>
  <p:txStyles>
    <p:titleStyle>
      <a:lvl1pPr algn="l" defTabSz="912971" rtl="0" eaLnBrk="1" latinLnBrk="0" hangingPunct="1">
        <a:lnSpc>
          <a:spcPct val="90000"/>
        </a:lnSpc>
        <a:spcBef>
          <a:spcPct val="0"/>
        </a:spcBef>
        <a:buNone/>
        <a:defRPr sz="4393" kern="1200">
          <a:solidFill>
            <a:schemeClr val="tx1"/>
          </a:solidFill>
          <a:latin typeface="+mj-lt"/>
          <a:ea typeface="+mj-ea"/>
          <a:cs typeface="+mj-cs"/>
        </a:defRPr>
      </a:lvl1pPr>
    </p:titleStyle>
    <p:bodyStyle>
      <a:lvl1pPr marL="228243" indent="-228243" algn="l" defTabSz="912971" rtl="0" eaLnBrk="1" latinLnBrk="0" hangingPunct="1">
        <a:lnSpc>
          <a:spcPct val="90000"/>
        </a:lnSpc>
        <a:spcBef>
          <a:spcPts val="999"/>
        </a:spcBef>
        <a:buFont typeface="Arial" panose="020B0604020202020204" pitchFamily="34" charset="0"/>
        <a:buChar char="•"/>
        <a:defRPr sz="2796" kern="1200">
          <a:solidFill>
            <a:schemeClr val="tx1"/>
          </a:solidFill>
          <a:latin typeface="+mn-lt"/>
          <a:ea typeface="+mn-ea"/>
          <a:cs typeface="+mn-cs"/>
        </a:defRPr>
      </a:lvl1pPr>
      <a:lvl2pPr marL="684729" indent="-228243" algn="l" defTabSz="912971" rtl="0" eaLnBrk="1" latinLnBrk="0" hangingPunct="1">
        <a:lnSpc>
          <a:spcPct val="90000"/>
        </a:lnSpc>
        <a:spcBef>
          <a:spcPts val="499"/>
        </a:spcBef>
        <a:buFont typeface="Arial" panose="020B0604020202020204" pitchFamily="34" charset="0"/>
        <a:buChar char="•"/>
        <a:defRPr sz="2396" kern="1200">
          <a:solidFill>
            <a:schemeClr val="tx1"/>
          </a:solidFill>
          <a:latin typeface="+mn-lt"/>
          <a:ea typeface="+mn-ea"/>
          <a:cs typeface="+mn-cs"/>
        </a:defRPr>
      </a:lvl2pPr>
      <a:lvl3pPr marL="1141214" indent="-228243" algn="l" defTabSz="912971" rtl="0" eaLnBrk="1" latinLnBrk="0" hangingPunct="1">
        <a:lnSpc>
          <a:spcPct val="90000"/>
        </a:lnSpc>
        <a:spcBef>
          <a:spcPts val="499"/>
        </a:spcBef>
        <a:buFont typeface="Arial" panose="020B0604020202020204" pitchFamily="34" charset="0"/>
        <a:buChar char="•"/>
        <a:defRPr sz="1997" kern="1200">
          <a:solidFill>
            <a:schemeClr val="tx1"/>
          </a:solidFill>
          <a:latin typeface="+mn-lt"/>
          <a:ea typeface="+mn-ea"/>
          <a:cs typeface="+mn-cs"/>
        </a:defRPr>
      </a:lvl3pPr>
      <a:lvl4pPr marL="1597700"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4pPr>
      <a:lvl5pPr marL="2054186"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5pPr>
      <a:lvl6pPr marL="2510671"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6pPr>
      <a:lvl7pPr marL="2967157"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7pPr>
      <a:lvl8pPr marL="3423643"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8pPr>
      <a:lvl9pPr marL="3880128"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2971" rtl="0" eaLnBrk="1" latinLnBrk="0" hangingPunct="1">
        <a:defRPr sz="1798" kern="1200">
          <a:solidFill>
            <a:schemeClr val="tx1"/>
          </a:solidFill>
          <a:latin typeface="+mn-lt"/>
          <a:ea typeface="+mn-ea"/>
          <a:cs typeface="+mn-cs"/>
        </a:defRPr>
      </a:lvl1pPr>
      <a:lvl2pPr marL="456486" algn="l" defTabSz="912971" rtl="0" eaLnBrk="1" latinLnBrk="0" hangingPunct="1">
        <a:defRPr sz="1798" kern="1200">
          <a:solidFill>
            <a:schemeClr val="tx1"/>
          </a:solidFill>
          <a:latin typeface="+mn-lt"/>
          <a:ea typeface="+mn-ea"/>
          <a:cs typeface="+mn-cs"/>
        </a:defRPr>
      </a:lvl2pPr>
      <a:lvl3pPr marL="912971" algn="l" defTabSz="912971" rtl="0" eaLnBrk="1" latinLnBrk="0" hangingPunct="1">
        <a:defRPr sz="1798" kern="1200">
          <a:solidFill>
            <a:schemeClr val="tx1"/>
          </a:solidFill>
          <a:latin typeface="+mn-lt"/>
          <a:ea typeface="+mn-ea"/>
          <a:cs typeface="+mn-cs"/>
        </a:defRPr>
      </a:lvl3pPr>
      <a:lvl4pPr marL="1369457" algn="l" defTabSz="912971" rtl="0" eaLnBrk="1" latinLnBrk="0" hangingPunct="1">
        <a:defRPr sz="1798" kern="1200">
          <a:solidFill>
            <a:schemeClr val="tx1"/>
          </a:solidFill>
          <a:latin typeface="+mn-lt"/>
          <a:ea typeface="+mn-ea"/>
          <a:cs typeface="+mn-cs"/>
        </a:defRPr>
      </a:lvl4pPr>
      <a:lvl5pPr marL="1825943" algn="l" defTabSz="912971" rtl="0" eaLnBrk="1" latinLnBrk="0" hangingPunct="1">
        <a:defRPr sz="1798" kern="1200">
          <a:solidFill>
            <a:schemeClr val="tx1"/>
          </a:solidFill>
          <a:latin typeface="+mn-lt"/>
          <a:ea typeface="+mn-ea"/>
          <a:cs typeface="+mn-cs"/>
        </a:defRPr>
      </a:lvl5pPr>
      <a:lvl6pPr marL="2282428" algn="l" defTabSz="912971" rtl="0" eaLnBrk="1" latinLnBrk="0" hangingPunct="1">
        <a:defRPr sz="1798" kern="1200">
          <a:solidFill>
            <a:schemeClr val="tx1"/>
          </a:solidFill>
          <a:latin typeface="+mn-lt"/>
          <a:ea typeface="+mn-ea"/>
          <a:cs typeface="+mn-cs"/>
        </a:defRPr>
      </a:lvl6pPr>
      <a:lvl7pPr marL="2738914" algn="l" defTabSz="912971" rtl="0" eaLnBrk="1" latinLnBrk="0" hangingPunct="1">
        <a:defRPr sz="1798" kern="1200">
          <a:solidFill>
            <a:schemeClr val="tx1"/>
          </a:solidFill>
          <a:latin typeface="+mn-lt"/>
          <a:ea typeface="+mn-ea"/>
          <a:cs typeface="+mn-cs"/>
        </a:defRPr>
      </a:lvl7pPr>
      <a:lvl8pPr marL="3195399" algn="l" defTabSz="912971" rtl="0" eaLnBrk="1" latinLnBrk="0" hangingPunct="1">
        <a:defRPr sz="1798" kern="1200">
          <a:solidFill>
            <a:schemeClr val="tx1"/>
          </a:solidFill>
          <a:latin typeface="+mn-lt"/>
          <a:ea typeface="+mn-ea"/>
          <a:cs typeface="+mn-cs"/>
        </a:defRPr>
      </a:lvl8pPr>
      <a:lvl9pPr marL="3651885" algn="l" defTabSz="912971"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
              <a:srgbClr val="2E3252"/>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1E0AC565-3C9B-4A27-AF81-A841C86785AF}"/>
              </a:ext>
            </a:extLst>
          </p:cNvPr>
          <p:cNvGrpSpPr/>
          <p:nvPr/>
        </p:nvGrpSpPr>
        <p:grpSpPr>
          <a:xfrm>
            <a:off x="6456310" y="931955"/>
            <a:ext cx="4198808" cy="5220752"/>
            <a:chOff x="6465641" y="906106"/>
            <a:chExt cx="4198808" cy="5220752"/>
          </a:xfrm>
        </p:grpSpPr>
        <p:grpSp>
          <p:nvGrpSpPr>
            <p:cNvPr id="34" name="Group 33">
              <a:extLst>
                <a:ext uri="{FF2B5EF4-FFF2-40B4-BE49-F238E27FC236}">
                  <a16:creationId xmlns:a16="http://schemas.microsoft.com/office/drawing/2014/main" id="{BA1E2252-DFFD-4116-89A5-0059A480C078}"/>
                </a:ext>
              </a:extLst>
            </p:cNvPr>
            <p:cNvGrpSpPr/>
            <p:nvPr/>
          </p:nvGrpSpPr>
          <p:grpSpPr>
            <a:xfrm rot="19800000">
              <a:off x="10049475" y="906106"/>
              <a:ext cx="614974" cy="489374"/>
              <a:chOff x="10545129" y="3574223"/>
              <a:chExt cx="431383" cy="343279"/>
            </a:xfrm>
          </p:grpSpPr>
          <p:sp>
            <p:nvSpPr>
              <p:cNvPr id="38" name="Freeform 8">
                <a:extLst>
                  <a:ext uri="{FF2B5EF4-FFF2-40B4-BE49-F238E27FC236}">
                    <a16:creationId xmlns:a16="http://schemas.microsoft.com/office/drawing/2014/main" id="{606EFF8C-FE0C-493D-8579-401A04D781F3}"/>
                  </a:ext>
                </a:extLst>
              </p:cNvPr>
              <p:cNvSpPr>
                <a:spLocks noEditPoints="1"/>
              </p:cNvSpPr>
              <p:nvPr/>
            </p:nvSpPr>
            <p:spPr bwMode="auto">
              <a:xfrm rot="19800000">
                <a:off x="10627771" y="3612790"/>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8A67E7FD-51AD-49C4-81EA-36E7C0854BFA}"/>
                  </a:ext>
                </a:extLst>
              </p:cNvPr>
              <p:cNvSpPr>
                <a:spLocks noEditPoints="1"/>
              </p:cNvSpPr>
              <p:nvPr/>
            </p:nvSpPr>
            <p:spPr bwMode="auto">
              <a:xfrm rot="19800000">
                <a:off x="10545129" y="3574223"/>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1"/>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21AE142B-FC38-4015-8AAD-B918805916F8}"/>
                </a:ext>
              </a:extLst>
            </p:cNvPr>
            <p:cNvGrpSpPr/>
            <p:nvPr/>
          </p:nvGrpSpPr>
          <p:grpSpPr>
            <a:xfrm>
              <a:off x="6465641" y="5808534"/>
              <a:ext cx="361762" cy="318324"/>
              <a:chOff x="1408659" y="4399010"/>
              <a:chExt cx="361762" cy="318324"/>
            </a:xfrm>
          </p:grpSpPr>
          <p:sp>
            <p:nvSpPr>
              <p:cNvPr id="36" name="Freeform 6">
                <a:extLst>
                  <a:ext uri="{FF2B5EF4-FFF2-40B4-BE49-F238E27FC236}">
                    <a16:creationId xmlns:a16="http://schemas.microsoft.com/office/drawing/2014/main" id="{DDE48110-D58B-4D1B-997E-515AC6B1126C}"/>
                  </a:ext>
                </a:extLst>
              </p:cNvPr>
              <p:cNvSpPr>
                <a:spLocks noEditPoints="1"/>
              </p:cNvSpPr>
              <p:nvPr/>
            </p:nvSpPr>
            <p:spPr bwMode="auto">
              <a:xfrm rot="20700000">
                <a:off x="1491301" y="4437578"/>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C400518A-6F73-4E6E-9A9B-41B114300C87}"/>
                  </a:ext>
                </a:extLst>
              </p:cNvPr>
              <p:cNvSpPr>
                <a:spLocks noEditPoints="1"/>
              </p:cNvSpPr>
              <p:nvPr/>
            </p:nvSpPr>
            <p:spPr bwMode="auto">
              <a:xfrm rot="20700000">
                <a:off x="1408659" y="4399010"/>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a:extLst>
              <a:ext uri="{FF2B5EF4-FFF2-40B4-BE49-F238E27FC236}">
                <a16:creationId xmlns:a16="http://schemas.microsoft.com/office/drawing/2014/main" id="{CF2628D3-FA02-42E5-858B-833CA2378831}"/>
              </a:ext>
            </a:extLst>
          </p:cNvPr>
          <p:cNvSpPr txBox="1">
            <a:spLocks/>
          </p:cNvSpPr>
          <p:nvPr>
            <p:custDataLst>
              <p:tags r:id="rId1"/>
            </p:custDataLst>
          </p:nvPr>
        </p:nvSpPr>
        <p:spPr>
          <a:xfrm>
            <a:off x="787540" y="3414323"/>
            <a:ext cx="8440016" cy="1616622"/>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600" dirty="0">
                <a:solidFill>
                  <a:schemeClr val="bg1"/>
                </a:solidFill>
                <a:latin typeface="Algerian" panose="04020705040A02060702" pitchFamily="82" charset="0"/>
              </a:rPr>
              <a:t>Cardiovascular Health Assessment and Risk Prediction Model Project </a:t>
            </a:r>
            <a:endParaRPr lang="id-ID" sz="2000" dirty="0">
              <a:solidFill>
                <a:schemeClr val="bg1"/>
              </a:solidFill>
              <a:latin typeface="Algerian" panose="04020705040A02060702" pitchFamily="82" charset="0"/>
            </a:endParaRPr>
          </a:p>
        </p:txBody>
      </p:sp>
      <p:sp>
        <p:nvSpPr>
          <p:cNvPr id="10" name="Freeform: Shape 9">
            <a:extLst>
              <a:ext uri="{FF2B5EF4-FFF2-40B4-BE49-F238E27FC236}">
                <a16:creationId xmlns:a16="http://schemas.microsoft.com/office/drawing/2014/main" id="{45030C58-5E6D-4677-ABED-A46D301CF57F}"/>
              </a:ext>
            </a:extLst>
          </p:cNvPr>
          <p:cNvSpPr/>
          <p:nvPr/>
        </p:nvSpPr>
        <p:spPr>
          <a:xfrm rot="10800000">
            <a:off x="0" y="0"/>
            <a:ext cx="1836116" cy="1774728"/>
          </a:xfrm>
          <a:custGeom>
            <a:avLst/>
            <a:gdLst>
              <a:gd name="connsiteX0" fmla="*/ 1374738 w 1836116"/>
              <a:gd name="connsiteY0" fmla="*/ 0 h 1774728"/>
              <a:gd name="connsiteX1" fmla="*/ 1783543 w 1836116"/>
              <a:gd name="connsiteY1" fmla="*/ 61806 h 1774728"/>
              <a:gd name="connsiteX2" fmla="*/ 1836116 w 1836116"/>
              <a:gd name="connsiteY2" fmla="*/ 81048 h 1774728"/>
              <a:gd name="connsiteX3" fmla="*/ 1836116 w 1836116"/>
              <a:gd name="connsiteY3" fmla="*/ 693404 h 1774728"/>
              <a:gd name="connsiteX4" fmla="*/ 1834844 w 1836116"/>
              <a:gd name="connsiteY4" fmla="*/ 692354 h 1774728"/>
              <a:gd name="connsiteX5" fmla="*/ 1374738 w 1836116"/>
              <a:gd name="connsiteY5" fmla="*/ 551811 h 1774728"/>
              <a:gd name="connsiteX6" fmla="*/ 551811 w 1836116"/>
              <a:gd name="connsiteY6" fmla="*/ 1374738 h 1774728"/>
              <a:gd name="connsiteX7" fmla="*/ 616481 w 1836116"/>
              <a:gd name="connsiteY7" fmla="*/ 1695059 h 1774728"/>
              <a:gd name="connsiteX8" fmla="*/ 659724 w 1836116"/>
              <a:gd name="connsiteY8" fmla="*/ 1774728 h 1774728"/>
              <a:gd name="connsiteX9" fmla="*/ 59539 w 1836116"/>
              <a:gd name="connsiteY9" fmla="*/ 1774728 h 1774728"/>
              <a:gd name="connsiteX10" fmla="*/ 27930 w 1836116"/>
              <a:gd name="connsiteY10" fmla="*/ 1651796 h 1774728"/>
              <a:gd name="connsiteX11" fmla="*/ 0 w 1836116"/>
              <a:gd name="connsiteY11" fmla="*/ 1374738 h 1774728"/>
              <a:gd name="connsiteX12" fmla="*/ 1374738 w 1836116"/>
              <a:gd name="connsiteY12" fmla="*/ 0 h 1774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36116" h="1774728">
                <a:moveTo>
                  <a:pt x="1374738" y="0"/>
                </a:moveTo>
                <a:cubicBezTo>
                  <a:pt x="1517097" y="0"/>
                  <a:pt x="1654402" y="21639"/>
                  <a:pt x="1783543" y="61806"/>
                </a:cubicBezTo>
                <a:lnTo>
                  <a:pt x="1836116" y="81048"/>
                </a:lnTo>
                <a:lnTo>
                  <a:pt x="1836116" y="693404"/>
                </a:lnTo>
                <a:lnTo>
                  <a:pt x="1834844" y="692354"/>
                </a:lnTo>
                <a:cubicBezTo>
                  <a:pt x="1703504" y="603623"/>
                  <a:pt x="1545172" y="551811"/>
                  <a:pt x="1374738" y="551811"/>
                </a:cubicBezTo>
                <a:cubicBezTo>
                  <a:pt x="920248" y="551811"/>
                  <a:pt x="551811" y="920248"/>
                  <a:pt x="551811" y="1374738"/>
                </a:cubicBezTo>
                <a:cubicBezTo>
                  <a:pt x="551811" y="1488361"/>
                  <a:pt x="574838" y="1596605"/>
                  <a:pt x="616481" y="1695059"/>
                </a:cubicBezTo>
                <a:lnTo>
                  <a:pt x="659724" y="1774728"/>
                </a:lnTo>
                <a:lnTo>
                  <a:pt x="59539" y="1774728"/>
                </a:lnTo>
                <a:lnTo>
                  <a:pt x="27930" y="1651796"/>
                </a:lnTo>
                <a:cubicBezTo>
                  <a:pt x="9617" y="1562304"/>
                  <a:pt x="0" y="1469644"/>
                  <a:pt x="0" y="1374738"/>
                </a:cubicBezTo>
                <a:cubicBezTo>
                  <a:pt x="0" y="615491"/>
                  <a:pt x="615491" y="0"/>
                  <a:pt x="1374738" y="0"/>
                </a:cubicBezTo>
                <a:close/>
              </a:path>
            </a:pathLst>
          </a:custGeom>
          <a:gradFill flip="none" rotWithShape="1">
            <a:gsLst>
              <a:gs pos="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45103C32-0A95-45A3-97C4-53485314A97F}"/>
              </a:ext>
            </a:extLst>
          </p:cNvPr>
          <p:cNvGrpSpPr/>
          <p:nvPr/>
        </p:nvGrpSpPr>
        <p:grpSpPr>
          <a:xfrm>
            <a:off x="-147910" y="2533215"/>
            <a:ext cx="382903" cy="339465"/>
            <a:chOff x="549423" y="3331609"/>
            <a:chExt cx="382903" cy="339465"/>
          </a:xfrm>
        </p:grpSpPr>
        <p:sp>
          <p:nvSpPr>
            <p:cNvPr id="12" name="Freeform 7">
              <a:extLst>
                <a:ext uri="{FF2B5EF4-FFF2-40B4-BE49-F238E27FC236}">
                  <a16:creationId xmlns:a16="http://schemas.microsoft.com/office/drawing/2014/main" id="{426B86A4-360E-449C-B6C2-A1CD73EC0DB1}"/>
                </a:ext>
              </a:extLst>
            </p:cNvPr>
            <p:cNvSpPr>
              <a:spLocks noEditPoints="1"/>
            </p:cNvSpPr>
            <p:nvPr/>
          </p:nvSpPr>
          <p:spPr bwMode="auto">
            <a:xfrm>
              <a:off x="632065" y="3370177"/>
              <a:ext cx="300261" cy="300897"/>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9E2996D-E376-4A7A-B415-1C59049E2318}"/>
                </a:ext>
              </a:extLst>
            </p:cNvPr>
            <p:cNvSpPr>
              <a:spLocks noEditPoints="1"/>
            </p:cNvSpPr>
            <p:nvPr/>
          </p:nvSpPr>
          <p:spPr bwMode="auto">
            <a:xfrm>
              <a:off x="549423" y="3331609"/>
              <a:ext cx="300261" cy="300897"/>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accent1">
                <a:lumMod val="60000"/>
                <a:lumOff val="40000"/>
              </a:schemeClr>
            </a:solidFill>
            <a:ln w="19050">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9B3E09C4-05CD-4D67-948F-50F4D49CAE27}"/>
              </a:ext>
            </a:extLst>
          </p:cNvPr>
          <p:cNvGrpSpPr/>
          <p:nvPr/>
        </p:nvGrpSpPr>
        <p:grpSpPr>
          <a:xfrm>
            <a:off x="10976861" y="3395778"/>
            <a:ext cx="308416" cy="283778"/>
            <a:chOff x="10539042" y="1658299"/>
            <a:chExt cx="539614" cy="496507"/>
          </a:xfrm>
        </p:grpSpPr>
        <p:sp>
          <p:nvSpPr>
            <p:cNvPr id="15" name="Freeform 7">
              <a:extLst>
                <a:ext uri="{FF2B5EF4-FFF2-40B4-BE49-F238E27FC236}">
                  <a16:creationId xmlns:a16="http://schemas.microsoft.com/office/drawing/2014/main" id="{AD7535B8-CFD6-4035-BD39-D46213D44A64}"/>
                </a:ext>
              </a:extLst>
            </p:cNvPr>
            <p:cNvSpPr>
              <a:spLocks noEditPoints="1"/>
            </p:cNvSpPr>
            <p:nvPr/>
          </p:nvSpPr>
          <p:spPr bwMode="auto">
            <a:xfrm>
              <a:off x="10621684" y="1696866"/>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2B2831EA-EB10-4D5B-BDE8-BD158F5512E1}"/>
                </a:ext>
              </a:extLst>
            </p:cNvPr>
            <p:cNvSpPr>
              <a:spLocks noEditPoints="1"/>
            </p:cNvSpPr>
            <p:nvPr/>
          </p:nvSpPr>
          <p:spPr bwMode="auto">
            <a:xfrm>
              <a:off x="10539042" y="1658299"/>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accent2"/>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BE04FDDE-96F1-4E60-A202-166F963B8988}"/>
              </a:ext>
            </a:extLst>
          </p:cNvPr>
          <p:cNvGrpSpPr/>
          <p:nvPr/>
        </p:nvGrpSpPr>
        <p:grpSpPr>
          <a:xfrm>
            <a:off x="1039686" y="1987005"/>
            <a:ext cx="168220" cy="439422"/>
            <a:chOff x="454918" y="2338868"/>
            <a:chExt cx="133573" cy="348917"/>
          </a:xfrm>
        </p:grpSpPr>
        <p:sp>
          <p:nvSpPr>
            <p:cNvPr id="18" name="Freeform 5">
              <a:extLst>
                <a:ext uri="{FF2B5EF4-FFF2-40B4-BE49-F238E27FC236}">
                  <a16:creationId xmlns:a16="http://schemas.microsoft.com/office/drawing/2014/main" id="{66BD763E-2949-4C03-9D91-49FA657D6D4D}"/>
                </a:ext>
              </a:extLst>
            </p:cNvPr>
            <p:cNvSpPr>
              <a:spLocks/>
            </p:cNvSpPr>
            <p:nvPr/>
          </p:nvSpPr>
          <p:spPr bwMode="auto">
            <a:xfrm rot="19800000">
              <a:off x="537560" y="2377435"/>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1D6C4CF6-770A-4BFB-863E-CA6C1C13F981}"/>
                </a:ext>
              </a:extLst>
            </p:cNvPr>
            <p:cNvSpPr>
              <a:spLocks/>
            </p:cNvSpPr>
            <p:nvPr/>
          </p:nvSpPr>
          <p:spPr bwMode="auto">
            <a:xfrm rot="19800000">
              <a:off x="454918" y="2338868"/>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A66FDFA2-3745-4927-B809-B508829F84BD}"/>
              </a:ext>
            </a:extLst>
          </p:cNvPr>
          <p:cNvGrpSpPr/>
          <p:nvPr/>
        </p:nvGrpSpPr>
        <p:grpSpPr>
          <a:xfrm>
            <a:off x="11083933" y="1718049"/>
            <a:ext cx="497762" cy="113359"/>
            <a:chOff x="10984859" y="2789688"/>
            <a:chExt cx="392992" cy="89499"/>
          </a:xfrm>
        </p:grpSpPr>
        <p:sp>
          <p:nvSpPr>
            <p:cNvPr id="21" name="Freeform 5">
              <a:extLst>
                <a:ext uri="{FF2B5EF4-FFF2-40B4-BE49-F238E27FC236}">
                  <a16:creationId xmlns:a16="http://schemas.microsoft.com/office/drawing/2014/main" id="{D30199DF-873C-4803-93BD-1A915443A86B}"/>
                </a:ext>
              </a:extLst>
            </p:cNvPr>
            <p:cNvSpPr>
              <a:spLocks/>
            </p:cNvSpPr>
            <p:nvPr/>
          </p:nvSpPr>
          <p:spPr bwMode="auto">
            <a:xfrm rot="2700000">
              <a:off x="11197210" y="2698547"/>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4FB8AC5-C82D-481A-AA85-65893DF9B948}"/>
                </a:ext>
              </a:extLst>
            </p:cNvPr>
            <p:cNvSpPr>
              <a:spLocks/>
            </p:cNvSpPr>
            <p:nvPr/>
          </p:nvSpPr>
          <p:spPr bwMode="auto">
            <a:xfrm rot="2700000">
              <a:off x="11114568" y="2659979"/>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accent5"/>
            </a:solidFill>
            <a:ln w="19050">
              <a:solidFill>
                <a:schemeClr val="accent5"/>
              </a:solidFill>
            </a:ln>
          </p:spPr>
          <p:txBody>
            <a:bodyPr vert="horz" wrap="square" lIns="91440" tIns="45720" rIns="91440" bIns="45720" numCol="1" anchor="t" anchorCtr="0" compatLnSpc="1">
              <a:prstTxWarp prst="textNoShape">
                <a:avLst/>
              </a:prstTxWarp>
            </a:bodyPr>
            <a:lstStyle/>
            <a:p>
              <a:endParaRPr lang="en-US"/>
            </a:p>
          </p:txBody>
        </p:sp>
      </p:grpSp>
      <p:sp>
        <p:nvSpPr>
          <p:cNvPr id="23" name="Freeform 5">
            <a:extLst>
              <a:ext uri="{FF2B5EF4-FFF2-40B4-BE49-F238E27FC236}">
                <a16:creationId xmlns:a16="http://schemas.microsoft.com/office/drawing/2014/main" id="{3B0F88BD-04F9-421D-9916-587288B724D6}"/>
              </a:ext>
            </a:extLst>
          </p:cNvPr>
          <p:cNvSpPr>
            <a:spLocks/>
          </p:cNvSpPr>
          <p:nvPr/>
        </p:nvSpPr>
        <p:spPr bwMode="auto">
          <a:xfrm rot="900000">
            <a:off x="7535734" y="389086"/>
            <a:ext cx="686079" cy="766098"/>
          </a:xfrm>
          <a:custGeom>
            <a:avLst/>
            <a:gdLst>
              <a:gd name="T0" fmla="*/ 500 w 540"/>
              <a:gd name="T1" fmla="*/ 235 h 604"/>
              <a:gd name="T2" fmla="*/ 120 w 540"/>
              <a:gd name="T3" fmla="*/ 15 h 604"/>
              <a:gd name="T4" fmla="*/ 40 w 540"/>
              <a:gd name="T5" fmla="*/ 15 h 604"/>
              <a:gd name="T6" fmla="*/ 0 w 540"/>
              <a:gd name="T7" fmla="*/ 84 h 604"/>
              <a:gd name="T8" fmla="*/ 0 w 540"/>
              <a:gd name="T9" fmla="*/ 524 h 604"/>
              <a:gd name="T10" fmla="*/ 40 w 540"/>
              <a:gd name="T11" fmla="*/ 593 h 604"/>
              <a:gd name="T12" fmla="*/ 80 w 540"/>
              <a:gd name="T13" fmla="*/ 604 h 604"/>
              <a:gd name="T14" fmla="*/ 120 w 540"/>
              <a:gd name="T15" fmla="*/ 593 h 604"/>
              <a:gd name="T16" fmla="*/ 500 w 540"/>
              <a:gd name="T17" fmla="*/ 373 h 604"/>
              <a:gd name="T18" fmla="*/ 540 w 540"/>
              <a:gd name="T19" fmla="*/ 304 h 604"/>
              <a:gd name="T20" fmla="*/ 500 w 540"/>
              <a:gd name="T21" fmla="*/ 23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0" h="604">
                <a:moveTo>
                  <a:pt x="500" y="235"/>
                </a:moveTo>
                <a:cubicBezTo>
                  <a:pt x="120" y="15"/>
                  <a:pt x="120" y="15"/>
                  <a:pt x="120" y="15"/>
                </a:cubicBezTo>
                <a:cubicBezTo>
                  <a:pt x="95" y="0"/>
                  <a:pt x="65" y="0"/>
                  <a:pt x="40" y="15"/>
                </a:cubicBezTo>
                <a:cubicBezTo>
                  <a:pt x="15" y="29"/>
                  <a:pt x="0" y="55"/>
                  <a:pt x="0" y="84"/>
                </a:cubicBezTo>
                <a:cubicBezTo>
                  <a:pt x="0" y="524"/>
                  <a:pt x="0" y="524"/>
                  <a:pt x="0" y="524"/>
                </a:cubicBezTo>
                <a:cubicBezTo>
                  <a:pt x="0" y="553"/>
                  <a:pt x="15" y="579"/>
                  <a:pt x="40" y="593"/>
                </a:cubicBezTo>
                <a:cubicBezTo>
                  <a:pt x="52" y="600"/>
                  <a:pt x="66" y="604"/>
                  <a:pt x="80" y="604"/>
                </a:cubicBezTo>
                <a:cubicBezTo>
                  <a:pt x="94" y="604"/>
                  <a:pt x="108" y="600"/>
                  <a:pt x="120" y="593"/>
                </a:cubicBezTo>
                <a:cubicBezTo>
                  <a:pt x="500" y="373"/>
                  <a:pt x="500" y="373"/>
                  <a:pt x="500" y="373"/>
                </a:cubicBezTo>
                <a:cubicBezTo>
                  <a:pt x="525" y="359"/>
                  <a:pt x="540" y="333"/>
                  <a:pt x="540" y="304"/>
                </a:cubicBezTo>
                <a:cubicBezTo>
                  <a:pt x="540" y="275"/>
                  <a:pt x="525" y="249"/>
                  <a:pt x="500" y="235"/>
                </a:cubicBezTo>
                <a:close/>
              </a:path>
            </a:pathLst>
          </a:custGeom>
          <a:solidFill>
            <a:schemeClr val="accent2">
              <a:lumMod val="60000"/>
              <a:lumOff val="40000"/>
            </a:schemeClr>
          </a:solidFill>
          <a:ln>
            <a:noFill/>
          </a:ln>
          <a:effectLst>
            <a:outerShdw blurRad="406400" dist="38100" dir="5400000" algn="t" rotWithShape="0">
              <a:schemeClr val="accent1">
                <a:lumMod val="75000"/>
                <a:alpha val="7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D49E695C-1E46-47BC-93A2-845652815676}"/>
              </a:ext>
            </a:extLst>
          </p:cNvPr>
          <p:cNvSpPr>
            <a:spLocks/>
          </p:cNvSpPr>
          <p:nvPr/>
        </p:nvSpPr>
        <p:spPr bwMode="auto">
          <a:xfrm rot="900000">
            <a:off x="11929971" y="5073877"/>
            <a:ext cx="686079" cy="766098"/>
          </a:xfrm>
          <a:custGeom>
            <a:avLst/>
            <a:gdLst>
              <a:gd name="T0" fmla="*/ 500 w 540"/>
              <a:gd name="T1" fmla="*/ 235 h 604"/>
              <a:gd name="T2" fmla="*/ 120 w 540"/>
              <a:gd name="T3" fmla="*/ 15 h 604"/>
              <a:gd name="T4" fmla="*/ 40 w 540"/>
              <a:gd name="T5" fmla="*/ 15 h 604"/>
              <a:gd name="T6" fmla="*/ 0 w 540"/>
              <a:gd name="T7" fmla="*/ 84 h 604"/>
              <a:gd name="T8" fmla="*/ 0 w 540"/>
              <a:gd name="T9" fmla="*/ 524 h 604"/>
              <a:gd name="T10" fmla="*/ 40 w 540"/>
              <a:gd name="T11" fmla="*/ 593 h 604"/>
              <a:gd name="T12" fmla="*/ 80 w 540"/>
              <a:gd name="T13" fmla="*/ 604 h 604"/>
              <a:gd name="T14" fmla="*/ 120 w 540"/>
              <a:gd name="T15" fmla="*/ 593 h 604"/>
              <a:gd name="T16" fmla="*/ 500 w 540"/>
              <a:gd name="T17" fmla="*/ 373 h 604"/>
              <a:gd name="T18" fmla="*/ 540 w 540"/>
              <a:gd name="T19" fmla="*/ 304 h 604"/>
              <a:gd name="T20" fmla="*/ 500 w 540"/>
              <a:gd name="T21" fmla="*/ 23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0" h="604">
                <a:moveTo>
                  <a:pt x="500" y="235"/>
                </a:moveTo>
                <a:cubicBezTo>
                  <a:pt x="120" y="15"/>
                  <a:pt x="120" y="15"/>
                  <a:pt x="120" y="15"/>
                </a:cubicBezTo>
                <a:cubicBezTo>
                  <a:pt x="95" y="0"/>
                  <a:pt x="65" y="0"/>
                  <a:pt x="40" y="15"/>
                </a:cubicBezTo>
                <a:cubicBezTo>
                  <a:pt x="15" y="29"/>
                  <a:pt x="0" y="55"/>
                  <a:pt x="0" y="84"/>
                </a:cubicBezTo>
                <a:cubicBezTo>
                  <a:pt x="0" y="524"/>
                  <a:pt x="0" y="524"/>
                  <a:pt x="0" y="524"/>
                </a:cubicBezTo>
                <a:cubicBezTo>
                  <a:pt x="0" y="553"/>
                  <a:pt x="15" y="579"/>
                  <a:pt x="40" y="593"/>
                </a:cubicBezTo>
                <a:cubicBezTo>
                  <a:pt x="52" y="600"/>
                  <a:pt x="66" y="604"/>
                  <a:pt x="80" y="604"/>
                </a:cubicBezTo>
                <a:cubicBezTo>
                  <a:pt x="94" y="604"/>
                  <a:pt x="108" y="600"/>
                  <a:pt x="120" y="593"/>
                </a:cubicBezTo>
                <a:cubicBezTo>
                  <a:pt x="500" y="373"/>
                  <a:pt x="500" y="373"/>
                  <a:pt x="500" y="373"/>
                </a:cubicBezTo>
                <a:cubicBezTo>
                  <a:pt x="525" y="359"/>
                  <a:pt x="540" y="333"/>
                  <a:pt x="540" y="304"/>
                </a:cubicBezTo>
                <a:cubicBezTo>
                  <a:pt x="540" y="275"/>
                  <a:pt x="525" y="249"/>
                  <a:pt x="500" y="235"/>
                </a:cubicBezTo>
                <a:close/>
              </a:path>
            </a:pathLst>
          </a:custGeom>
          <a:solidFill>
            <a:schemeClr val="accent2">
              <a:lumMod val="60000"/>
              <a:lumOff val="40000"/>
            </a:schemeClr>
          </a:solidFill>
          <a:ln>
            <a:noFill/>
          </a:ln>
          <a:effectLst>
            <a:outerShdw blurRad="406400" dist="38100" dir="5400000" algn="t" rotWithShape="0">
              <a:schemeClr val="accent1">
                <a:lumMod val="75000"/>
                <a:alpha val="70000"/>
              </a:schemeClr>
            </a:outerShdw>
          </a:effectLst>
        </p:spPr>
        <p:txBody>
          <a:bodyPr vert="horz" wrap="square" lIns="91440" tIns="45720" rIns="91440" bIns="45720" numCol="1" anchor="t" anchorCtr="0" compatLnSpc="1">
            <a:prstTxWarp prst="textNoShape">
              <a:avLst/>
            </a:prstTxWarp>
          </a:bodyPr>
          <a:lstStyle/>
          <a:p>
            <a:endParaRPr lang="en-US"/>
          </a:p>
        </p:txBody>
      </p:sp>
      <p:grpSp>
        <p:nvGrpSpPr>
          <p:cNvPr id="27" name="Group 26">
            <a:extLst>
              <a:ext uri="{FF2B5EF4-FFF2-40B4-BE49-F238E27FC236}">
                <a16:creationId xmlns:a16="http://schemas.microsoft.com/office/drawing/2014/main" id="{BEC136A5-82EC-46FA-8A43-B476F8AE195E}"/>
              </a:ext>
            </a:extLst>
          </p:cNvPr>
          <p:cNvGrpSpPr/>
          <p:nvPr/>
        </p:nvGrpSpPr>
        <p:grpSpPr>
          <a:xfrm>
            <a:off x="2398500" y="528030"/>
            <a:ext cx="308416" cy="283778"/>
            <a:chOff x="10539042" y="1658299"/>
            <a:chExt cx="539614" cy="496507"/>
          </a:xfrm>
        </p:grpSpPr>
        <p:sp>
          <p:nvSpPr>
            <p:cNvPr id="28" name="Freeform 7">
              <a:extLst>
                <a:ext uri="{FF2B5EF4-FFF2-40B4-BE49-F238E27FC236}">
                  <a16:creationId xmlns:a16="http://schemas.microsoft.com/office/drawing/2014/main" id="{7BC517F7-B583-4400-A515-E2B31322E276}"/>
                </a:ext>
              </a:extLst>
            </p:cNvPr>
            <p:cNvSpPr>
              <a:spLocks noEditPoints="1"/>
            </p:cNvSpPr>
            <p:nvPr/>
          </p:nvSpPr>
          <p:spPr bwMode="auto">
            <a:xfrm>
              <a:off x="10621684" y="1696866"/>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B79B847B-3354-4203-B582-7A78BC6FB02E}"/>
                </a:ext>
              </a:extLst>
            </p:cNvPr>
            <p:cNvSpPr>
              <a:spLocks noEditPoints="1"/>
            </p:cNvSpPr>
            <p:nvPr/>
          </p:nvSpPr>
          <p:spPr bwMode="auto">
            <a:xfrm>
              <a:off x="10539042" y="1658299"/>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accent2"/>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CFC61E8F-6DCC-47EC-99BE-CDE2AD60B4E1}"/>
              </a:ext>
            </a:extLst>
          </p:cNvPr>
          <p:cNvGrpSpPr/>
          <p:nvPr/>
        </p:nvGrpSpPr>
        <p:grpSpPr>
          <a:xfrm rot="3518345">
            <a:off x="2706977" y="1269287"/>
            <a:ext cx="168220" cy="439422"/>
            <a:chOff x="454918" y="2338868"/>
            <a:chExt cx="133573" cy="348917"/>
          </a:xfrm>
        </p:grpSpPr>
        <p:sp>
          <p:nvSpPr>
            <p:cNvPr id="31" name="Freeform 5">
              <a:extLst>
                <a:ext uri="{FF2B5EF4-FFF2-40B4-BE49-F238E27FC236}">
                  <a16:creationId xmlns:a16="http://schemas.microsoft.com/office/drawing/2014/main" id="{F6F15A43-555C-4530-9039-24369C54A11E}"/>
                </a:ext>
              </a:extLst>
            </p:cNvPr>
            <p:cNvSpPr>
              <a:spLocks/>
            </p:cNvSpPr>
            <p:nvPr/>
          </p:nvSpPr>
          <p:spPr bwMode="auto">
            <a:xfrm rot="19800000">
              <a:off x="537560" y="2377435"/>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E3032E73-DF9F-4643-8CCF-5198CDCB6243}"/>
                </a:ext>
              </a:extLst>
            </p:cNvPr>
            <p:cNvSpPr>
              <a:spLocks/>
            </p:cNvSpPr>
            <p:nvPr/>
          </p:nvSpPr>
          <p:spPr bwMode="auto">
            <a:xfrm rot="19800000">
              <a:off x="454918" y="2338868"/>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3223EFC3-B305-4CC0-86EB-9BEA0023D4E1}"/>
              </a:ext>
            </a:extLst>
          </p:cNvPr>
          <p:cNvGrpSpPr/>
          <p:nvPr/>
        </p:nvGrpSpPr>
        <p:grpSpPr>
          <a:xfrm>
            <a:off x="1676992" y="2506088"/>
            <a:ext cx="8547072" cy="1007933"/>
            <a:chOff x="1676992" y="2506088"/>
            <a:chExt cx="8547072" cy="1007933"/>
          </a:xfrm>
        </p:grpSpPr>
        <p:grpSp>
          <p:nvGrpSpPr>
            <p:cNvPr id="41" name="Group 40">
              <a:extLst>
                <a:ext uri="{FF2B5EF4-FFF2-40B4-BE49-F238E27FC236}">
                  <a16:creationId xmlns:a16="http://schemas.microsoft.com/office/drawing/2014/main" id="{A60E03A5-72E3-42DB-A359-B21E497109CB}"/>
                </a:ext>
              </a:extLst>
            </p:cNvPr>
            <p:cNvGrpSpPr/>
            <p:nvPr/>
          </p:nvGrpSpPr>
          <p:grpSpPr>
            <a:xfrm>
              <a:off x="1676992" y="2506088"/>
              <a:ext cx="5268434" cy="295259"/>
              <a:chOff x="1120847" y="2554539"/>
              <a:chExt cx="8057013" cy="451539"/>
            </a:xfrm>
          </p:grpSpPr>
          <p:sp>
            <p:nvSpPr>
              <p:cNvPr id="45" name="Freeform 8">
                <a:extLst>
                  <a:ext uri="{FF2B5EF4-FFF2-40B4-BE49-F238E27FC236}">
                    <a16:creationId xmlns:a16="http://schemas.microsoft.com/office/drawing/2014/main" id="{FF059D74-7CC4-4DFF-B3A3-9C59D4327093}"/>
                  </a:ext>
                </a:extLst>
              </p:cNvPr>
              <p:cNvSpPr>
                <a:spLocks noEditPoints="1"/>
              </p:cNvSpPr>
              <p:nvPr/>
            </p:nvSpPr>
            <p:spPr bwMode="auto">
              <a:xfrm rot="19800000">
                <a:off x="1120847" y="2701366"/>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FD1A291C-6A90-49E2-9790-60116CED22AB}"/>
                  </a:ext>
                </a:extLst>
              </p:cNvPr>
              <p:cNvSpPr>
                <a:spLocks noEditPoints="1"/>
              </p:cNvSpPr>
              <p:nvPr/>
            </p:nvSpPr>
            <p:spPr bwMode="auto">
              <a:xfrm rot="19800000">
                <a:off x="8829119" y="2554539"/>
                <a:ext cx="348741" cy="274170"/>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6"/>
              </a:solidFill>
              <a:ln w="19050">
                <a:solidFill>
                  <a:schemeClr val="accent6"/>
                </a:solidFill>
              </a:ln>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C60802EA-3DA0-4D51-9052-7C31A728A08C}"/>
                </a:ext>
              </a:extLst>
            </p:cNvPr>
            <p:cNvGrpSpPr/>
            <p:nvPr/>
          </p:nvGrpSpPr>
          <p:grpSpPr>
            <a:xfrm>
              <a:off x="10025140" y="3358904"/>
              <a:ext cx="198924" cy="155117"/>
              <a:chOff x="10376032" y="3125679"/>
              <a:chExt cx="198924" cy="155117"/>
            </a:xfrm>
          </p:grpSpPr>
          <p:sp>
            <p:nvSpPr>
              <p:cNvPr id="43" name="Freeform 9">
                <a:extLst>
                  <a:ext uri="{FF2B5EF4-FFF2-40B4-BE49-F238E27FC236}">
                    <a16:creationId xmlns:a16="http://schemas.microsoft.com/office/drawing/2014/main" id="{8D5D9C26-1E9F-4C3C-A700-7226BB7ECC17}"/>
                  </a:ext>
                </a:extLst>
              </p:cNvPr>
              <p:cNvSpPr>
                <a:spLocks noEditPoints="1"/>
              </p:cNvSpPr>
              <p:nvPr/>
            </p:nvSpPr>
            <p:spPr bwMode="auto">
              <a:xfrm>
                <a:off x="10458674" y="3164246"/>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44" name="Freeform 9">
                <a:extLst>
                  <a:ext uri="{FF2B5EF4-FFF2-40B4-BE49-F238E27FC236}">
                    <a16:creationId xmlns:a16="http://schemas.microsoft.com/office/drawing/2014/main" id="{73026925-5040-4DA6-A69A-511419292404}"/>
                  </a:ext>
                </a:extLst>
              </p:cNvPr>
              <p:cNvSpPr>
                <a:spLocks noEditPoints="1"/>
              </p:cNvSpPr>
              <p:nvPr/>
            </p:nvSpPr>
            <p:spPr bwMode="auto">
              <a:xfrm>
                <a:off x="10376032" y="3125679"/>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accent5"/>
              </a:solidFill>
              <a:ln w="19050">
                <a:solidFill>
                  <a:schemeClr val="accent5"/>
                </a:solidFill>
              </a:ln>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a:extLst>
              <a:ext uri="{FF2B5EF4-FFF2-40B4-BE49-F238E27FC236}">
                <a16:creationId xmlns:a16="http://schemas.microsoft.com/office/drawing/2014/main" id="{A7753DD8-C621-4847-AABD-6ABE266BCFF1}"/>
              </a:ext>
            </a:extLst>
          </p:cNvPr>
          <p:cNvGrpSpPr/>
          <p:nvPr/>
        </p:nvGrpSpPr>
        <p:grpSpPr>
          <a:xfrm>
            <a:off x="2059728" y="1270313"/>
            <a:ext cx="8461456" cy="4182203"/>
            <a:chOff x="2059728" y="1270313"/>
            <a:chExt cx="8461456" cy="4182203"/>
          </a:xfrm>
        </p:grpSpPr>
        <p:grpSp>
          <p:nvGrpSpPr>
            <p:cNvPr id="48" name="Group 47">
              <a:extLst>
                <a:ext uri="{FF2B5EF4-FFF2-40B4-BE49-F238E27FC236}">
                  <a16:creationId xmlns:a16="http://schemas.microsoft.com/office/drawing/2014/main" id="{1C5859E0-9C56-4591-8A64-4AD92BE5DA80}"/>
                </a:ext>
              </a:extLst>
            </p:cNvPr>
            <p:cNvGrpSpPr/>
            <p:nvPr/>
          </p:nvGrpSpPr>
          <p:grpSpPr>
            <a:xfrm>
              <a:off x="10322260" y="5297398"/>
              <a:ext cx="198924" cy="155118"/>
              <a:chOff x="11363808" y="3887433"/>
              <a:chExt cx="198924" cy="155118"/>
            </a:xfrm>
          </p:grpSpPr>
          <p:sp>
            <p:nvSpPr>
              <p:cNvPr id="52" name="Freeform 9">
                <a:extLst>
                  <a:ext uri="{FF2B5EF4-FFF2-40B4-BE49-F238E27FC236}">
                    <a16:creationId xmlns:a16="http://schemas.microsoft.com/office/drawing/2014/main" id="{2445D393-79BB-485B-9C29-B3AA7917A147}"/>
                  </a:ext>
                </a:extLst>
              </p:cNvPr>
              <p:cNvSpPr>
                <a:spLocks noEditPoints="1"/>
              </p:cNvSpPr>
              <p:nvPr/>
            </p:nvSpPr>
            <p:spPr bwMode="auto">
              <a:xfrm>
                <a:off x="11446450" y="3926001"/>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53" name="Freeform 9">
                <a:extLst>
                  <a:ext uri="{FF2B5EF4-FFF2-40B4-BE49-F238E27FC236}">
                    <a16:creationId xmlns:a16="http://schemas.microsoft.com/office/drawing/2014/main" id="{A89D1074-44C1-497E-95AA-AA90486C08E1}"/>
                  </a:ext>
                </a:extLst>
              </p:cNvPr>
              <p:cNvSpPr>
                <a:spLocks noEditPoints="1"/>
              </p:cNvSpPr>
              <p:nvPr/>
            </p:nvSpPr>
            <p:spPr bwMode="auto">
              <a:xfrm>
                <a:off x="11363808" y="3887433"/>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accent1">
                  <a:lumMod val="60000"/>
                  <a:lumOff val="40000"/>
                </a:schemeClr>
              </a:solidFill>
              <a:ln w="19050">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DD7B51D1-A5AC-452D-B279-54A7C6848424}"/>
                </a:ext>
              </a:extLst>
            </p:cNvPr>
            <p:cNvGrpSpPr/>
            <p:nvPr/>
          </p:nvGrpSpPr>
          <p:grpSpPr>
            <a:xfrm>
              <a:off x="2059728" y="1270313"/>
              <a:ext cx="198924" cy="155118"/>
              <a:chOff x="1453368" y="1325519"/>
              <a:chExt cx="198924" cy="155118"/>
            </a:xfrm>
          </p:grpSpPr>
          <p:sp>
            <p:nvSpPr>
              <p:cNvPr id="50" name="Freeform 9">
                <a:extLst>
                  <a:ext uri="{FF2B5EF4-FFF2-40B4-BE49-F238E27FC236}">
                    <a16:creationId xmlns:a16="http://schemas.microsoft.com/office/drawing/2014/main" id="{E4EDE6F1-0F83-4AC2-84D0-2EA99846282A}"/>
                  </a:ext>
                </a:extLst>
              </p:cNvPr>
              <p:cNvSpPr>
                <a:spLocks noEditPoints="1"/>
              </p:cNvSpPr>
              <p:nvPr/>
            </p:nvSpPr>
            <p:spPr bwMode="auto">
              <a:xfrm>
                <a:off x="1536010" y="1364087"/>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643D8A89-BA76-4562-B27C-823045E3B7D8}"/>
                  </a:ext>
                </a:extLst>
              </p:cNvPr>
              <p:cNvSpPr>
                <a:spLocks noEditPoints="1"/>
              </p:cNvSpPr>
              <p:nvPr/>
            </p:nvSpPr>
            <p:spPr bwMode="auto">
              <a:xfrm>
                <a:off x="1453368" y="1325519"/>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accent1">
                  <a:lumMod val="60000"/>
                  <a:lumOff val="40000"/>
                </a:schemeClr>
              </a:solidFill>
              <a:ln w="19050">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grpSp>
      </p:grpSp>
      <p:sp>
        <p:nvSpPr>
          <p:cNvPr id="2" name="Rectangle 1">
            <a:extLst>
              <a:ext uri="{FF2B5EF4-FFF2-40B4-BE49-F238E27FC236}">
                <a16:creationId xmlns:a16="http://schemas.microsoft.com/office/drawing/2014/main" id="{CACA8549-6238-F5B2-23B1-DA51C9484951}"/>
              </a:ext>
            </a:extLst>
          </p:cNvPr>
          <p:cNvSpPr/>
          <p:nvPr/>
        </p:nvSpPr>
        <p:spPr>
          <a:xfrm>
            <a:off x="563303" y="6152707"/>
            <a:ext cx="2752531" cy="286576"/>
          </a:xfrm>
          <a:prstGeom prst="rect">
            <a:avLst/>
          </a:prstGeom>
          <a:solidFill>
            <a:srgbClr val="191B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54743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Text">
            <a:extLst>
              <a:ext uri="{FF2B5EF4-FFF2-40B4-BE49-F238E27FC236}">
                <a16:creationId xmlns:a16="http://schemas.microsoft.com/office/drawing/2014/main" id="{6FB800C3-F3CB-4D0D-9DB6-E1546A910A44}"/>
              </a:ext>
            </a:extLst>
          </p:cNvPr>
          <p:cNvGrpSpPr/>
          <p:nvPr/>
        </p:nvGrpSpPr>
        <p:grpSpPr>
          <a:xfrm rot="16200000">
            <a:off x="95403" y="-95403"/>
            <a:ext cx="1337205" cy="1528011"/>
            <a:chOff x="3706665" y="-1136575"/>
            <a:chExt cx="1803744" cy="2061120"/>
          </a:xfrm>
        </p:grpSpPr>
        <p:sp>
          <p:nvSpPr>
            <p:cNvPr id="74" name="Freeform: Shape 42">
              <a:extLst>
                <a:ext uri="{FF2B5EF4-FFF2-40B4-BE49-F238E27FC236}">
                  <a16:creationId xmlns:a16="http://schemas.microsoft.com/office/drawing/2014/main" id="{C71FC613-BBFE-4D96-A6E7-DC7EDDEE942A}"/>
                </a:ext>
              </a:extLst>
            </p:cNvPr>
            <p:cNvSpPr/>
            <p:nvPr/>
          </p:nvSpPr>
          <p:spPr>
            <a:xfrm>
              <a:off x="3706665" y="-1136575"/>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5" name="Freeform: Shape 43">
              <a:extLst>
                <a:ext uri="{FF2B5EF4-FFF2-40B4-BE49-F238E27FC236}">
                  <a16:creationId xmlns:a16="http://schemas.microsoft.com/office/drawing/2014/main" id="{41B1BEEC-623B-436A-8326-5D0F733A516C}"/>
                </a:ext>
              </a:extLst>
            </p:cNvPr>
            <p:cNvSpPr/>
            <p:nvPr/>
          </p:nvSpPr>
          <p:spPr>
            <a:xfrm>
              <a:off x="4971735" y="-789704"/>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grpSp>
      <p:sp>
        <p:nvSpPr>
          <p:cNvPr id="76" name="Freeform: Shape 40">
            <a:extLst>
              <a:ext uri="{FF2B5EF4-FFF2-40B4-BE49-F238E27FC236}">
                <a16:creationId xmlns:a16="http://schemas.microsoft.com/office/drawing/2014/main" id="{7E4C01D2-510A-4FAA-9668-25180B4F7AFD}"/>
              </a:ext>
            </a:extLst>
          </p:cNvPr>
          <p:cNvSpPr/>
          <p:nvPr/>
        </p:nvSpPr>
        <p:spPr>
          <a:xfrm>
            <a:off x="1" y="5766314"/>
            <a:ext cx="1131447" cy="109168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7" name="Freeform: Shape 41">
            <a:extLst>
              <a:ext uri="{FF2B5EF4-FFF2-40B4-BE49-F238E27FC236}">
                <a16:creationId xmlns:a16="http://schemas.microsoft.com/office/drawing/2014/main" id="{61131505-A583-4D6E-9D46-E3DB664491C7}"/>
              </a:ext>
            </a:extLst>
          </p:cNvPr>
          <p:cNvSpPr/>
          <p:nvPr/>
        </p:nvSpPr>
        <p:spPr>
          <a:xfrm>
            <a:off x="807" y="5439260"/>
            <a:ext cx="335380" cy="71042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8" name="Freeform: Shape 42">
            <a:extLst>
              <a:ext uri="{FF2B5EF4-FFF2-40B4-BE49-F238E27FC236}">
                <a16:creationId xmlns:a16="http://schemas.microsoft.com/office/drawing/2014/main" id="{053CFE63-C95B-453F-B540-0793F9B116B2}"/>
              </a:ext>
            </a:extLst>
          </p:cNvPr>
          <p:cNvSpPr/>
          <p:nvPr/>
        </p:nvSpPr>
        <p:spPr>
          <a:xfrm>
            <a:off x="10397095" y="2"/>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9" name="Freeform: Shape 43">
            <a:extLst>
              <a:ext uri="{FF2B5EF4-FFF2-40B4-BE49-F238E27FC236}">
                <a16:creationId xmlns:a16="http://schemas.microsoft.com/office/drawing/2014/main" id="{0B3348C2-A62B-40AA-A7B7-3CC780FCDBA1}"/>
              </a:ext>
            </a:extLst>
          </p:cNvPr>
          <p:cNvSpPr/>
          <p:nvPr/>
        </p:nvSpPr>
        <p:spPr>
          <a:xfrm>
            <a:off x="11662165" y="346873"/>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59" name="TextBox 58">
            <a:extLst>
              <a:ext uri="{FF2B5EF4-FFF2-40B4-BE49-F238E27FC236}">
                <a16:creationId xmlns:a16="http://schemas.microsoft.com/office/drawing/2014/main" id="{11DC5E0E-228D-B7D1-8600-68AB85EC14ED}"/>
              </a:ext>
            </a:extLst>
          </p:cNvPr>
          <p:cNvSpPr txBox="1"/>
          <p:nvPr/>
        </p:nvSpPr>
        <p:spPr>
          <a:xfrm flipH="1">
            <a:off x="3284375" y="408973"/>
            <a:ext cx="5458407" cy="707886"/>
          </a:xfrm>
          <a:prstGeom prst="rect">
            <a:avLst/>
          </a:prstGeom>
          <a:noFill/>
        </p:spPr>
        <p:txBody>
          <a:bodyPr wrap="square" rtlCol="0">
            <a:spAutoFit/>
          </a:bodyPr>
          <a:lstStyle/>
          <a:p>
            <a:pPr algn="ctr"/>
            <a:r>
              <a:rPr lang="en-US" sz="4000" dirty="0">
                <a:solidFill>
                  <a:schemeClr val="bg1"/>
                </a:solidFill>
                <a:effectLst>
                  <a:outerShdw blurRad="1270000" dist="914400" dir="8100000" algn="tr" rotWithShape="0">
                    <a:prstClr val="black">
                      <a:alpha val="40000"/>
                    </a:prstClr>
                  </a:outerShdw>
                </a:effectLst>
                <a:latin typeface="Nexa Bold" panose="02000000000000000000" pitchFamily="50" charset="0"/>
              </a:rPr>
              <a:t>Exploratory Data Analysis</a:t>
            </a:r>
          </a:p>
        </p:txBody>
      </p:sp>
      <p:sp>
        <p:nvSpPr>
          <p:cNvPr id="60" name="TextBox 59">
            <a:extLst>
              <a:ext uri="{FF2B5EF4-FFF2-40B4-BE49-F238E27FC236}">
                <a16:creationId xmlns:a16="http://schemas.microsoft.com/office/drawing/2014/main" id="{F8B79B30-03C8-99D7-3260-0D1A0DFA869D}"/>
              </a:ext>
            </a:extLst>
          </p:cNvPr>
          <p:cNvSpPr txBox="1"/>
          <p:nvPr/>
        </p:nvSpPr>
        <p:spPr>
          <a:xfrm>
            <a:off x="846039" y="2061122"/>
            <a:ext cx="3970503"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95000"/>
                  </a:schemeClr>
                </a:solidFill>
              </a:rPr>
              <a:t>Men tend to be older.</a:t>
            </a:r>
          </a:p>
          <a:p>
            <a:pPr marL="285750" indent="-285750">
              <a:buFont typeface="Arial" panose="020B0604020202020204" pitchFamily="34" charset="0"/>
              <a:buChar char="•"/>
            </a:pPr>
            <a:r>
              <a:rPr lang="en-US" dirty="0">
                <a:solidFill>
                  <a:schemeClr val="bg2">
                    <a:lumMod val="95000"/>
                  </a:schemeClr>
                </a:solidFill>
              </a:rPr>
              <a:t>Men smoke more cigarettes per day.</a:t>
            </a:r>
          </a:p>
          <a:p>
            <a:pPr marL="285750" indent="-285750">
              <a:buFont typeface="Arial" panose="020B0604020202020204" pitchFamily="34" charset="0"/>
              <a:buChar char="•"/>
            </a:pPr>
            <a:r>
              <a:rPr lang="en-US" dirty="0">
                <a:solidFill>
                  <a:schemeClr val="bg2">
                    <a:lumMod val="95000"/>
                  </a:schemeClr>
                </a:solidFill>
              </a:rPr>
              <a:t>Men have higher total cholesterol, systolic and diastolic blood pressure, and BMI.</a:t>
            </a:r>
          </a:p>
          <a:p>
            <a:pPr marL="285750" indent="-285750">
              <a:buFont typeface="Arial" panose="020B0604020202020204" pitchFamily="34" charset="0"/>
              <a:buChar char="•"/>
            </a:pPr>
            <a:r>
              <a:rPr lang="en-US" dirty="0">
                <a:solidFill>
                  <a:schemeClr val="bg2">
                    <a:lumMod val="95000"/>
                  </a:schemeClr>
                </a:solidFill>
              </a:rPr>
              <a:t>Women tend to have higher heart rates and blood glucose levels.</a:t>
            </a:r>
          </a:p>
        </p:txBody>
      </p:sp>
      <p:pic>
        <p:nvPicPr>
          <p:cNvPr id="3" name="Picture 2">
            <a:extLst>
              <a:ext uri="{FF2B5EF4-FFF2-40B4-BE49-F238E27FC236}">
                <a16:creationId xmlns:a16="http://schemas.microsoft.com/office/drawing/2014/main" id="{3DA43A3D-BD3F-23EC-1E9C-57413EC9A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489" y="1931437"/>
            <a:ext cx="6397115" cy="3405673"/>
          </a:xfrm>
          <a:prstGeom prst="rect">
            <a:avLst/>
          </a:prstGeom>
        </p:spPr>
      </p:pic>
    </p:spTree>
    <p:extLst>
      <p:ext uri="{BB962C8B-B14F-4D97-AF65-F5344CB8AC3E}">
        <p14:creationId xmlns:p14="http://schemas.microsoft.com/office/powerpoint/2010/main" val="32478280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8B06B61-9BB6-2FEC-8CD1-7217C0F7A410}"/>
              </a:ext>
            </a:extLst>
          </p:cNvPr>
          <p:cNvSpPr/>
          <p:nvPr/>
        </p:nvSpPr>
        <p:spPr>
          <a:xfrm>
            <a:off x="625151" y="6148873"/>
            <a:ext cx="2649894" cy="214605"/>
          </a:xfrm>
          <a:prstGeom prst="rect">
            <a:avLst/>
          </a:prstGeom>
          <a:solidFill>
            <a:srgbClr val="1B1E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2">
            <a:extLst>
              <a:ext uri="{FF2B5EF4-FFF2-40B4-BE49-F238E27FC236}">
                <a16:creationId xmlns:a16="http://schemas.microsoft.com/office/drawing/2014/main" id="{221AC957-E7F8-4915-BB68-E3D8D4295682}"/>
              </a:ext>
            </a:extLst>
          </p:cNvPr>
          <p:cNvSpPr/>
          <p:nvPr/>
        </p:nvSpPr>
        <p:spPr>
          <a:xfrm flipV="1">
            <a:off x="9426" y="15447"/>
            <a:ext cx="12173149" cy="5407874"/>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3" name="Rectangle 2">
            <a:extLst>
              <a:ext uri="{FF2B5EF4-FFF2-40B4-BE49-F238E27FC236}">
                <a16:creationId xmlns:a16="http://schemas.microsoft.com/office/drawing/2014/main" id="{5A08CAD9-15C6-4D2F-95C4-9D8E26663692}"/>
              </a:ext>
            </a:extLst>
          </p:cNvPr>
          <p:cNvSpPr/>
          <p:nvPr/>
        </p:nvSpPr>
        <p:spPr>
          <a:xfrm flipH="1" flipV="1">
            <a:off x="0" y="15447"/>
            <a:ext cx="12173149" cy="5419781"/>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gradFill flip="none" rotWithShape="1">
            <a:gsLst>
              <a:gs pos="1000">
                <a:schemeClr val="accent1"/>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4" name="TextBox 3">
            <a:extLst>
              <a:ext uri="{FF2B5EF4-FFF2-40B4-BE49-F238E27FC236}">
                <a16:creationId xmlns:a16="http://schemas.microsoft.com/office/drawing/2014/main" id="{D021F691-8D4F-53D7-113C-B8E5834537E5}"/>
              </a:ext>
            </a:extLst>
          </p:cNvPr>
          <p:cNvSpPr txBox="1"/>
          <p:nvPr/>
        </p:nvSpPr>
        <p:spPr>
          <a:xfrm>
            <a:off x="2761861" y="301009"/>
            <a:ext cx="6111551" cy="707886"/>
          </a:xfrm>
          <a:prstGeom prst="rect">
            <a:avLst/>
          </a:prstGeom>
          <a:noFill/>
        </p:spPr>
        <p:txBody>
          <a:bodyPr wrap="square" rtlCol="0">
            <a:spAutoFit/>
          </a:bodyPr>
          <a:lstStyle/>
          <a:p>
            <a:pPr algn="ctr"/>
            <a:r>
              <a:rPr lang="en-IN" sz="4000" dirty="0">
                <a:solidFill>
                  <a:schemeClr val="bg2">
                    <a:lumMod val="95000"/>
                  </a:schemeClr>
                </a:solidFill>
              </a:rPr>
              <a:t>Exploratory Data Analysis</a:t>
            </a:r>
          </a:p>
        </p:txBody>
      </p:sp>
      <p:sp>
        <p:nvSpPr>
          <p:cNvPr id="12" name="TextBox 11">
            <a:extLst>
              <a:ext uri="{FF2B5EF4-FFF2-40B4-BE49-F238E27FC236}">
                <a16:creationId xmlns:a16="http://schemas.microsoft.com/office/drawing/2014/main" id="{AF9174F3-72B3-EA7E-877C-742C9E08CB10}"/>
              </a:ext>
            </a:extLst>
          </p:cNvPr>
          <p:cNvSpPr txBox="1"/>
          <p:nvPr/>
        </p:nvSpPr>
        <p:spPr>
          <a:xfrm>
            <a:off x="709128" y="1138335"/>
            <a:ext cx="4232822" cy="3416320"/>
          </a:xfrm>
          <a:prstGeom prst="rect">
            <a:avLst/>
          </a:prstGeom>
          <a:noFill/>
        </p:spPr>
        <p:txBody>
          <a:bodyPr wrap="square" rtlCol="0">
            <a:spAutoFit/>
          </a:bodyPr>
          <a:lstStyle/>
          <a:p>
            <a:r>
              <a:rPr lang="en-US" b="0" i="0" dirty="0">
                <a:solidFill>
                  <a:srgbClr val="ECECEC"/>
                </a:solidFill>
                <a:effectLst/>
                <a:latin typeface="Söhne"/>
              </a:rPr>
              <a:t>No clear association between BP meds and age, BMI, heart rate, or blood sugar. On the other hand, the data suggests that people who use blood pressure medication tend to have lower systolic and diastolic blood pressure. This is likely because blood pressure medication is designed to lower blood pressure. Additionally, people who use blood pressure medication tend to smoke fewer cigarettes per day, this could be because smoking can raise blood pressure.</a:t>
            </a:r>
            <a:endParaRPr lang="en-US" b="1" dirty="0">
              <a:solidFill>
                <a:schemeClr val="bg2">
                  <a:lumMod val="95000"/>
                </a:schemeClr>
              </a:solidFill>
            </a:endParaRPr>
          </a:p>
        </p:txBody>
      </p:sp>
      <p:pic>
        <p:nvPicPr>
          <p:cNvPr id="7" name="Picture 6">
            <a:extLst>
              <a:ext uri="{FF2B5EF4-FFF2-40B4-BE49-F238E27FC236}">
                <a16:creationId xmlns:a16="http://schemas.microsoft.com/office/drawing/2014/main" id="{929F00F6-D5B3-589F-5FDD-E312373F342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59761" y="1458243"/>
            <a:ext cx="6073947" cy="3337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68927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Text">
            <a:extLst>
              <a:ext uri="{FF2B5EF4-FFF2-40B4-BE49-F238E27FC236}">
                <a16:creationId xmlns:a16="http://schemas.microsoft.com/office/drawing/2014/main" id="{6FB800C3-F3CB-4D0D-9DB6-E1546A910A44}"/>
              </a:ext>
            </a:extLst>
          </p:cNvPr>
          <p:cNvGrpSpPr/>
          <p:nvPr/>
        </p:nvGrpSpPr>
        <p:grpSpPr>
          <a:xfrm rot="16200000">
            <a:off x="95403" y="-95403"/>
            <a:ext cx="1337205" cy="1528011"/>
            <a:chOff x="3706665" y="-1136575"/>
            <a:chExt cx="1803744" cy="2061120"/>
          </a:xfrm>
        </p:grpSpPr>
        <p:sp>
          <p:nvSpPr>
            <p:cNvPr id="74" name="Freeform: Shape 42">
              <a:extLst>
                <a:ext uri="{FF2B5EF4-FFF2-40B4-BE49-F238E27FC236}">
                  <a16:creationId xmlns:a16="http://schemas.microsoft.com/office/drawing/2014/main" id="{C71FC613-BBFE-4D96-A6E7-DC7EDDEE942A}"/>
                </a:ext>
              </a:extLst>
            </p:cNvPr>
            <p:cNvSpPr/>
            <p:nvPr/>
          </p:nvSpPr>
          <p:spPr>
            <a:xfrm>
              <a:off x="3706665" y="-1136575"/>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5" name="Freeform: Shape 43">
              <a:extLst>
                <a:ext uri="{FF2B5EF4-FFF2-40B4-BE49-F238E27FC236}">
                  <a16:creationId xmlns:a16="http://schemas.microsoft.com/office/drawing/2014/main" id="{41B1BEEC-623B-436A-8326-5D0F733A516C}"/>
                </a:ext>
              </a:extLst>
            </p:cNvPr>
            <p:cNvSpPr/>
            <p:nvPr/>
          </p:nvSpPr>
          <p:spPr>
            <a:xfrm>
              <a:off x="4971735" y="-789704"/>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grpSp>
      <p:sp>
        <p:nvSpPr>
          <p:cNvPr id="76" name="Freeform: Shape 40">
            <a:extLst>
              <a:ext uri="{FF2B5EF4-FFF2-40B4-BE49-F238E27FC236}">
                <a16:creationId xmlns:a16="http://schemas.microsoft.com/office/drawing/2014/main" id="{7E4C01D2-510A-4FAA-9668-25180B4F7AFD}"/>
              </a:ext>
            </a:extLst>
          </p:cNvPr>
          <p:cNvSpPr/>
          <p:nvPr/>
        </p:nvSpPr>
        <p:spPr>
          <a:xfrm>
            <a:off x="1" y="5766314"/>
            <a:ext cx="1131447" cy="109168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7" name="Freeform: Shape 41">
            <a:extLst>
              <a:ext uri="{FF2B5EF4-FFF2-40B4-BE49-F238E27FC236}">
                <a16:creationId xmlns:a16="http://schemas.microsoft.com/office/drawing/2014/main" id="{61131505-A583-4D6E-9D46-E3DB664491C7}"/>
              </a:ext>
            </a:extLst>
          </p:cNvPr>
          <p:cNvSpPr/>
          <p:nvPr/>
        </p:nvSpPr>
        <p:spPr>
          <a:xfrm>
            <a:off x="807" y="5439260"/>
            <a:ext cx="335380" cy="71042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8" name="Freeform: Shape 42">
            <a:extLst>
              <a:ext uri="{FF2B5EF4-FFF2-40B4-BE49-F238E27FC236}">
                <a16:creationId xmlns:a16="http://schemas.microsoft.com/office/drawing/2014/main" id="{053CFE63-C95B-453F-B540-0793F9B116B2}"/>
              </a:ext>
            </a:extLst>
          </p:cNvPr>
          <p:cNvSpPr/>
          <p:nvPr/>
        </p:nvSpPr>
        <p:spPr>
          <a:xfrm>
            <a:off x="10397095" y="2"/>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9" name="Freeform: Shape 43">
            <a:extLst>
              <a:ext uri="{FF2B5EF4-FFF2-40B4-BE49-F238E27FC236}">
                <a16:creationId xmlns:a16="http://schemas.microsoft.com/office/drawing/2014/main" id="{0B3348C2-A62B-40AA-A7B7-3CC780FCDBA1}"/>
              </a:ext>
            </a:extLst>
          </p:cNvPr>
          <p:cNvSpPr/>
          <p:nvPr/>
        </p:nvSpPr>
        <p:spPr>
          <a:xfrm>
            <a:off x="11662165" y="346873"/>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59" name="TextBox 58">
            <a:extLst>
              <a:ext uri="{FF2B5EF4-FFF2-40B4-BE49-F238E27FC236}">
                <a16:creationId xmlns:a16="http://schemas.microsoft.com/office/drawing/2014/main" id="{11DC5E0E-228D-B7D1-8600-68AB85EC14ED}"/>
              </a:ext>
            </a:extLst>
          </p:cNvPr>
          <p:cNvSpPr txBox="1"/>
          <p:nvPr/>
        </p:nvSpPr>
        <p:spPr>
          <a:xfrm flipH="1">
            <a:off x="3284375" y="408973"/>
            <a:ext cx="5458407" cy="707886"/>
          </a:xfrm>
          <a:prstGeom prst="rect">
            <a:avLst/>
          </a:prstGeom>
          <a:noFill/>
        </p:spPr>
        <p:txBody>
          <a:bodyPr wrap="square" rtlCol="0">
            <a:spAutoFit/>
          </a:bodyPr>
          <a:lstStyle/>
          <a:p>
            <a:pPr algn="ctr"/>
            <a:r>
              <a:rPr lang="en-US" sz="4000" dirty="0">
                <a:solidFill>
                  <a:schemeClr val="bg1"/>
                </a:solidFill>
                <a:effectLst>
                  <a:outerShdw blurRad="1270000" dist="914400" dir="8100000" algn="tr" rotWithShape="0">
                    <a:prstClr val="black">
                      <a:alpha val="40000"/>
                    </a:prstClr>
                  </a:outerShdw>
                </a:effectLst>
                <a:latin typeface="Nexa Bold" panose="02000000000000000000" pitchFamily="50" charset="0"/>
              </a:rPr>
              <a:t>Exploratory Data Analysis</a:t>
            </a:r>
          </a:p>
        </p:txBody>
      </p:sp>
      <p:sp>
        <p:nvSpPr>
          <p:cNvPr id="60" name="TextBox 59">
            <a:extLst>
              <a:ext uri="{FF2B5EF4-FFF2-40B4-BE49-F238E27FC236}">
                <a16:creationId xmlns:a16="http://schemas.microsoft.com/office/drawing/2014/main" id="{F8B79B30-03C8-99D7-3260-0D1A0DFA869D}"/>
              </a:ext>
            </a:extLst>
          </p:cNvPr>
          <p:cNvSpPr txBox="1"/>
          <p:nvPr/>
        </p:nvSpPr>
        <p:spPr>
          <a:xfrm>
            <a:off x="846039" y="2061122"/>
            <a:ext cx="3970503"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95000"/>
                  </a:schemeClr>
                </a:solidFill>
              </a:rPr>
              <a:t>Age, cigarettes per day, systolic blood pressure, and diastolic blood pressure all show a positive correlation with prevalent stroke. This means that as these factors increase, the number of prevalent stroke cases also increases. These factors are all known risk factors for stroke.</a:t>
            </a:r>
          </a:p>
          <a:p>
            <a:pPr marL="285750" indent="-285750">
              <a:buFont typeface="Arial" panose="020B0604020202020204" pitchFamily="34" charset="0"/>
              <a:buChar char="•"/>
            </a:pPr>
            <a:endParaRPr lang="en-US" dirty="0">
              <a:solidFill>
                <a:schemeClr val="bg2">
                  <a:lumMod val="95000"/>
                </a:schemeClr>
              </a:solidFill>
            </a:endParaRPr>
          </a:p>
          <a:p>
            <a:pPr marL="285750" indent="-285750">
              <a:buFont typeface="Arial" panose="020B0604020202020204" pitchFamily="34" charset="0"/>
              <a:buChar char="•"/>
            </a:pPr>
            <a:r>
              <a:rPr lang="en-US" dirty="0">
                <a:solidFill>
                  <a:schemeClr val="bg2">
                    <a:lumMod val="95000"/>
                  </a:schemeClr>
                </a:solidFill>
              </a:rPr>
              <a:t>The data for total cholesterol, BMI, heart rate, and blood glucose is inconclusive. There isn't a clear trend between these factors and prevalent stroke cases</a:t>
            </a:r>
          </a:p>
        </p:txBody>
      </p:sp>
      <p:pic>
        <p:nvPicPr>
          <p:cNvPr id="3" name="Picture 2">
            <a:extLst>
              <a:ext uri="{FF2B5EF4-FFF2-40B4-BE49-F238E27FC236}">
                <a16:creationId xmlns:a16="http://schemas.microsoft.com/office/drawing/2014/main" id="{3DA43A3D-BD3F-23EC-1E9C-57413EC9A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57494" y="1931437"/>
            <a:ext cx="6239104" cy="3405673"/>
          </a:xfrm>
          <a:prstGeom prst="rect">
            <a:avLst/>
          </a:prstGeom>
        </p:spPr>
      </p:pic>
    </p:spTree>
    <p:extLst>
      <p:ext uri="{BB962C8B-B14F-4D97-AF65-F5344CB8AC3E}">
        <p14:creationId xmlns:p14="http://schemas.microsoft.com/office/powerpoint/2010/main" val="27054321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8B06B61-9BB6-2FEC-8CD1-7217C0F7A410}"/>
              </a:ext>
            </a:extLst>
          </p:cNvPr>
          <p:cNvSpPr/>
          <p:nvPr/>
        </p:nvSpPr>
        <p:spPr>
          <a:xfrm>
            <a:off x="625151" y="6148873"/>
            <a:ext cx="2649894" cy="214605"/>
          </a:xfrm>
          <a:prstGeom prst="rect">
            <a:avLst/>
          </a:prstGeom>
          <a:solidFill>
            <a:srgbClr val="1B1E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2">
            <a:extLst>
              <a:ext uri="{FF2B5EF4-FFF2-40B4-BE49-F238E27FC236}">
                <a16:creationId xmlns:a16="http://schemas.microsoft.com/office/drawing/2014/main" id="{221AC957-E7F8-4915-BB68-E3D8D4295682}"/>
              </a:ext>
            </a:extLst>
          </p:cNvPr>
          <p:cNvSpPr/>
          <p:nvPr/>
        </p:nvSpPr>
        <p:spPr>
          <a:xfrm flipV="1">
            <a:off x="9426" y="15447"/>
            <a:ext cx="12173149" cy="5407874"/>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3" name="Rectangle 2">
            <a:extLst>
              <a:ext uri="{FF2B5EF4-FFF2-40B4-BE49-F238E27FC236}">
                <a16:creationId xmlns:a16="http://schemas.microsoft.com/office/drawing/2014/main" id="{5A08CAD9-15C6-4D2F-95C4-9D8E26663692}"/>
              </a:ext>
            </a:extLst>
          </p:cNvPr>
          <p:cNvSpPr/>
          <p:nvPr/>
        </p:nvSpPr>
        <p:spPr>
          <a:xfrm flipH="1" flipV="1">
            <a:off x="0" y="15447"/>
            <a:ext cx="12173149" cy="5419781"/>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gradFill flip="none" rotWithShape="1">
            <a:gsLst>
              <a:gs pos="1000">
                <a:schemeClr val="accent1"/>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4" name="TextBox 3">
            <a:extLst>
              <a:ext uri="{FF2B5EF4-FFF2-40B4-BE49-F238E27FC236}">
                <a16:creationId xmlns:a16="http://schemas.microsoft.com/office/drawing/2014/main" id="{D021F691-8D4F-53D7-113C-B8E5834537E5}"/>
              </a:ext>
            </a:extLst>
          </p:cNvPr>
          <p:cNvSpPr txBox="1"/>
          <p:nvPr/>
        </p:nvSpPr>
        <p:spPr>
          <a:xfrm>
            <a:off x="2761861" y="301009"/>
            <a:ext cx="6111551" cy="707886"/>
          </a:xfrm>
          <a:prstGeom prst="rect">
            <a:avLst/>
          </a:prstGeom>
          <a:noFill/>
        </p:spPr>
        <p:txBody>
          <a:bodyPr wrap="square" rtlCol="0">
            <a:spAutoFit/>
          </a:bodyPr>
          <a:lstStyle/>
          <a:p>
            <a:pPr algn="ctr"/>
            <a:r>
              <a:rPr lang="en-IN" sz="4000" dirty="0">
                <a:solidFill>
                  <a:schemeClr val="bg2">
                    <a:lumMod val="95000"/>
                  </a:schemeClr>
                </a:solidFill>
              </a:rPr>
              <a:t>Exploratory Data Analysis</a:t>
            </a:r>
          </a:p>
        </p:txBody>
      </p:sp>
      <p:sp>
        <p:nvSpPr>
          <p:cNvPr id="12" name="TextBox 11">
            <a:extLst>
              <a:ext uri="{FF2B5EF4-FFF2-40B4-BE49-F238E27FC236}">
                <a16:creationId xmlns:a16="http://schemas.microsoft.com/office/drawing/2014/main" id="{AF9174F3-72B3-EA7E-877C-742C9E08CB10}"/>
              </a:ext>
            </a:extLst>
          </p:cNvPr>
          <p:cNvSpPr txBox="1"/>
          <p:nvPr/>
        </p:nvSpPr>
        <p:spPr>
          <a:xfrm>
            <a:off x="485192" y="948690"/>
            <a:ext cx="5038529"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ECECEC"/>
                </a:solidFill>
                <a:effectLst/>
                <a:latin typeface="Söhne"/>
              </a:rPr>
              <a:t>Age: The prevalence of hypertension increases with age. This is likely due to a number of factors, including the degeneration of the arteries and kidneys over time, as well as changes in hormone levels.</a:t>
            </a:r>
          </a:p>
          <a:p>
            <a:pPr marL="285750" indent="-285750">
              <a:buFont typeface="Arial" panose="020B0604020202020204" pitchFamily="34" charset="0"/>
              <a:buChar char="•"/>
            </a:pPr>
            <a:r>
              <a:rPr lang="en-US" b="0" i="0" dirty="0">
                <a:solidFill>
                  <a:srgbClr val="ECECEC"/>
                </a:solidFill>
                <a:effectLst/>
                <a:latin typeface="Söhne"/>
              </a:rPr>
              <a:t>Cigarettes per day: Smoking is a major risk factor for hypertension. Smoking damages the blood vessels and makes them more narrow, which can increase blood pressure.</a:t>
            </a:r>
          </a:p>
          <a:p>
            <a:pPr marL="285750" indent="-285750">
              <a:buFont typeface="Arial" panose="020B0604020202020204" pitchFamily="34" charset="0"/>
              <a:buChar char="•"/>
            </a:pPr>
            <a:r>
              <a:rPr lang="en-US" b="0" i="0" dirty="0">
                <a:solidFill>
                  <a:srgbClr val="ECECEC"/>
                </a:solidFill>
                <a:effectLst/>
                <a:latin typeface="Söhne"/>
              </a:rPr>
              <a:t>Systolic blood pressure (</a:t>
            </a:r>
            <a:r>
              <a:rPr lang="en-US" b="0" i="0" dirty="0" err="1">
                <a:solidFill>
                  <a:srgbClr val="ECECEC"/>
                </a:solidFill>
                <a:effectLst/>
                <a:latin typeface="Söhne"/>
              </a:rPr>
              <a:t>SysBP</a:t>
            </a:r>
            <a:r>
              <a:rPr lang="en-US" b="0" i="0" dirty="0">
                <a:solidFill>
                  <a:srgbClr val="ECECEC"/>
                </a:solidFill>
                <a:effectLst/>
                <a:latin typeface="Söhne"/>
              </a:rPr>
              <a:t>): This is the top number in a blood pressure reading. It represents the pressure against the artery walls when the heart beats. The higher the systolic blood pressure, the greater the risk of hypertension.</a:t>
            </a:r>
          </a:p>
        </p:txBody>
      </p:sp>
      <p:pic>
        <p:nvPicPr>
          <p:cNvPr id="7" name="Picture 6">
            <a:extLst>
              <a:ext uri="{FF2B5EF4-FFF2-40B4-BE49-F238E27FC236}">
                <a16:creationId xmlns:a16="http://schemas.microsoft.com/office/drawing/2014/main" id="{929F00F6-D5B3-589F-5FDD-E312373F342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7595" y="1458243"/>
            <a:ext cx="5958278" cy="3337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875F7C87-E71B-0893-95CF-897D4EBF8464}"/>
              </a:ext>
            </a:extLst>
          </p:cNvPr>
          <p:cNvSpPr txBox="1"/>
          <p:nvPr/>
        </p:nvSpPr>
        <p:spPr>
          <a:xfrm>
            <a:off x="485192" y="5172126"/>
            <a:ext cx="9512560"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ECECEC"/>
                </a:solidFill>
                <a:effectLst/>
                <a:latin typeface="Söhne"/>
              </a:rPr>
              <a:t>Diastolic blood pressure (</a:t>
            </a:r>
            <a:r>
              <a:rPr lang="en-US" b="0" i="0" dirty="0" err="1">
                <a:solidFill>
                  <a:srgbClr val="ECECEC"/>
                </a:solidFill>
                <a:effectLst/>
                <a:latin typeface="Söhne"/>
              </a:rPr>
              <a:t>DiaBP</a:t>
            </a:r>
            <a:r>
              <a:rPr lang="en-US" b="0" i="0" dirty="0">
                <a:solidFill>
                  <a:srgbClr val="ECECEC"/>
                </a:solidFill>
                <a:effectLst/>
                <a:latin typeface="Söhne"/>
              </a:rPr>
              <a:t>): This is the bottom number in a blood pressure reading. It represents the pressure against the artery walls when the heart is at rest. The higher the diastolic blood pressure, the greater the risk of hypertension.</a:t>
            </a:r>
            <a:endParaRPr lang="en-US" b="1" dirty="0">
              <a:solidFill>
                <a:schemeClr val="bg2">
                  <a:lumMod val="95000"/>
                </a:schemeClr>
              </a:solidFill>
            </a:endParaRPr>
          </a:p>
          <a:p>
            <a:endParaRPr lang="en-IN" dirty="0"/>
          </a:p>
        </p:txBody>
      </p:sp>
    </p:spTree>
    <p:extLst>
      <p:ext uri="{BB962C8B-B14F-4D97-AF65-F5344CB8AC3E}">
        <p14:creationId xmlns:p14="http://schemas.microsoft.com/office/powerpoint/2010/main" val="1025185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Text">
            <a:extLst>
              <a:ext uri="{FF2B5EF4-FFF2-40B4-BE49-F238E27FC236}">
                <a16:creationId xmlns:a16="http://schemas.microsoft.com/office/drawing/2014/main" id="{6FB800C3-F3CB-4D0D-9DB6-E1546A910A44}"/>
              </a:ext>
            </a:extLst>
          </p:cNvPr>
          <p:cNvGrpSpPr/>
          <p:nvPr/>
        </p:nvGrpSpPr>
        <p:grpSpPr>
          <a:xfrm rot="16200000">
            <a:off x="95403" y="-95403"/>
            <a:ext cx="1337205" cy="1528011"/>
            <a:chOff x="3706665" y="-1136575"/>
            <a:chExt cx="1803744" cy="2061120"/>
          </a:xfrm>
        </p:grpSpPr>
        <p:sp>
          <p:nvSpPr>
            <p:cNvPr id="74" name="Freeform: Shape 42">
              <a:extLst>
                <a:ext uri="{FF2B5EF4-FFF2-40B4-BE49-F238E27FC236}">
                  <a16:creationId xmlns:a16="http://schemas.microsoft.com/office/drawing/2014/main" id="{C71FC613-BBFE-4D96-A6E7-DC7EDDEE942A}"/>
                </a:ext>
              </a:extLst>
            </p:cNvPr>
            <p:cNvSpPr/>
            <p:nvPr/>
          </p:nvSpPr>
          <p:spPr>
            <a:xfrm>
              <a:off x="3706665" y="-1136575"/>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5" name="Freeform: Shape 43">
              <a:extLst>
                <a:ext uri="{FF2B5EF4-FFF2-40B4-BE49-F238E27FC236}">
                  <a16:creationId xmlns:a16="http://schemas.microsoft.com/office/drawing/2014/main" id="{41B1BEEC-623B-436A-8326-5D0F733A516C}"/>
                </a:ext>
              </a:extLst>
            </p:cNvPr>
            <p:cNvSpPr/>
            <p:nvPr/>
          </p:nvSpPr>
          <p:spPr>
            <a:xfrm>
              <a:off x="4971735" y="-789704"/>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grpSp>
      <p:sp>
        <p:nvSpPr>
          <p:cNvPr id="76" name="Freeform: Shape 40">
            <a:extLst>
              <a:ext uri="{FF2B5EF4-FFF2-40B4-BE49-F238E27FC236}">
                <a16:creationId xmlns:a16="http://schemas.microsoft.com/office/drawing/2014/main" id="{7E4C01D2-510A-4FAA-9668-25180B4F7AFD}"/>
              </a:ext>
            </a:extLst>
          </p:cNvPr>
          <p:cNvSpPr/>
          <p:nvPr/>
        </p:nvSpPr>
        <p:spPr>
          <a:xfrm>
            <a:off x="1" y="5766314"/>
            <a:ext cx="1131447" cy="109168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7" name="Freeform: Shape 41">
            <a:extLst>
              <a:ext uri="{FF2B5EF4-FFF2-40B4-BE49-F238E27FC236}">
                <a16:creationId xmlns:a16="http://schemas.microsoft.com/office/drawing/2014/main" id="{61131505-A583-4D6E-9D46-E3DB664491C7}"/>
              </a:ext>
            </a:extLst>
          </p:cNvPr>
          <p:cNvSpPr/>
          <p:nvPr/>
        </p:nvSpPr>
        <p:spPr>
          <a:xfrm>
            <a:off x="807" y="5439260"/>
            <a:ext cx="335380" cy="71042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8" name="Freeform: Shape 42">
            <a:extLst>
              <a:ext uri="{FF2B5EF4-FFF2-40B4-BE49-F238E27FC236}">
                <a16:creationId xmlns:a16="http://schemas.microsoft.com/office/drawing/2014/main" id="{053CFE63-C95B-453F-B540-0793F9B116B2}"/>
              </a:ext>
            </a:extLst>
          </p:cNvPr>
          <p:cNvSpPr/>
          <p:nvPr/>
        </p:nvSpPr>
        <p:spPr>
          <a:xfrm>
            <a:off x="10397095" y="2"/>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9" name="Freeform: Shape 43">
            <a:extLst>
              <a:ext uri="{FF2B5EF4-FFF2-40B4-BE49-F238E27FC236}">
                <a16:creationId xmlns:a16="http://schemas.microsoft.com/office/drawing/2014/main" id="{0B3348C2-A62B-40AA-A7B7-3CC780FCDBA1}"/>
              </a:ext>
            </a:extLst>
          </p:cNvPr>
          <p:cNvSpPr/>
          <p:nvPr/>
        </p:nvSpPr>
        <p:spPr>
          <a:xfrm>
            <a:off x="11662165" y="346873"/>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59" name="TextBox 58">
            <a:extLst>
              <a:ext uri="{FF2B5EF4-FFF2-40B4-BE49-F238E27FC236}">
                <a16:creationId xmlns:a16="http://schemas.microsoft.com/office/drawing/2014/main" id="{11DC5E0E-228D-B7D1-8600-68AB85EC14ED}"/>
              </a:ext>
            </a:extLst>
          </p:cNvPr>
          <p:cNvSpPr txBox="1"/>
          <p:nvPr/>
        </p:nvSpPr>
        <p:spPr>
          <a:xfrm flipH="1">
            <a:off x="3284375" y="408973"/>
            <a:ext cx="5458407" cy="707886"/>
          </a:xfrm>
          <a:prstGeom prst="rect">
            <a:avLst/>
          </a:prstGeom>
          <a:noFill/>
        </p:spPr>
        <p:txBody>
          <a:bodyPr wrap="square" rtlCol="0">
            <a:spAutoFit/>
          </a:bodyPr>
          <a:lstStyle/>
          <a:p>
            <a:pPr algn="ctr"/>
            <a:r>
              <a:rPr lang="en-US" sz="4000" dirty="0">
                <a:solidFill>
                  <a:schemeClr val="bg1"/>
                </a:solidFill>
                <a:effectLst>
                  <a:outerShdw blurRad="1270000" dist="914400" dir="8100000" algn="tr" rotWithShape="0">
                    <a:prstClr val="black">
                      <a:alpha val="40000"/>
                    </a:prstClr>
                  </a:outerShdw>
                </a:effectLst>
                <a:latin typeface="Nexa Bold" panose="02000000000000000000" pitchFamily="50" charset="0"/>
              </a:rPr>
              <a:t>Exploratory Data Analysis</a:t>
            </a:r>
          </a:p>
        </p:txBody>
      </p:sp>
      <p:sp>
        <p:nvSpPr>
          <p:cNvPr id="60" name="TextBox 59">
            <a:extLst>
              <a:ext uri="{FF2B5EF4-FFF2-40B4-BE49-F238E27FC236}">
                <a16:creationId xmlns:a16="http://schemas.microsoft.com/office/drawing/2014/main" id="{F8B79B30-03C8-99D7-3260-0D1A0DFA869D}"/>
              </a:ext>
            </a:extLst>
          </p:cNvPr>
          <p:cNvSpPr txBox="1"/>
          <p:nvPr/>
        </p:nvSpPr>
        <p:spPr>
          <a:xfrm>
            <a:off x="892582" y="1337205"/>
            <a:ext cx="4143361"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95000"/>
                  </a:schemeClr>
                </a:solidFill>
              </a:rPr>
              <a:t>Body Mass Index (BMI): People with diabetes tend to have a higher BMI than those who do not have diabetes. BMI is a measure of a person's weight relative to their height. Having overweight or obesity can increase your risk of type 2 diabetes.</a:t>
            </a:r>
          </a:p>
          <a:p>
            <a:pPr marL="285750" indent="-285750">
              <a:buFont typeface="Arial" panose="020B0604020202020204" pitchFamily="34" charset="0"/>
              <a:buChar char="•"/>
            </a:pPr>
            <a:r>
              <a:rPr lang="en-US" dirty="0">
                <a:solidFill>
                  <a:schemeClr val="bg2">
                    <a:lumMod val="95000"/>
                  </a:schemeClr>
                </a:solidFill>
              </a:rPr>
              <a:t>Smoking: Smoking is a major risk factor for many health problems, including heart disease, stroke, and lung cancer. It may also increase your risk of type 2 diabetes.</a:t>
            </a:r>
          </a:p>
          <a:p>
            <a:pPr marL="285750" indent="-285750">
              <a:buFont typeface="Arial" panose="020B0604020202020204" pitchFamily="34" charset="0"/>
              <a:buChar char="•"/>
            </a:pPr>
            <a:r>
              <a:rPr lang="en-US" dirty="0">
                <a:solidFill>
                  <a:schemeClr val="bg2">
                    <a:lumMod val="95000"/>
                  </a:schemeClr>
                </a:solidFill>
              </a:rPr>
              <a:t>Cholesterol: High cholesterol is a risk factor for heart disease, and people with diabetes are also at increased risk of heart disease.</a:t>
            </a:r>
          </a:p>
        </p:txBody>
      </p:sp>
      <p:pic>
        <p:nvPicPr>
          <p:cNvPr id="3" name="Picture 2">
            <a:extLst>
              <a:ext uri="{FF2B5EF4-FFF2-40B4-BE49-F238E27FC236}">
                <a16:creationId xmlns:a16="http://schemas.microsoft.com/office/drawing/2014/main" id="{3DA43A3D-BD3F-23EC-1E9C-57413EC9A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9502" y="1631539"/>
            <a:ext cx="6239104" cy="3333665"/>
          </a:xfrm>
          <a:prstGeom prst="rect">
            <a:avLst/>
          </a:prstGeom>
        </p:spPr>
      </p:pic>
    </p:spTree>
    <p:extLst>
      <p:ext uri="{BB962C8B-B14F-4D97-AF65-F5344CB8AC3E}">
        <p14:creationId xmlns:p14="http://schemas.microsoft.com/office/powerpoint/2010/main" val="6228613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8B06B61-9BB6-2FEC-8CD1-7217C0F7A410}"/>
              </a:ext>
            </a:extLst>
          </p:cNvPr>
          <p:cNvSpPr/>
          <p:nvPr/>
        </p:nvSpPr>
        <p:spPr>
          <a:xfrm>
            <a:off x="625151" y="6148873"/>
            <a:ext cx="2649894" cy="214605"/>
          </a:xfrm>
          <a:prstGeom prst="rect">
            <a:avLst/>
          </a:prstGeom>
          <a:solidFill>
            <a:srgbClr val="1B1E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2">
            <a:extLst>
              <a:ext uri="{FF2B5EF4-FFF2-40B4-BE49-F238E27FC236}">
                <a16:creationId xmlns:a16="http://schemas.microsoft.com/office/drawing/2014/main" id="{221AC957-E7F8-4915-BB68-E3D8D4295682}"/>
              </a:ext>
            </a:extLst>
          </p:cNvPr>
          <p:cNvSpPr/>
          <p:nvPr/>
        </p:nvSpPr>
        <p:spPr>
          <a:xfrm flipV="1">
            <a:off x="9426" y="15447"/>
            <a:ext cx="12173149" cy="5407874"/>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3" name="Rectangle 2">
            <a:extLst>
              <a:ext uri="{FF2B5EF4-FFF2-40B4-BE49-F238E27FC236}">
                <a16:creationId xmlns:a16="http://schemas.microsoft.com/office/drawing/2014/main" id="{5A08CAD9-15C6-4D2F-95C4-9D8E26663692}"/>
              </a:ext>
            </a:extLst>
          </p:cNvPr>
          <p:cNvSpPr/>
          <p:nvPr/>
        </p:nvSpPr>
        <p:spPr>
          <a:xfrm flipH="1" flipV="1">
            <a:off x="0" y="15447"/>
            <a:ext cx="12173149" cy="5419781"/>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gradFill flip="none" rotWithShape="1">
            <a:gsLst>
              <a:gs pos="1000">
                <a:schemeClr val="accent1"/>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4" name="TextBox 3">
            <a:extLst>
              <a:ext uri="{FF2B5EF4-FFF2-40B4-BE49-F238E27FC236}">
                <a16:creationId xmlns:a16="http://schemas.microsoft.com/office/drawing/2014/main" id="{D021F691-8D4F-53D7-113C-B8E5834537E5}"/>
              </a:ext>
            </a:extLst>
          </p:cNvPr>
          <p:cNvSpPr txBox="1"/>
          <p:nvPr/>
        </p:nvSpPr>
        <p:spPr>
          <a:xfrm>
            <a:off x="2761861" y="301009"/>
            <a:ext cx="6111551" cy="707886"/>
          </a:xfrm>
          <a:prstGeom prst="rect">
            <a:avLst/>
          </a:prstGeom>
          <a:noFill/>
        </p:spPr>
        <p:txBody>
          <a:bodyPr wrap="square" rtlCol="0">
            <a:spAutoFit/>
          </a:bodyPr>
          <a:lstStyle/>
          <a:p>
            <a:pPr algn="ctr"/>
            <a:r>
              <a:rPr lang="en-IN" sz="4000" dirty="0">
                <a:solidFill>
                  <a:schemeClr val="bg2">
                    <a:lumMod val="95000"/>
                  </a:schemeClr>
                </a:solidFill>
              </a:rPr>
              <a:t>Exploratory Data Analysis</a:t>
            </a:r>
          </a:p>
        </p:txBody>
      </p:sp>
      <p:sp>
        <p:nvSpPr>
          <p:cNvPr id="12" name="TextBox 11">
            <a:extLst>
              <a:ext uri="{FF2B5EF4-FFF2-40B4-BE49-F238E27FC236}">
                <a16:creationId xmlns:a16="http://schemas.microsoft.com/office/drawing/2014/main" id="{AF9174F3-72B3-EA7E-877C-742C9E08CB10}"/>
              </a:ext>
            </a:extLst>
          </p:cNvPr>
          <p:cNvSpPr txBox="1"/>
          <p:nvPr/>
        </p:nvSpPr>
        <p:spPr>
          <a:xfrm>
            <a:off x="485192" y="948690"/>
            <a:ext cx="4674637"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ECECEC"/>
                </a:solidFill>
                <a:effectLst/>
                <a:latin typeface="Söhne"/>
              </a:rPr>
              <a:t>There is a weak positive correlation between age and diabetes. This means that as age increases, the likelihood of diabetes also increases. This is consistent with what we already know about diabetes.</a:t>
            </a:r>
          </a:p>
          <a:p>
            <a:pPr marL="285750" indent="-285750">
              <a:buFont typeface="Arial" panose="020B0604020202020204" pitchFamily="34" charset="0"/>
              <a:buChar char="•"/>
            </a:pPr>
            <a:r>
              <a:rPr lang="en-US" b="0" i="0" dirty="0">
                <a:solidFill>
                  <a:srgbClr val="ECECEC"/>
                </a:solidFill>
                <a:effectLst/>
                <a:latin typeface="Söhne"/>
              </a:rPr>
              <a:t>People with diabetes tend to have a higher body mass index (BMI) than those who do not. This is likely because obesity is a major risk factor for type 2 diabetes.</a:t>
            </a:r>
          </a:p>
          <a:p>
            <a:pPr marL="285750" indent="-285750">
              <a:buFont typeface="Arial" panose="020B0604020202020204" pitchFamily="34" charset="0"/>
              <a:buChar char="•"/>
            </a:pPr>
            <a:r>
              <a:rPr lang="en-US" b="0" i="0" dirty="0">
                <a:solidFill>
                  <a:srgbClr val="ECECEC"/>
                </a:solidFill>
                <a:effectLst/>
                <a:latin typeface="Söhne"/>
              </a:rPr>
              <a:t>The data for smoking, total cholesterol, systolic blood pressure (</a:t>
            </a:r>
            <a:r>
              <a:rPr lang="en-US" b="0" i="0" dirty="0" err="1">
                <a:solidFill>
                  <a:srgbClr val="ECECEC"/>
                </a:solidFill>
                <a:effectLst/>
                <a:latin typeface="Söhne"/>
              </a:rPr>
              <a:t>SysBP</a:t>
            </a:r>
            <a:r>
              <a:rPr lang="en-US" b="0" i="0" dirty="0">
                <a:solidFill>
                  <a:srgbClr val="ECECEC"/>
                </a:solidFill>
                <a:effectLst/>
                <a:latin typeface="Söhne"/>
              </a:rPr>
              <a:t>), diastolic blood pressure (</a:t>
            </a:r>
            <a:r>
              <a:rPr lang="en-US" b="0" i="0" dirty="0" err="1">
                <a:solidFill>
                  <a:srgbClr val="ECECEC"/>
                </a:solidFill>
                <a:effectLst/>
                <a:latin typeface="Söhne"/>
              </a:rPr>
              <a:t>DiaBP</a:t>
            </a:r>
            <a:r>
              <a:rPr lang="en-US" b="0" i="0" dirty="0">
                <a:solidFill>
                  <a:srgbClr val="ECECEC"/>
                </a:solidFill>
                <a:effectLst/>
                <a:latin typeface="Söhne"/>
              </a:rPr>
              <a:t>), heart rate, and blood sugar is inconclusive. There isn't a clear trend between these factors and diabetes in this dataset.</a:t>
            </a:r>
          </a:p>
        </p:txBody>
      </p:sp>
      <p:pic>
        <p:nvPicPr>
          <p:cNvPr id="7" name="Picture 6">
            <a:extLst>
              <a:ext uri="{FF2B5EF4-FFF2-40B4-BE49-F238E27FC236}">
                <a16:creationId xmlns:a16="http://schemas.microsoft.com/office/drawing/2014/main" id="{929F00F6-D5B3-589F-5FDD-E312373F342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66530" y="1422771"/>
            <a:ext cx="6140278" cy="35317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395041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Text">
            <a:extLst>
              <a:ext uri="{FF2B5EF4-FFF2-40B4-BE49-F238E27FC236}">
                <a16:creationId xmlns:a16="http://schemas.microsoft.com/office/drawing/2014/main" id="{6FB800C3-F3CB-4D0D-9DB6-E1546A910A44}"/>
              </a:ext>
            </a:extLst>
          </p:cNvPr>
          <p:cNvGrpSpPr/>
          <p:nvPr/>
        </p:nvGrpSpPr>
        <p:grpSpPr>
          <a:xfrm rot="16200000">
            <a:off x="95403" y="-95403"/>
            <a:ext cx="1337205" cy="1528011"/>
            <a:chOff x="3706665" y="-1136575"/>
            <a:chExt cx="1803744" cy="2061120"/>
          </a:xfrm>
        </p:grpSpPr>
        <p:sp>
          <p:nvSpPr>
            <p:cNvPr id="74" name="Freeform: Shape 42">
              <a:extLst>
                <a:ext uri="{FF2B5EF4-FFF2-40B4-BE49-F238E27FC236}">
                  <a16:creationId xmlns:a16="http://schemas.microsoft.com/office/drawing/2014/main" id="{C71FC613-BBFE-4D96-A6E7-DC7EDDEE942A}"/>
                </a:ext>
              </a:extLst>
            </p:cNvPr>
            <p:cNvSpPr/>
            <p:nvPr/>
          </p:nvSpPr>
          <p:spPr>
            <a:xfrm>
              <a:off x="3706665" y="-1136575"/>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5" name="Freeform: Shape 43">
              <a:extLst>
                <a:ext uri="{FF2B5EF4-FFF2-40B4-BE49-F238E27FC236}">
                  <a16:creationId xmlns:a16="http://schemas.microsoft.com/office/drawing/2014/main" id="{41B1BEEC-623B-436A-8326-5D0F733A516C}"/>
                </a:ext>
              </a:extLst>
            </p:cNvPr>
            <p:cNvSpPr/>
            <p:nvPr/>
          </p:nvSpPr>
          <p:spPr>
            <a:xfrm>
              <a:off x="4971735" y="-789704"/>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grpSp>
      <p:sp>
        <p:nvSpPr>
          <p:cNvPr id="76" name="Freeform: Shape 40">
            <a:extLst>
              <a:ext uri="{FF2B5EF4-FFF2-40B4-BE49-F238E27FC236}">
                <a16:creationId xmlns:a16="http://schemas.microsoft.com/office/drawing/2014/main" id="{7E4C01D2-510A-4FAA-9668-25180B4F7AFD}"/>
              </a:ext>
            </a:extLst>
          </p:cNvPr>
          <p:cNvSpPr/>
          <p:nvPr/>
        </p:nvSpPr>
        <p:spPr>
          <a:xfrm>
            <a:off x="1" y="5766314"/>
            <a:ext cx="1131447" cy="109168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7" name="Freeform: Shape 41">
            <a:extLst>
              <a:ext uri="{FF2B5EF4-FFF2-40B4-BE49-F238E27FC236}">
                <a16:creationId xmlns:a16="http://schemas.microsoft.com/office/drawing/2014/main" id="{61131505-A583-4D6E-9D46-E3DB664491C7}"/>
              </a:ext>
            </a:extLst>
          </p:cNvPr>
          <p:cNvSpPr/>
          <p:nvPr/>
        </p:nvSpPr>
        <p:spPr>
          <a:xfrm>
            <a:off x="807" y="5439260"/>
            <a:ext cx="335380" cy="71042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8" name="Freeform: Shape 42">
            <a:extLst>
              <a:ext uri="{FF2B5EF4-FFF2-40B4-BE49-F238E27FC236}">
                <a16:creationId xmlns:a16="http://schemas.microsoft.com/office/drawing/2014/main" id="{053CFE63-C95B-453F-B540-0793F9B116B2}"/>
              </a:ext>
            </a:extLst>
          </p:cNvPr>
          <p:cNvSpPr/>
          <p:nvPr/>
        </p:nvSpPr>
        <p:spPr>
          <a:xfrm>
            <a:off x="10397095" y="2"/>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9" name="Freeform: Shape 43">
            <a:extLst>
              <a:ext uri="{FF2B5EF4-FFF2-40B4-BE49-F238E27FC236}">
                <a16:creationId xmlns:a16="http://schemas.microsoft.com/office/drawing/2014/main" id="{0B3348C2-A62B-40AA-A7B7-3CC780FCDBA1}"/>
              </a:ext>
            </a:extLst>
          </p:cNvPr>
          <p:cNvSpPr/>
          <p:nvPr/>
        </p:nvSpPr>
        <p:spPr>
          <a:xfrm>
            <a:off x="11662165" y="346873"/>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59" name="TextBox 58">
            <a:extLst>
              <a:ext uri="{FF2B5EF4-FFF2-40B4-BE49-F238E27FC236}">
                <a16:creationId xmlns:a16="http://schemas.microsoft.com/office/drawing/2014/main" id="{11DC5E0E-228D-B7D1-8600-68AB85EC14ED}"/>
              </a:ext>
            </a:extLst>
          </p:cNvPr>
          <p:cNvSpPr txBox="1"/>
          <p:nvPr/>
        </p:nvSpPr>
        <p:spPr>
          <a:xfrm flipH="1">
            <a:off x="3284375" y="408973"/>
            <a:ext cx="5458407" cy="707886"/>
          </a:xfrm>
          <a:prstGeom prst="rect">
            <a:avLst/>
          </a:prstGeom>
          <a:noFill/>
        </p:spPr>
        <p:txBody>
          <a:bodyPr wrap="square" rtlCol="0">
            <a:spAutoFit/>
          </a:bodyPr>
          <a:lstStyle/>
          <a:p>
            <a:pPr algn="ctr"/>
            <a:r>
              <a:rPr lang="en-US" sz="4000" dirty="0">
                <a:solidFill>
                  <a:schemeClr val="bg1"/>
                </a:solidFill>
                <a:effectLst>
                  <a:outerShdw blurRad="1270000" dist="914400" dir="8100000" algn="tr" rotWithShape="0">
                    <a:prstClr val="black">
                      <a:alpha val="40000"/>
                    </a:prstClr>
                  </a:outerShdw>
                </a:effectLst>
                <a:latin typeface="Nexa Bold" panose="02000000000000000000" pitchFamily="50" charset="0"/>
              </a:rPr>
              <a:t>Exploratory Data Analysis</a:t>
            </a:r>
          </a:p>
        </p:txBody>
      </p:sp>
      <p:sp>
        <p:nvSpPr>
          <p:cNvPr id="60" name="TextBox 59">
            <a:extLst>
              <a:ext uri="{FF2B5EF4-FFF2-40B4-BE49-F238E27FC236}">
                <a16:creationId xmlns:a16="http://schemas.microsoft.com/office/drawing/2014/main" id="{F8B79B30-03C8-99D7-3260-0D1A0DFA869D}"/>
              </a:ext>
            </a:extLst>
          </p:cNvPr>
          <p:cNvSpPr txBox="1"/>
          <p:nvPr/>
        </p:nvSpPr>
        <p:spPr>
          <a:xfrm>
            <a:off x="892582" y="1337205"/>
            <a:ext cx="4143361" cy="4247317"/>
          </a:xfrm>
          <a:prstGeom prst="rect">
            <a:avLst/>
          </a:prstGeom>
          <a:noFill/>
        </p:spPr>
        <p:txBody>
          <a:bodyPr wrap="square" rtlCol="0">
            <a:spAutoFit/>
          </a:bodyPr>
          <a:lstStyle/>
          <a:p>
            <a:r>
              <a:rPr lang="en-US" dirty="0">
                <a:solidFill>
                  <a:schemeClr val="bg2">
                    <a:lumMod val="95000"/>
                  </a:schemeClr>
                </a:solidFill>
              </a:rPr>
              <a:t>While research has definitively shown that smokers tend to be older and have higher cholesterol levels compared to non-smokers, the impact of smoking on other health markers remains unclear. Data on blood pressure, Body Mass Index (BMI), heart rate, and blood glucose levels haven't yielded conclusive evidence of a direct link to smoking. This suggests that other factors may play a more significant role in influencing these health measures for smokers and non-smokers alike. Further research is needed to understand the complex interplay between smoking and these other health indicators.</a:t>
            </a:r>
          </a:p>
        </p:txBody>
      </p:sp>
      <p:pic>
        <p:nvPicPr>
          <p:cNvPr id="3" name="Picture 2">
            <a:extLst>
              <a:ext uri="{FF2B5EF4-FFF2-40B4-BE49-F238E27FC236}">
                <a16:creationId xmlns:a16="http://schemas.microsoft.com/office/drawing/2014/main" id="{3DA43A3D-BD3F-23EC-1E9C-57413EC9A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61536" y="1631539"/>
            <a:ext cx="5975035" cy="3333665"/>
          </a:xfrm>
          <a:prstGeom prst="rect">
            <a:avLst/>
          </a:prstGeom>
        </p:spPr>
      </p:pic>
    </p:spTree>
    <p:extLst>
      <p:ext uri="{BB962C8B-B14F-4D97-AF65-F5344CB8AC3E}">
        <p14:creationId xmlns:p14="http://schemas.microsoft.com/office/powerpoint/2010/main" val="4113937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17C4F-2004-4129-B462-93D1335BCDB0}"/>
              </a:ext>
            </a:extLst>
          </p:cNvPr>
          <p:cNvSpPr/>
          <p:nvPr/>
        </p:nvSpPr>
        <p:spPr>
          <a:xfrm>
            <a:off x="1196800" y="2316452"/>
            <a:ext cx="3011307" cy="2127319"/>
          </a:xfrm>
          <a:prstGeom prst="rect">
            <a:avLst/>
          </a:prstGeom>
          <a:gradFill>
            <a:gsLst>
              <a:gs pos="2000">
                <a:schemeClr val="accent1"/>
              </a:gs>
              <a:gs pos="100000">
                <a:schemeClr val="accent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dirty="0"/>
          </a:p>
        </p:txBody>
      </p:sp>
      <p:sp>
        <p:nvSpPr>
          <p:cNvPr id="10" name="Rectangle 9">
            <a:extLst>
              <a:ext uri="{FF2B5EF4-FFF2-40B4-BE49-F238E27FC236}">
                <a16:creationId xmlns:a16="http://schemas.microsoft.com/office/drawing/2014/main" id="{50684510-9A1C-4261-9A5B-F8B24D39F845}"/>
              </a:ext>
            </a:extLst>
          </p:cNvPr>
          <p:cNvSpPr/>
          <p:nvPr/>
        </p:nvSpPr>
        <p:spPr>
          <a:xfrm>
            <a:off x="4437608" y="2343698"/>
            <a:ext cx="3215677" cy="2127319"/>
          </a:xfrm>
          <a:prstGeom prst="rect">
            <a:avLst/>
          </a:prstGeom>
          <a:gradFill>
            <a:gsLst>
              <a:gs pos="2000">
                <a:schemeClr val="accent2"/>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dirty="0"/>
          </a:p>
        </p:txBody>
      </p:sp>
      <p:sp>
        <p:nvSpPr>
          <p:cNvPr id="11" name="Rectangle 10">
            <a:extLst>
              <a:ext uri="{FF2B5EF4-FFF2-40B4-BE49-F238E27FC236}">
                <a16:creationId xmlns:a16="http://schemas.microsoft.com/office/drawing/2014/main" id="{3554F2B3-E90F-41DB-A8C5-93F35C791663}"/>
              </a:ext>
            </a:extLst>
          </p:cNvPr>
          <p:cNvSpPr/>
          <p:nvPr/>
        </p:nvSpPr>
        <p:spPr>
          <a:xfrm>
            <a:off x="8041388" y="2361391"/>
            <a:ext cx="3215677" cy="2135218"/>
          </a:xfrm>
          <a:prstGeom prst="rect">
            <a:avLst/>
          </a:prstGeom>
          <a:gradFill>
            <a:gsLst>
              <a:gs pos="2000">
                <a:schemeClr val="accent3"/>
              </a:gs>
              <a:gs pos="100000">
                <a:schemeClr val="accent3">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dirty="0"/>
          </a:p>
        </p:txBody>
      </p:sp>
      <p:sp>
        <p:nvSpPr>
          <p:cNvPr id="39" name="Rectangle 38">
            <a:extLst>
              <a:ext uri="{FF2B5EF4-FFF2-40B4-BE49-F238E27FC236}">
                <a16:creationId xmlns:a16="http://schemas.microsoft.com/office/drawing/2014/main" id="{1933FBA5-A7AC-49F8-9535-7F4B2827F8C9}"/>
              </a:ext>
            </a:extLst>
          </p:cNvPr>
          <p:cNvSpPr/>
          <p:nvPr/>
        </p:nvSpPr>
        <p:spPr>
          <a:xfrm>
            <a:off x="1361815" y="2532025"/>
            <a:ext cx="2592216" cy="1938992"/>
          </a:xfrm>
          <a:prstGeom prst="rect">
            <a:avLst/>
          </a:prstGeom>
        </p:spPr>
        <p:txBody>
          <a:bodyPr wrap="square">
            <a:spAutoFit/>
          </a:bodyPr>
          <a:lstStyle/>
          <a:p>
            <a:pPr defTabSz="285750"/>
            <a:r>
              <a:rPr lang="en-US" sz="1200" b="0" i="0" dirty="0">
                <a:solidFill>
                  <a:srgbClr val="ECECEC"/>
                </a:solidFill>
                <a:effectLst/>
                <a:latin typeface="Söhne"/>
              </a:rPr>
              <a:t>The first step in any ML methodology involves data preprocessing, where raw data is transformed, cleaned, and prepared for analysis. This stage typically includes tasks such as data cleaning to handle missing values and outliers, feature engineering to extract relevant information, and data normalization or scaling to ensure uniformity across features</a:t>
            </a:r>
            <a:endParaRPr lang="en-US" sz="1200" dirty="0">
              <a:solidFill>
                <a:schemeClr val="bg1"/>
              </a:solidFill>
            </a:endParaRPr>
          </a:p>
        </p:txBody>
      </p:sp>
      <p:sp>
        <p:nvSpPr>
          <p:cNvPr id="40" name="Rectangle 39">
            <a:extLst>
              <a:ext uri="{FF2B5EF4-FFF2-40B4-BE49-F238E27FC236}">
                <a16:creationId xmlns:a16="http://schemas.microsoft.com/office/drawing/2014/main" id="{7D1A2935-E282-4C9B-8D62-E4F93CA3122B}"/>
              </a:ext>
            </a:extLst>
          </p:cNvPr>
          <p:cNvSpPr/>
          <p:nvPr/>
        </p:nvSpPr>
        <p:spPr>
          <a:xfrm>
            <a:off x="4608808" y="2559103"/>
            <a:ext cx="2902333" cy="1754326"/>
          </a:xfrm>
          <a:prstGeom prst="rect">
            <a:avLst/>
          </a:prstGeom>
        </p:spPr>
        <p:txBody>
          <a:bodyPr wrap="square">
            <a:spAutoFit/>
          </a:bodyPr>
          <a:lstStyle/>
          <a:p>
            <a:pPr defTabSz="285750"/>
            <a:r>
              <a:rPr lang="en-US" sz="1200" b="0" i="0" dirty="0">
                <a:solidFill>
                  <a:srgbClr val="ECECEC"/>
                </a:solidFill>
                <a:effectLst/>
                <a:latin typeface="Söhne"/>
              </a:rPr>
              <a:t>Feature selection aims to identify and retain the most relevant features that contribute to the predictive power of the model while eliminating redundant or irrelevant features. Techniques such as univariate feature selection, recursive feature elimination, and feature importance ranking based on tree-based models are commonly employed in this stage.</a:t>
            </a:r>
            <a:endParaRPr lang="en-US" sz="1200" dirty="0">
              <a:solidFill>
                <a:schemeClr val="bg1"/>
              </a:solidFill>
            </a:endParaRPr>
          </a:p>
        </p:txBody>
      </p:sp>
      <p:sp>
        <p:nvSpPr>
          <p:cNvPr id="41" name="Rectangle 40">
            <a:extLst>
              <a:ext uri="{FF2B5EF4-FFF2-40B4-BE49-F238E27FC236}">
                <a16:creationId xmlns:a16="http://schemas.microsoft.com/office/drawing/2014/main" id="{182B0229-4493-45EA-A482-4DBE73FF5BE4}"/>
              </a:ext>
            </a:extLst>
          </p:cNvPr>
          <p:cNvSpPr/>
          <p:nvPr/>
        </p:nvSpPr>
        <p:spPr>
          <a:xfrm>
            <a:off x="8198172" y="2565518"/>
            <a:ext cx="2592216" cy="1938992"/>
          </a:xfrm>
          <a:prstGeom prst="rect">
            <a:avLst/>
          </a:prstGeom>
        </p:spPr>
        <p:txBody>
          <a:bodyPr wrap="square">
            <a:spAutoFit/>
          </a:bodyPr>
          <a:lstStyle/>
          <a:p>
            <a:pPr defTabSz="285750"/>
            <a:r>
              <a:rPr lang="en-US" sz="1200" b="0" i="0" dirty="0">
                <a:solidFill>
                  <a:srgbClr val="ECECEC"/>
                </a:solidFill>
                <a:effectLst/>
                <a:latin typeface="Söhne"/>
              </a:rPr>
              <a:t>Model selection involves choosing an appropriate ML algorithm or ensemble of algorithms based on the nature of the problem, the size and complexity of the dataset, and performance requirements. Common ML algorithms include linear regression, decision trees, support vector machines, random forests, and neural networks. Models are trained using labeled data.</a:t>
            </a:r>
            <a:endParaRPr lang="en-US" sz="1200" dirty="0">
              <a:solidFill>
                <a:schemeClr val="bg1"/>
              </a:solidFill>
            </a:endParaRPr>
          </a:p>
        </p:txBody>
      </p:sp>
      <p:sp>
        <p:nvSpPr>
          <p:cNvPr id="42" name="Text Placeholder 2">
            <a:extLst>
              <a:ext uri="{FF2B5EF4-FFF2-40B4-BE49-F238E27FC236}">
                <a16:creationId xmlns:a16="http://schemas.microsoft.com/office/drawing/2014/main" id="{C87DA47F-7F35-4EFB-9FEE-4FF3487CD02F}"/>
              </a:ext>
            </a:extLst>
          </p:cNvPr>
          <p:cNvSpPr txBox="1">
            <a:spLocks/>
          </p:cNvSpPr>
          <p:nvPr/>
        </p:nvSpPr>
        <p:spPr>
          <a:xfrm>
            <a:off x="1350067" y="2107869"/>
            <a:ext cx="773977" cy="534187"/>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rPr>
              <a:t>01</a:t>
            </a:r>
            <a:endParaRPr lang="id-ID"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endParaRPr>
          </a:p>
        </p:txBody>
      </p:sp>
      <p:sp>
        <p:nvSpPr>
          <p:cNvPr id="43" name="Text Placeholder 2">
            <a:extLst>
              <a:ext uri="{FF2B5EF4-FFF2-40B4-BE49-F238E27FC236}">
                <a16:creationId xmlns:a16="http://schemas.microsoft.com/office/drawing/2014/main" id="{E6FC2EDA-A69A-4DC8-9448-C3CFD1CFDBDF}"/>
              </a:ext>
            </a:extLst>
          </p:cNvPr>
          <p:cNvSpPr txBox="1">
            <a:spLocks/>
          </p:cNvSpPr>
          <p:nvPr/>
        </p:nvSpPr>
        <p:spPr>
          <a:xfrm>
            <a:off x="4590911" y="2113216"/>
            <a:ext cx="773977" cy="534187"/>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rPr>
              <a:t>02</a:t>
            </a:r>
            <a:endParaRPr lang="id-ID"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endParaRPr>
          </a:p>
        </p:txBody>
      </p:sp>
      <p:sp>
        <p:nvSpPr>
          <p:cNvPr id="44" name="Text Placeholder 2">
            <a:extLst>
              <a:ext uri="{FF2B5EF4-FFF2-40B4-BE49-F238E27FC236}">
                <a16:creationId xmlns:a16="http://schemas.microsoft.com/office/drawing/2014/main" id="{8006F207-EFAA-447C-ABEA-4D3B17A7F0FE}"/>
              </a:ext>
            </a:extLst>
          </p:cNvPr>
          <p:cNvSpPr txBox="1">
            <a:spLocks/>
          </p:cNvSpPr>
          <p:nvPr/>
        </p:nvSpPr>
        <p:spPr>
          <a:xfrm>
            <a:off x="8198172" y="2160575"/>
            <a:ext cx="773977" cy="534187"/>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rPr>
              <a:t>03</a:t>
            </a:r>
            <a:endParaRPr lang="id-ID"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endParaRPr>
          </a:p>
        </p:txBody>
      </p:sp>
      <p:sp>
        <p:nvSpPr>
          <p:cNvPr id="45" name="PA_库_矩形 23">
            <a:extLst>
              <a:ext uri="{FF2B5EF4-FFF2-40B4-BE49-F238E27FC236}">
                <a16:creationId xmlns:a16="http://schemas.microsoft.com/office/drawing/2014/main" id="{A000B0FB-2AD4-4F36-A186-4DA087304085}"/>
              </a:ext>
            </a:extLst>
          </p:cNvPr>
          <p:cNvSpPr/>
          <p:nvPr>
            <p:custDataLst>
              <p:tags r:id="rId1"/>
            </p:custDataLst>
          </p:nvPr>
        </p:nvSpPr>
        <p:spPr>
          <a:xfrm>
            <a:off x="1066696" y="1166833"/>
            <a:ext cx="9972256" cy="963982"/>
          </a:xfrm>
          <a:prstGeom prst="rect">
            <a:avLst/>
          </a:prstGeom>
        </p:spPr>
        <p:txBody>
          <a:bodyPr wrap="square">
            <a:spAutoFit/>
          </a:bodyPr>
          <a:lstStyle/>
          <a:p>
            <a:pPr algn="ctr">
              <a:lnSpc>
                <a:spcPct val="120000"/>
              </a:lnSpc>
            </a:pPr>
            <a:r>
              <a:rPr lang="en-US" sz="1200" dirty="0">
                <a:solidFill>
                  <a:schemeClr val="bg1">
                    <a:lumMod val="85000"/>
                  </a:schemeClr>
                </a:solidFill>
              </a:rPr>
              <a:t>Introduction to </a:t>
            </a:r>
            <a:r>
              <a:rPr lang="en-US" sz="1200" b="0" i="0" dirty="0">
                <a:solidFill>
                  <a:srgbClr val="ECECEC"/>
                </a:solidFill>
                <a:effectLst/>
                <a:latin typeface="Söhne"/>
              </a:rPr>
              <a:t>Machine Learning Methodology for Predictive Modeling</a:t>
            </a:r>
            <a:endParaRPr lang="en-US" sz="1200" dirty="0">
              <a:solidFill>
                <a:schemeClr val="bg1">
                  <a:lumMod val="85000"/>
                </a:schemeClr>
              </a:solidFill>
            </a:endParaRPr>
          </a:p>
          <a:p>
            <a:pPr algn="ctr">
              <a:lnSpc>
                <a:spcPct val="120000"/>
              </a:lnSpc>
            </a:pPr>
            <a:r>
              <a:rPr lang="en-US" sz="1200" dirty="0">
                <a:solidFill>
                  <a:schemeClr val="bg1">
                    <a:lumMod val="85000"/>
                  </a:schemeClr>
                </a:solidFill>
              </a:rPr>
              <a:t>In modern data-driven research and applications, machine learning (ML) methodologies play a pivotal role in extracting insights, making predictions, and solving complex problems across diverse domains. A well-defined ML approach encompasses several key stages, each tailored to address specific aspects of the data analysis and modeling process.</a:t>
            </a:r>
            <a:endParaRPr lang="en-IN" sz="1200" dirty="0">
              <a:solidFill>
                <a:schemeClr val="bg1">
                  <a:lumMod val="85000"/>
                </a:schemeClr>
              </a:solidFill>
            </a:endParaRPr>
          </a:p>
        </p:txBody>
      </p:sp>
      <p:sp>
        <p:nvSpPr>
          <p:cNvPr id="46" name="Text Placeholder 2">
            <a:extLst>
              <a:ext uri="{FF2B5EF4-FFF2-40B4-BE49-F238E27FC236}">
                <a16:creationId xmlns:a16="http://schemas.microsoft.com/office/drawing/2014/main" id="{60DF6239-8FE1-4351-B5FA-F5FA3AFE3D6C}"/>
              </a:ext>
            </a:extLst>
          </p:cNvPr>
          <p:cNvSpPr txBox="1">
            <a:spLocks/>
          </p:cNvSpPr>
          <p:nvPr/>
        </p:nvSpPr>
        <p:spPr>
          <a:xfrm>
            <a:off x="3302246" y="497838"/>
            <a:ext cx="5486400" cy="645917"/>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3000" dirty="0">
                <a:solidFill>
                  <a:schemeClr val="bg1"/>
                </a:solidFill>
                <a:effectLst>
                  <a:outerShdw blurRad="1270000" dist="914400" dir="8100000" algn="tr" rotWithShape="0">
                    <a:prstClr val="black">
                      <a:alpha val="40000"/>
                    </a:prstClr>
                  </a:outerShdw>
                </a:effectLst>
                <a:latin typeface="Nexa Bold" panose="02000000000000000000" pitchFamily="50" charset="0"/>
              </a:rPr>
              <a:t>Machine Learning Approach</a:t>
            </a:r>
          </a:p>
        </p:txBody>
      </p:sp>
      <p:sp>
        <p:nvSpPr>
          <p:cNvPr id="2" name="Rectangle 1">
            <a:extLst>
              <a:ext uri="{FF2B5EF4-FFF2-40B4-BE49-F238E27FC236}">
                <a16:creationId xmlns:a16="http://schemas.microsoft.com/office/drawing/2014/main" id="{EAD6E55C-8824-38AD-8D70-CE21D98092FF}"/>
              </a:ext>
            </a:extLst>
          </p:cNvPr>
          <p:cNvSpPr/>
          <p:nvPr/>
        </p:nvSpPr>
        <p:spPr>
          <a:xfrm>
            <a:off x="1196800" y="4740746"/>
            <a:ext cx="3011307" cy="2041126"/>
          </a:xfrm>
          <a:prstGeom prst="rect">
            <a:avLst/>
          </a:prstGeom>
          <a:gradFill>
            <a:gsLst>
              <a:gs pos="2000">
                <a:schemeClr val="accent1"/>
              </a:gs>
              <a:gs pos="100000">
                <a:schemeClr val="accent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dirty="0"/>
          </a:p>
        </p:txBody>
      </p:sp>
      <p:sp>
        <p:nvSpPr>
          <p:cNvPr id="12" name="Rectangle 11">
            <a:extLst>
              <a:ext uri="{FF2B5EF4-FFF2-40B4-BE49-F238E27FC236}">
                <a16:creationId xmlns:a16="http://schemas.microsoft.com/office/drawing/2014/main" id="{009EF6AB-1004-8ED7-A63A-3E4D1EDE6FB8}"/>
              </a:ext>
            </a:extLst>
          </p:cNvPr>
          <p:cNvSpPr/>
          <p:nvPr/>
        </p:nvSpPr>
        <p:spPr>
          <a:xfrm>
            <a:off x="4444985" y="4740787"/>
            <a:ext cx="3215677" cy="2041127"/>
          </a:xfrm>
          <a:prstGeom prst="rect">
            <a:avLst/>
          </a:prstGeom>
          <a:gradFill>
            <a:gsLst>
              <a:gs pos="2000">
                <a:schemeClr val="accent2"/>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dirty="0"/>
          </a:p>
        </p:txBody>
      </p:sp>
      <p:sp>
        <p:nvSpPr>
          <p:cNvPr id="14" name="Rectangle 13">
            <a:extLst>
              <a:ext uri="{FF2B5EF4-FFF2-40B4-BE49-F238E27FC236}">
                <a16:creationId xmlns:a16="http://schemas.microsoft.com/office/drawing/2014/main" id="{24850659-BE23-9F1E-D425-8879F2535E2B}"/>
              </a:ext>
            </a:extLst>
          </p:cNvPr>
          <p:cNvSpPr/>
          <p:nvPr/>
        </p:nvSpPr>
        <p:spPr>
          <a:xfrm>
            <a:off x="8041387" y="4740746"/>
            <a:ext cx="3215677" cy="2041167"/>
          </a:xfrm>
          <a:prstGeom prst="rect">
            <a:avLst/>
          </a:prstGeom>
          <a:gradFill>
            <a:gsLst>
              <a:gs pos="2000">
                <a:schemeClr val="accent3"/>
              </a:gs>
              <a:gs pos="100000">
                <a:schemeClr val="accent3">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dirty="0"/>
          </a:p>
        </p:txBody>
      </p:sp>
      <p:sp>
        <p:nvSpPr>
          <p:cNvPr id="15" name="Text Placeholder 2">
            <a:extLst>
              <a:ext uri="{FF2B5EF4-FFF2-40B4-BE49-F238E27FC236}">
                <a16:creationId xmlns:a16="http://schemas.microsoft.com/office/drawing/2014/main" id="{94CA846B-6AB0-49ED-A0EA-67529F0FAA7B}"/>
              </a:ext>
            </a:extLst>
          </p:cNvPr>
          <p:cNvSpPr txBox="1">
            <a:spLocks/>
          </p:cNvSpPr>
          <p:nvPr/>
        </p:nvSpPr>
        <p:spPr>
          <a:xfrm>
            <a:off x="1361815" y="4505934"/>
            <a:ext cx="773977" cy="596363"/>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rPr>
              <a:t>04</a:t>
            </a:r>
            <a:endParaRPr lang="id-ID"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endParaRPr>
          </a:p>
        </p:txBody>
      </p:sp>
      <p:sp>
        <p:nvSpPr>
          <p:cNvPr id="16" name="Text Placeholder 2">
            <a:extLst>
              <a:ext uri="{FF2B5EF4-FFF2-40B4-BE49-F238E27FC236}">
                <a16:creationId xmlns:a16="http://schemas.microsoft.com/office/drawing/2014/main" id="{8134A5D5-D37E-8C50-1144-3FCC6F7E1050}"/>
              </a:ext>
            </a:extLst>
          </p:cNvPr>
          <p:cNvSpPr txBox="1">
            <a:spLocks/>
          </p:cNvSpPr>
          <p:nvPr/>
        </p:nvSpPr>
        <p:spPr>
          <a:xfrm>
            <a:off x="4576587" y="4504510"/>
            <a:ext cx="773977" cy="596363"/>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rPr>
              <a:t>05</a:t>
            </a:r>
            <a:endParaRPr lang="id-ID"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endParaRPr>
          </a:p>
        </p:txBody>
      </p:sp>
      <p:sp>
        <p:nvSpPr>
          <p:cNvPr id="17" name="Text Placeholder 2">
            <a:extLst>
              <a:ext uri="{FF2B5EF4-FFF2-40B4-BE49-F238E27FC236}">
                <a16:creationId xmlns:a16="http://schemas.microsoft.com/office/drawing/2014/main" id="{6B79C323-379B-2B5D-4843-A4AF8793247B}"/>
              </a:ext>
            </a:extLst>
          </p:cNvPr>
          <p:cNvSpPr txBox="1">
            <a:spLocks/>
          </p:cNvSpPr>
          <p:nvPr/>
        </p:nvSpPr>
        <p:spPr>
          <a:xfrm>
            <a:off x="8198171" y="4521797"/>
            <a:ext cx="773977" cy="964997"/>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rPr>
              <a:t>06</a:t>
            </a:r>
            <a:endParaRPr lang="id-ID" sz="3000" dirty="0">
              <a:solidFill>
                <a:schemeClr val="bg1"/>
              </a:solidFill>
              <a:effectLst>
                <a:outerShdw blurRad="1270000" dist="952500" dir="5400000" sx="90000" sy="90000" algn="t" rotWithShape="0">
                  <a:prstClr val="black">
                    <a:alpha val="40000"/>
                  </a:prstClr>
                </a:outerShdw>
              </a:effectLst>
              <a:latin typeface="Nexa Bold" panose="02000000000000000000" pitchFamily="50" charset="0"/>
            </a:endParaRPr>
          </a:p>
        </p:txBody>
      </p:sp>
      <p:sp>
        <p:nvSpPr>
          <p:cNvPr id="19" name="TextBox 18">
            <a:extLst>
              <a:ext uri="{FF2B5EF4-FFF2-40B4-BE49-F238E27FC236}">
                <a16:creationId xmlns:a16="http://schemas.microsoft.com/office/drawing/2014/main" id="{28620592-D676-2E3C-A346-C51CB3804943}"/>
              </a:ext>
            </a:extLst>
          </p:cNvPr>
          <p:cNvSpPr txBox="1"/>
          <p:nvPr/>
        </p:nvSpPr>
        <p:spPr>
          <a:xfrm flipH="1">
            <a:off x="1394699" y="4886595"/>
            <a:ext cx="2669561" cy="1938992"/>
          </a:xfrm>
          <a:prstGeom prst="rect">
            <a:avLst/>
          </a:prstGeom>
          <a:noFill/>
        </p:spPr>
        <p:txBody>
          <a:bodyPr wrap="square" rtlCol="0">
            <a:spAutoFit/>
          </a:bodyPr>
          <a:lstStyle/>
          <a:p>
            <a:r>
              <a:rPr lang="en-US" sz="1200" b="0" i="0" dirty="0">
                <a:solidFill>
                  <a:srgbClr val="ECECEC"/>
                </a:solidFill>
                <a:effectLst/>
                <a:latin typeface="Söhne"/>
              </a:rPr>
              <a:t>Hyperparameter tuning involves optimizing the parameters of the selected ML algorithm(s) to improve model performance. Techniques such as grid search, random search, and Bayesian optimization are utilized to systematically explore the hyperparameter space and identify the optimal configuration that maximizes model performance metrics.</a:t>
            </a:r>
            <a:endParaRPr lang="en-IN" sz="1200" dirty="0"/>
          </a:p>
        </p:txBody>
      </p:sp>
      <p:sp>
        <p:nvSpPr>
          <p:cNvPr id="20" name="TextBox 19">
            <a:extLst>
              <a:ext uri="{FF2B5EF4-FFF2-40B4-BE49-F238E27FC236}">
                <a16:creationId xmlns:a16="http://schemas.microsoft.com/office/drawing/2014/main" id="{B17CF690-4A1B-A11E-F744-1626C39F231D}"/>
              </a:ext>
            </a:extLst>
          </p:cNvPr>
          <p:cNvSpPr txBox="1"/>
          <p:nvPr/>
        </p:nvSpPr>
        <p:spPr>
          <a:xfrm flipH="1">
            <a:off x="4674131" y="4886595"/>
            <a:ext cx="2837010" cy="1938992"/>
          </a:xfrm>
          <a:prstGeom prst="rect">
            <a:avLst/>
          </a:prstGeom>
          <a:noFill/>
        </p:spPr>
        <p:txBody>
          <a:bodyPr wrap="square" rtlCol="0">
            <a:spAutoFit/>
          </a:bodyPr>
          <a:lstStyle/>
          <a:p>
            <a:r>
              <a:rPr lang="en-US" sz="1200" b="0" i="0" dirty="0">
                <a:solidFill>
                  <a:srgbClr val="ECECEC"/>
                </a:solidFill>
                <a:effectLst/>
                <a:latin typeface="Söhne"/>
              </a:rPr>
              <a:t>Model evaluation is a critical step in assessing the performance and generalization capabilities of the trained models. Various evaluation metrics such as accuracy, precision, recall, F1-score, and area under the receiver operating characteristic curve (AUC-ROC) are used to quantify model performance on unseen data through techniques such as cross-validation or holdout validation.</a:t>
            </a:r>
            <a:endParaRPr lang="en-IN" sz="1200" dirty="0"/>
          </a:p>
        </p:txBody>
      </p:sp>
      <p:sp>
        <p:nvSpPr>
          <p:cNvPr id="21" name="TextBox 20">
            <a:extLst>
              <a:ext uri="{FF2B5EF4-FFF2-40B4-BE49-F238E27FC236}">
                <a16:creationId xmlns:a16="http://schemas.microsoft.com/office/drawing/2014/main" id="{13FA01D5-ED18-B8E1-7D05-2691F0EFF129}"/>
              </a:ext>
            </a:extLst>
          </p:cNvPr>
          <p:cNvSpPr txBox="1"/>
          <p:nvPr/>
        </p:nvSpPr>
        <p:spPr>
          <a:xfrm flipH="1">
            <a:off x="8121012" y="4886595"/>
            <a:ext cx="2837010" cy="1569660"/>
          </a:xfrm>
          <a:prstGeom prst="rect">
            <a:avLst/>
          </a:prstGeom>
          <a:noFill/>
        </p:spPr>
        <p:txBody>
          <a:bodyPr wrap="square" rtlCol="0">
            <a:spAutoFit/>
          </a:bodyPr>
          <a:lstStyle/>
          <a:p>
            <a:r>
              <a:rPr lang="en-US" sz="1200" b="0" i="0" dirty="0">
                <a:solidFill>
                  <a:srgbClr val="ECECEC"/>
                </a:solidFill>
                <a:effectLst/>
                <a:latin typeface="Söhne"/>
              </a:rPr>
              <a:t>Once a satisfactory model is identified, it is deployed into production environments where it can make predictions on new, unseen data. Continuous monitoring of model performance and feedback loops for model refinement are essential to ensure that the deployed model remains accurate and reliable over time.</a:t>
            </a:r>
            <a:endParaRPr lang="en-IN" sz="1200" dirty="0"/>
          </a:p>
        </p:txBody>
      </p:sp>
      <p:sp>
        <p:nvSpPr>
          <p:cNvPr id="22" name="Rectangle 21">
            <a:extLst>
              <a:ext uri="{FF2B5EF4-FFF2-40B4-BE49-F238E27FC236}">
                <a16:creationId xmlns:a16="http://schemas.microsoft.com/office/drawing/2014/main" id="{5A86FFCF-EDD0-CF8A-DF7B-5F874D3D560F}"/>
              </a:ext>
            </a:extLst>
          </p:cNvPr>
          <p:cNvSpPr/>
          <p:nvPr/>
        </p:nvSpPr>
        <p:spPr>
          <a:xfrm>
            <a:off x="597159" y="6167535"/>
            <a:ext cx="599641" cy="177281"/>
          </a:xfrm>
          <a:prstGeom prst="rect">
            <a:avLst/>
          </a:prstGeom>
          <a:solidFill>
            <a:srgbClr val="191B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351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3ED283C2-AF1B-4BDA-9D43-F8FA1FA30D3F}"/>
              </a:ext>
            </a:extLst>
          </p:cNvPr>
          <p:cNvSpPr/>
          <p:nvPr/>
        </p:nvSpPr>
        <p:spPr>
          <a:xfrm>
            <a:off x="5159157" y="4010383"/>
            <a:ext cx="1873686" cy="877370"/>
          </a:xfrm>
          <a:prstGeom prst="roundRect">
            <a:avLst>
              <a:gd name="adj" fmla="val 2217"/>
            </a:avLst>
          </a:prstGeom>
          <a:gradFill flip="none" rotWithShape="1">
            <a:gsLst>
              <a:gs pos="0">
                <a:schemeClr val="accent1"/>
              </a:gs>
              <a:gs pos="100000">
                <a:schemeClr val="accent4"/>
              </a:gs>
            </a:gsLst>
            <a:path path="circle">
              <a:fillToRect r="100000" b="100000"/>
            </a:path>
            <a:tileRect l="-100000" t="-100000"/>
          </a:gradFill>
          <a:ln>
            <a:noFill/>
          </a:ln>
          <a:effectLst>
            <a:outerShdw blurRad="1003300" dist="304800" dir="5400000" sx="85000" sy="85000" algn="t" rotWithShape="0">
              <a:schemeClr val="accent1">
                <a:lumMod val="60000"/>
                <a:lumOff val="4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1.Logistic Regression</a:t>
            </a:r>
          </a:p>
          <a:p>
            <a:pPr algn="ctr"/>
            <a:r>
              <a:rPr lang="en-US" sz="1200" dirty="0"/>
              <a:t>2.Decision Tree</a:t>
            </a:r>
          </a:p>
          <a:p>
            <a:pPr algn="ctr"/>
            <a:r>
              <a:rPr lang="en-US" sz="1200" dirty="0"/>
              <a:t>3.Random Forest</a:t>
            </a:r>
          </a:p>
          <a:p>
            <a:pPr algn="ctr"/>
            <a:r>
              <a:rPr lang="en-US" sz="1200" dirty="0"/>
              <a:t>4.Support Vector Machine</a:t>
            </a:r>
          </a:p>
        </p:txBody>
      </p:sp>
      <p:sp>
        <p:nvSpPr>
          <p:cNvPr id="40" name="Arc 39">
            <a:extLst>
              <a:ext uri="{FF2B5EF4-FFF2-40B4-BE49-F238E27FC236}">
                <a16:creationId xmlns:a16="http://schemas.microsoft.com/office/drawing/2014/main" id="{F68DA1F6-5252-4B50-9F37-75EA5A820B71}"/>
              </a:ext>
            </a:extLst>
          </p:cNvPr>
          <p:cNvSpPr/>
          <p:nvPr/>
        </p:nvSpPr>
        <p:spPr>
          <a:xfrm>
            <a:off x="8671438" y="1958589"/>
            <a:ext cx="1905000" cy="1905000"/>
          </a:xfrm>
          <a:prstGeom prst="arc">
            <a:avLst>
              <a:gd name="adj1" fmla="val 16200000"/>
              <a:gd name="adj2" fmla="val 5394649"/>
            </a:avLst>
          </a:prstGeom>
          <a:ln w="38100">
            <a:gradFill flip="none" rotWithShape="1">
              <a:gsLst>
                <a:gs pos="0">
                  <a:schemeClr val="accent1"/>
                </a:gs>
                <a:gs pos="100000">
                  <a:schemeClr val="accent4"/>
                </a:gs>
              </a:gsLst>
              <a:lin ang="54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cxnSp>
        <p:nvCxnSpPr>
          <p:cNvPr id="41" name="Straight Connector 40">
            <a:extLst>
              <a:ext uri="{FF2B5EF4-FFF2-40B4-BE49-F238E27FC236}">
                <a16:creationId xmlns:a16="http://schemas.microsoft.com/office/drawing/2014/main" id="{3442E137-5D2B-4B0B-84DA-C34FA0204F1E}"/>
              </a:ext>
            </a:extLst>
          </p:cNvPr>
          <p:cNvCxnSpPr>
            <a:cxnSpLocks/>
          </p:cNvCxnSpPr>
          <p:nvPr/>
        </p:nvCxnSpPr>
        <p:spPr>
          <a:xfrm>
            <a:off x="2498067" y="3863589"/>
            <a:ext cx="713222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46A7870C-9901-494A-AFC0-DC233A5BE254}"/>
              </a:ext>
            </a:extLst>
          </p:cNvPr>
          <p:cNvSpPr/>
          <p:nvPr/>
        </p:nvSpPr>
        <p:spPr>
          <a:xfrm flipH="1">
            <a:off x="1573712" y="3863588"/>
            <a:ext cx="1905000" cy="1905000"/>
          </a:xfrm>
          <a:prstGeom prst="arc">
            <a:avLst>
              <a:gd name="adj1" fmla="val 16200000"/>
              <a:gd name="adj2" fmla="val 5394649"/>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cxnSp>
        <p:nvCxnSpPr>
          <p:cNvPr id="43" name="Straight Connector 42">
            <a:extLst>
              <a:ext uri="{FF2B5EF4-FFF2-40B4-BE49-F238E27FC236}">
                <a16:creationId xmlns:a16="http://schemas.microsoft.com/office/drawing/2014/main" id="{B9EC1CB9-2404-417B-91E6-FF10A73F4F7C}"/>
              </a:ext>
            </a:extLst>
          </p:cNvPr>
          <p:cNvCxnSpPr>
            <a:cxnSpLocks/>
            <a:stCxn id="42" idx="2"/>
          </p:cNvCxnSpPr>
          <p:nvPr/>
        </p:nvCxnSpPr>
        <p:spPr>
          <a:xfrm>
            <a:off x="2524729" y="5768587"/>
            <a:ext cx="7133704" cy="1"/>
          </a:xfrm>
          <a:prstGeom prst="line">
            <a:avLst/>
          </a:prstGeom>
          <a:ln w="38100">
            <a:solidFill>
              <a:schemeClr val="tx1">
                <a:lumMod val="50000"/>
                <a:lumOff val="50000"/>
              </a:schemeClr>
            </a:solidFill>
            <a:tailEnd type="diamo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C8BE6EC-2D7C-4575-830E-7EB8E950B846}"/>
              </a:ext>
            </a:extLst>
          </p:cNvPr>
          <p:cNvCxnSpPr>
            <a:cxnSpLocks/>
          </p:cNvCxnSpPr>
          <p:nvPr/>
        </p:nvCxnSpPr>
        <p:spPr>
          <a:xfrm>
            <a:off x="2490234" y="1958589"/>
            <a:ext cx="7133704" cy="1"/>
          </a:xfrm>
          <a:prstGeom prst="line">
            <a:avLst/>
          </a:prstGeom>
          <a:ln w="38100">
            <a:solidFill>
              <a:schemeClr val="accent1"/>
            </a:solidFill>
            <a:headEnd type="diamo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0D15AB7-9BBF-4C69-9112-5B5F6968F17C}"/>
              </a:ext>
            </a:extLst>
          </p:cNvPr>
          <p:cNvCxnSpPr>
            <a:cxnSpLocks/>
          </p:cNvCxnSpPr>
          <p:nvPr/>
        </p:nvCxnSpPr>
        <p:spPr>
          <a:xfrm>
            <a:off x="6096000" y="3863587"/>
            <a:ext cx="3534288"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8A0F753C-E580-4F20-A383-BBF479F906B5}"/>
              </a:ext>
            </a:extLst>
          </p:cNvPr>
          <p:cNvSpPr/>
          <p:nvPr/>
        </p:nvSpPr>
        <p:spPr>
          <a:xfrm>
            <a:off x="10012870" y="5622082"/>
            <a:ext cx="1127136" cy="293012"/>
          </a:xfrm>
          <a:prstGeom prst="roundRect">
            <a:avLst>
              <a:gd name="adj" fmla="val 50000"/>
            </a:avLst>
          </a:prstGeom>
          <a:solidFill>
            <a:schemeClr val="accent4"/>
          </a:solidFill>
          <a:ln>
            <a:noFill/>
          </a:ln>
          <a:effectLst>
            <a:outerShdw blurRad="5842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00" dirty="0">
                <a:solidFill>
                  <a:schemeClr val="bg1"/>
                </a:solidFill>
                <a:latin typeface="Nexa Bold" panose="02000000000000000000" pitchFamily="50" charset="0"/>
              </a:rPr>
              <a:t>RAW Dataset</a:t>
            </a:r>
          </a:p>
        </p:txBody>
      </p:sp>
      <p:sp>
        <p:nvSpPr>
          <p:cNvPr id="47" name="Rectangle: Rounded Corners 46">
            <a:extLst>
              <a:ext uri="{FF2B5EF4-FFF2-40B4-BE49-F238E27FC236}">
                <a16:creationId xmlns:a16="http://schemas.microsoft.com/office/drawing/2014/main" id="{8EFA0DED-5D33-4B2A-96FD-B64763AC0BCC}"/>
              </a:ext>
            </a:extLst>
          </p:cNvPr>
          <p:cNvSpPr/>
          <p:nvPr/>
        </p:nvSpPr>
        <p:spPr>
          <a:xfrm>
            <a:off x="1051994" y="1812083"/>
            <a:ext cx="1127136" cy="293012"/>
          </a:xfrm>
          <a:prstGeom prst="roundRect">
            <a:avLst>
              <a:gd name="adj" fmla="val 50000"/>
            </a:avLst>
          </a:prstGeom>
          <a:solidFill>
            <a:schemeClr val="accent1"/>
          </a:solidFill>
          <a:ln>
            <a:noFill/>
          </a:ln>
          <a:effectLst>
            <a:outerShdw blurRad="5842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00" dirty="0">
                <a:solidFill>
                  <a:schemeClr val="bg1"/>
                </a:solidFill>
                <a:latin typeface="Nexa Bold" panose="02000000000000000000" pitchFamily="50" charset="0"/>
              </a:rPr>
              <a:t>Final</a:t>
            </a:r>
          </a:p>
        </p:txBody>
      </p:sp>
      <p:sp>
        <p:nvSpPr>
          <p:cNvPr id="48" name="Oval 47">
            <a:extLst>
              <a:ext uri="{FF2B5EF4-FFF2-40B4-BE49-F238E27FC236}">
                <a16:creationId xmlns:a16="http://schemas.microsoft.com/office/drawing/2014/main" id="{959B940D-D5CE-4508-B769-6E53513C1CCF}"/>
              </a:ext>
            </a:extLst>
          </p:cNvPr>
          <p:cNvSpPr/>
          <p:nvPr/>
        </p:nvSpPr>
        <p:spPr>
          <a:xfrm>
            <a:off x="3249996" y="3803037"/>
            <a:ext cx="121102" cy="121102"/>
          </a:xfrm>
          <a:prstGeom prst="ellipse">
            <a:avLst/>
          </a:prstGeom>
          <a:solidFill>
            <a:schemeClr val="tx2">
              <a:lumMod val="5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BA22D62-70B7-484F-BD1B-C211F729F6A8}"/>
              </a:ext>
            </a:extLst>
          </p:cNvPr>
          <p:cNvSpPr/>
          <p:nvPr/>
        </p:nvSpPr>
        <p:spPr>
          <a:xfrm>
            <a:off x="6035450" y="3803037"/>
            <a:ext cx="121102" cy="121102"/>
          </a:xfrm>
          <a:prstGeom prst="ellipse">
            <a:avLst/>
          </a:prstGeom>
          <a:solidFill>
            <a:schemeClr val="tx2">
              <a:lumMod val="5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49C59CD-B7A6-40FC-BCC7-6DF34C090B3C}"/>
              </a:ext>
            </a:extLst>
          </p:cNvPr>
          <p:cNvSpPr/>
          <p:nvPr/>
        </p:nvSpPr>
        <p:spPr>
          <a:xfrm>
            <a:off x="8820904" y="3803037"/>
            <a:ext cx="121102" cy="121102"/>
          </a:xfrm>
          <a:prstGeom prst="ellipse">
            <a:avLst/>
          </a:prstGeom>
          <a:solidFill>
            <a:schemeClr val="tx2">
              <a:lumMod val="5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C356667-8B50-484E-8EFC-D5E1A4C47B01}"/>
              </a:ext>
            </a:extLst>
          </p:cNvPr>
          <p:cNvSpPr/>
          <p:nvPr/>
        </p:nvSpPr>
        <p:spPr>
          <a:xfrm>
            <a:off x="3249996" y="5708034"/>
            <a:ext cx="121102" cy="121102"/>
          </a:xfrm>
          <a:prstGeom prst="ellipse">
            <a:avLst/>
          </a:prstGeom>
          <a:solidFill>
            <a:schemeClr val="tx2">
              <a:lumMod val="5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CBB1843-B233-42E0-AAFF-F9E4C6464A6F}"/>
              </a:ext>
            </a:extLst>
          </p:cNvPr>
          <p:cNvSpPr/>
          <p:nvPr/>
        </p:nvSpPr>
        <p:spPr>
          <a:xfrm>
            <a:off x="6035450" y="5708034"/>
            <a:ext cx="121102" cy="121102"/>
          </a:xfrm>
          <a:prstGeom prst="ellipse">
            <a:avLst/>
          </a:prstGeom>
          <a:solidFill>
            <a:schemeClr val="tx2">
              <a:lumMod val="5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6686AD3-D86B-4FE8-87BE-2D15999227A1}"/>
              </a:ext>
            </a:extLst>
          </p:cNvPr>
          <p:cNvSpPr/>
          <p:nvPr/>
        </p:nvSpPr>
        <p:spPr>
          <a:xfrm>
            <a:off x="8820904" y="5708034"/>
            <a:ext cx="121102" cy="121102"/>
          </a:xfrm>
          <a:prstGeom prst="ellipse">
            <a:avLst/>
          </a:prstGeom>
          <a:solidFill>
            <a:schemeClr val="tx2">
              <a:lumMod val="5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9CE3660-8DEE-416A-9D70-3C08243738FF}"/>
              </a:ext>
            </a:extLst>
          </p:cNvPr>
          <p:cNvSpPr/>
          <p:nvPr/>
        </p:nvSpPr>
        <p:spPr>
          <a:xfrm>
            <a:off x="3249995" y="1898040"/>
            <a:ext cx="121102" cy="121102"/>
          </a:xfrm>
          <a:prstGeom prst="ellipse">
            <a:avLst/>
          </a:prstGeom>
          <a:solidFill>
            <a:schemeClr val="tx2">
              <a:lumMod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59A0992-25C4-48AC-9C9C-4A8681AF9D28}"/>
              </a:ext>
            </a:extLst>
          </p:cNvPr>
          <p:cNvSpPr/>
          <p:nvPr/>
        </p:nvSpPr>
        <p:spPr>
          <a:xfrm>
            <a:off x="6035449" y="1898040"/>
            <a:ext cx="121102" cy="121102"/>
          </a:xfrm>
          <a:prstGeom prst="ellipse">
            <a:avLst/>
          </a:prstGeom>
          <a:solidFill>
            <a:schemeClr val="tx2">
              <a:lumMod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B370995-FA42-41FC-9A57-8947204EABD9}"/>
              </a:ext>
            </a:extLst>
          </p:cNvPr>
          <p:cNvSpPr/>
          <p:nvPr/>
        </p:nvSpPr>
        <p:spPr>
          <a:xfrm>
            <a:off x="8820903" y="1898040"/>
            <a:ext cx="121102" cy="121102"/>
          </a:xfrm>
          <a:prstGeom prst="ellipse">
            <a:avLst/>
          </a:prstGeom>
          <a:solidFill>
            <a:schemeClr val="tx2">
              <a:lumMod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272DF18-8186-4D0E-BB24-4303B54DB23E}"/>
              </a:ext>
            </a:extLst>
          </p:cNvPr>
          <p:cNvSpPr txBox="1"/>
          <p:nvPr/>
        </p:nvSpPr>
        <p:spPr>
          <a:xfrm>
            <a:off x="2411948" y="1568667"/>
            <a:ext cx="1797196" cy="333617"/>
          </a:xfrm>
          <a:prstGeom prst="rect">
            <a:avLst/>
          </a:prstGeom>
          <a:noFill/>
        </p:spPr>
        <p:txBody>
          <a:bodyPr wrap="square" rtlCol="0">
            <a:spAutoFit/>
          </a:bodyPr>
          <a:lstStyle/>
          <a:p>
            <a:pPr algn="ctr">
              <a:lnSpc>
                <a:spcPct val="120000"/>
              </a:lnSpc>
            </a:pPr>
            <a:r>
              <a:rPr lang="en-US" sz="1400" dirty="0">
                <a:solidFill>
                  <a:schemeClr val="bg1"/>
                </a:solidFill>
                <a:latin typeface="Nexa Bold" panose="02000000000000000000" pitchFamily="50" charset="0"/>
              </a:rPr>
              <a:t>Deployment</a:t>
            </a:r>
          </a:p>
        </p:txBody>
      </p:sp>
      <p:sp>
        <p:nvSpPr>
          <p:cNvPr id="58" name="TextBox 57">
            <a:extLst>
              <a:ext uri="{FF2B5EF4-FFF2-40B4-BE49-F238E27FC236}">
                <a16:creationId xmlns:a16="http://schemas.microsoft.com/office/drawing/2014/main" id="{18ABE5D5-EAE3-46F2-A32C-3CD1C6A984AC}"/>
              </a:ext>
            </a:extLst>
          </p:cNvPr>
          <p:cNvSpPr txBox="1"/>
          <p:nvPr/>
        </p:nvSpPr>
        <p:spPr>
          <a:xfrm>
            <a:off x="5197402" y="1568667"/>
            <a:ext cx="1797196" cy="333617"/>
          </a:xfrm>
          <a:prstGeom prst="rect">
            <a:avLst/>
          </a:prstGeom>
          <a:noFill/>
        </p:spPr>
        <p:txBody>
          <a:bodyPr wrap="square" rtlCol="0">
            <a:spAutoFit/>
          </a:bodyPr>
          <a:lstStyle/>
          <a:p>
            <a:pPr algn="ctr">
              <a:lnSpc>
                <a:spcPct val="120000"/>
              </a:lnSpc>
            </a:pPr>
            <a:r>
              <a:rPr lang="en-US" sz="1400" dirty="0">
                <a:solidFill>
                  <a:schemeClr val="bg1"/>
                </a:solidFill>
                <a:latin typeface="Nexa Bold" panose="02000000000000000000" pitchFamily="50" charset="0"/>
              </a:rPr>
              <a:t>Parameter Tuning</a:t>
            </a:r>
          </a:p>
        </p:txBody>
      </p:sp>
      <p:sp>
        <p:nvSpPr>
          <p:cNvPr id="59" name="TextBox 58">
            <a:extLst>
              <a:ext uri="{FF2B5EF4-FFF2-40B4-BE49-F238E27FC236}">
                <a16:creationId xmlns:a16="http://schemas.microsoft.com/office/drawing/2014/main" id="{09659E40-AC6E-4A59-9B9D-33891C8B3513}"/>
              </a:ext>
            </a:extLst>
          </p:cNvPr>
          <p:cNvSpPr txBox="1"/>
          <p:nvPr/>
        </p:nvSpPr>
        <p:spPr>
          <a:xfrm>
            <a:off x="7800544" y="1548991"/>
            <a:ext cx="2248625" cy="333617"/>
          </a:xfrm>
          <a:prstGeom prst="rect">
            <a:avLst/>
          </a:prstGeom>
          <a:noFill/>
        </p:spPr>
        <p:txBody>
          <a:bodyPr wrap="square" rtlCol="0">
            <a:spAutoFit/>
          </a:bodyPr>
          <a:lstStyle/>
          <a:p>
            <a:pPr algn="ctr">
              <a:lnSpc>
                <a:spcPct val="120000"/>
              </a:lnSpc>
            </a:pPr>
            <a:r>
              <a:rPr lang="en-US" sz="1400" dirty="0">
                <a:solidFill>
                  <a:schemeClr val="bg1"/>
                </a:solidFill>
                <a:latin typeface="Nexa Bold" panose="02000000000000000000" pitchFamily="50" charset="0"/>
              </a:rPr>
              <a:t>Training &amp; Model Evaluation</a:t>
            </a:r>
          </a:p>
        </p:txBody>
      </p:sp>
      <p:sp>
        <p:nvSpPr>
          <p:cNvPr id="69" name="TextBox 68">
            <a:extLst>
              <a:ext uri="{FF2B5EF4-FFF2-40B4-BE49-F238E27FC236}">
                <a16:creationId xmlns:a16="http://schemas.microsoft.com/office/drawing/2014/main" id="{034D5E3F-FBB3-4A9D-A8C8-87EF598EFA7A}"/>
              </a:ext>
            </a:extLst>
          </p:cNvPr>
          <p:cNvSpPr txBox="1"/>
          <p:nvPr/>
        </p:nvSpPr>
        <p:spPr>
          <a:xfrm>
            <a:off x="2411948" y="3461121"/>
            <a:ext cx="1797196" cy="333617"/>
          </a:xfrm>
          <a:prstGeom prst="rect">
            <a:avLst/>
          </a:prstGeom>
          <a:noFill/>
        </p:spPr>
        <p:txBody>
          <a:bodyPr wrap="square" rtlCol="0">
            <a:spAutoFit/>
          </a:bodyPr>
          <a:lstStyle/>
          <a:p>
            <a:pPr algn="ctr">
              <a:lnSpc>
                <a:spcPct val="120000"/>
              </a:lnSpc>
            </a:pPr>
            <a:r>
              <a:rPr lang="en-US" sz="1400" dirty="0">
                <a:solidFill>
                  <a:schemeClr val="bg1"/>
                </a:solidFill>
                <a:latin typeface="Nexa Bold" panose="02000000000000000000" pitchFamily="50" charset="0"/>
              </a:rPr>
              <a:t>Feature Selection</a:t>
            </a:r>
          </a:p>
        </p:txBody>
      </p:sp>
      <p:sp>
        <p:nvSpPr>
          <p:cNvPr id="70" name="TextBox 69">
            <a:extLst>
              <a:ext uri="{FF2B5EF4-FFF2-40B4-BE49-F238E27FC236}">
                <a16:creationId xmlns:a16="http://schemas.microsoft.com/office/drawing/2014/main" id="{B9B074D4-6F2C-4F8F-B75E-5DD60ED3B749}"/>
              </a:ext>
            </a:extLst>
          </p:cNvPr>
          <p:cNvSpPr txBox="1"/>
          <p:nvPr/>
        </p:nvSpPr>
        <p:spPr>
          <a:xfrm>
            <a:off x="5197402" y="3461121"/>
            <a:ext cx="1797196" cy="333617"/>
          </a:xfrm>
          <a:prstGeom prst="rect">
            <a:avLst/>
          </a:prstGeom>
          <a:noFill/>
        </p:spPr>
        <p:txBody>
          <a:bodyPr wrap="square" rtlCol="0">
            <a:spAutoFit/>
          </a:bodyPr>
          <a:lstStyle/>
          <a:p>
            <a:pPr algn="ctr">
              <a:lnSpc>
                <a:spcPct val="120000"/>
              </a:lnSpc>
            </a:pPr>
            <a:r>
              <a:rPr lang="en-US" sz="1400" dirty="0">
                <a:solidFill>
                  <a:schemeClr val="bg1"/>
                </a:solidFill>
                <a:latin typeface="Nexa Bold" panose="02000000000000000000" pitchFamily="50" charset="0"/>
              </a:rPr>
              <a:t>Model Selection</a:t>
            </a:r>
          </a:p>
        </p:txBody>
      </p:sp>
      <p:sp>
        <p:nvSpPr>
          <p:cNvPr id="71" name="TextBox 70">
            <a:extLst>
              <a:ext uri="{FF2B5EF4-FFF2-40B4-BE49-F238E27FC236}">
                <a16:creationId xmlns:a16="http://schemas.microsoft.com/office/drawing/2014/main" id="{2F4DDD6F-6C21-4554-A12E-780E75EA95A8}"/>
              </a:ext>
            </a:extLst>
          </p:cNvPr>
          <p:cNvSpPr txBox="1"/>
          <p:nvPr/>
        </p:nvSpPr>
        <p:spPr>
          <a:xfrm>
            <a:off x="7982856" y="3461121"/>
            <a:ext cx="1797196" cy="333617"/>
          </a:xfrm>
          <a:prstGeom prst="rect">
            <a:avLst/>
          </a:prstGeom>
          <a:noFill/>
        </p:spPr>
        <p:txBody>
          <a:bodyPr wrap="square" rtlCol="0">
            <a:spAutoFit/>
          </a:bodyPr>
          <a:lstStyle/>
          <a:p>
            <a:pPr algn="ctr">
              <a:lnSpc>
                <a:spcPct val="120000"/>
              </a:lnSpc>
            </a:pPr>
            <a:r>
              <a:rPr lang="en-US" sz="1400" dirty="0">
                <a:solidFill>
                  <a:schemeClr val="bg1"/>
                </a:solidFill>
                <a:latin typeface="Nexa Bold" panose="02000000000000000000" pitchFamily="50" charset="0"/>
              </a:rPr>
              <a:t>Encoding</a:t>
            </a:r>
          </a:p>
        </p:txBody>
      </p:sp>
      <p:sp>
        <p:nvSpPr>
          <p:cNvPr id="81" name="TextBox 80">
            <a:extLst>
              <a:ext uri="{FF2B5EF4-FFF2-40B4-BE49-F238E27FC236}">
                <a16:creationId xmlns:a16="http://schemas.microsoft.com/office/drawing/2014/main" id="{31B7DE4F-7DA8-4DA0-965C-F07405AB0285}"/>
              </a:ext>
            </a:extLst>
          </p:cNvPr>
          <p:cNvSpPr txBox="1"/>
          <p:nvPr/>
        </p:nvSpPr>
        <p:spPr>
          <a:xfrm>
            <a:off x="2319076" y="5344140"/>
            <a:ext cx="2038852" cy="333617"/>
          </a:xfrm>
          <a:prstGeom prst="rect">
            <a:avLst/>
          </a:prstGeom>
          <a:noFill/>
        </p:spPr>
        <p:txBody>
          <a:bodyPr wrap="square" rtlCol="0">
            <a:spAutoFit/>
          </a:bodyPr>
          <a:lstStyle/>
          <a:p>
            <a:pPr algn="ctr">
              <a:lnSpc>
                <a:spcPct val="120000"/>
              </a:lnSpc>
            </a:pPr>
            <a:r>
              <a:rPr lang="en-US" sz="1400" dirty="0">
                <a:solidFill>
                  <a:schemeClr val="bg1"/>
                </a:solidFill>
                <a:latin typeface="Nexa Bold" panose="02000000000000000000" pitchFamily="50" charset="0"/>
              </a:rPr>
              <a:t>Exploratory Data Analysis</a:t>
            </a:r>
          </a:p>
        </p:txBody>
      </p:sp>
      <p:sp>
        <p:nvSpPr>
          <p:cNvPr id="82" name="TextBox 81">
            <a:extLst>
              <a:ext uri="{FF2B5EF4-FFF2-40B4-BE49-F238E27FC236}">
                <a16:creationId xmlns:a16="http://schemas.microsoft.com/office/drawing/2014/main" id="{6E5A7BFA-2933-4140-9AA6-436A389B52AD}"/>
              </a:ext>
            </a:extLst>
          </p:cNvPr>
          <p:cNvSpPr txBox="1"/>
          <p:nvPr/>
        </p:nvSpPr>
        <p:spPr>
          <a:xfrm>
            <a:off x="5197402" y="5353575"/>
            <a:ext cx="1797196" cy="333617"/>
          </a:xfrm>
          <a:prstGeom prst="rect">
            <a:avLst/>
          </a:prstGeom>
          <a:noFill/>
        </p:spPr>
        <p:txBody>
          <a:bodyPr wrap="square" rtlCol="0">
            <a:spAutoFit/>
          </a:bodyPr>
          <a:lstStyle/>
          <a:p>
            <a:pPr algn="ctr">
              <a:lnSpc>
                <a:spcPct val="120000"/>
              </a:lnSpc>
            </a:pPr>
            <a:r>
              <a:rPr lang="en-US" sz="1400" dirty="0">
                <a:solidFill>
                  <a:schemeClr val="bg1"/>
                </a:solidFill>
                <a:latin typeface="Nexa Bold" panose="02000000000000000000" pitchFamily="50" charset="0"/>
              </a:rPr>
              <a:t>Data Cleaning</a:t>
            </a:r>
          </a:p>
        </p:txBody>
      </p:sp>
      <p:sp>
        <p:nvSpPr>
          <p:cNvPr id="83" name="TextBox 82">
            <a:extLst>
              <a:ext uri="{FF2B5EF4-FFF2-40B4-BE49-F238E27FC236}">
                <a16:creationId xmlns:a16="http://schemas.microsoft.com/office/drawing/2014/main" id="{55842D42-0698-406D-A030-8367A96A5E08}"/>
              </a:ext>
            </a:extLst>
          </p:cNvPr>
          <p:cNvSpPr txBox="1"/>
          <p:nvPr/>
        </p:nvSpPr>
        <p:spPr>
          <a:xfrm>
            <a:off x="7831098" y="5299045"/>
            <a:ext cx="1948954" cy="333617"/>
          </a:xfrm>
          <a:prstGeom prst="rect">
            <a:avLst/>
          </a:prstGeom>
          <a:noFill/>
        </p:spPr>
        <p:txBody>
          <a:bodyPr wrap="square" rtlCol="0">
            <a:spAutoFit/>
          </a:bodyPr>
          <a:lstStyle/>
          <a:p>
            <a:pPr algn="ctr">
              <a:lnSpc>
                <a:spcPct val="120000"/>
              </a:lnSpc>
            </a:pPr>
            <a:r>
              <a:rPr lang="en-US" sz="1400" dirty="0">
                <a:solidFill>
                  <a:schemeClr val="bg1"/>
                </a:solidFill>
                <a:latin typeface="Nexa Bold" panose="02000000000000000000" pitchFamily="50" charset="0"/>
              </a:rPr>
              <a:t>Descriptive Analysis</a:t>
            </a:r>
          </a:p>
        </p:txBody>
      </p:sp>
      <p:sp>
        <p:nvSpPr>
          <p:cNvPr id="84" name="Text Placeholder 2">
            <a:extLst>
              <a:ext uri="{FF2B5EF4-FFF2-40B4-BE49-F238E27FC236}">
                <a16:creationId xmlns:a16="http://schemas.microsoft.com/office/drawing/2014/main" id="{E031B16E-A95C-42B0-9614-7CC559B6D990}"/>
              </a:ext>
            </a:extLst>
          </p:cNvPr>
          <p:cNvSpPr txBox="1">
            <a:spLocks/>
          </p:cNvSpPr>
          <p:nvPr/>
        </p:nvSpPr>
        <p:spPr>
          <a:xfrm>
            <a:off x="3450567" y="619753"/>
            <a:ext cx="5370336" cy="618235"/>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3000" dirty="0">
                <a:solidFill>
                  <a:schemeClr val="bg1"/>
                </a:solidFill>
                <a:effectLst>
                  <a:outerShdw blurRad="1270000" dist="914400" dir="8100000" algn="tr" rotWithShape="0">
                    <a:prstClr val="black">
                      <a:alpha val="40000"/>
                    </a:prstClr>
                  </a:outerShdw>
                </a:effectLst>
                <a:latin typeface="Nexa Bold" panose="02000000000000000000" pitchFamily="50" charset="0"/>
              </a:rPr>
              <a:t>Machine Learning Approach</a:t>
            </a:r>
          </a:p>
        </p:txBody>
      </p:sp>
    </p:spTree>
    <p:extLst>
      <p:ext uri="{BB962C8B-B14F-4D97-AF65-F5344CB8AC3E}">
        <p14:creationId xmlns:p14="http://schemas.microsoft.com/office/powerpoint/2010/main" val="3801428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C0B0FC3-6ADA-46BE-B32E-6CB05BA37AAD}"/>
              </a:ext>
            </a:extLst>
          </p:cNvPr>
          <p:cNvSpPr txBox="1">
            <a:spLocks/>
          </p:cNvSpPr>
          <p:nvPr/>
        </p:nvSpPr>
        <p:spPr>
          <a:xfrm>
            <a:off x="551541" y="449595"/>
            <a:ext cx="3698912" cy="1556487"/>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000" dirty="0">
                <a:solidFill>
                  <a:schemeClr val="bg1"/>
                </a:solidFill>
                <a:latin typeface="Nexa Bold" panose="02000000000000000000" pitchFamily="50" charset="0"/>
              </a:rPr>
              <a:t>Model Evaluation</a:t>
            </a:r>
          </a:p>
          <a:p>
            <a:pPr algn="l"/>
            <a:r>
              <a:rPr lang="en-US" sz="2000" dirty="0">
                <a:solidFill>
                  <a:schemeClr val="bg1"/>
                </a:solidFill>
                <a:latin typeface="Nexa Bold" panose="02000000000000000000" pitchFamily="50" charset="0"/>
              </a:rPr>
              <a:t>Logistic Regression</a:t>
            </a:r>
            <a:endParaRPr lang="id-ID" sz="2000" dirty="0">
              <a:solidFill>
                <a:schemeClr val="bg1"/>
              </a:solidFill>
              <a:latin typeface="Nexa Bold" panose="02000000000000000000" pitchFamily="50" charset="0"/>
            </a:endParaRPr>
          </a:p>
        </p:txBody>
      </p:sp>
      <p:sp>
        <p:nvSpPr>
          <p:cNvPr id="37" name="PA_库_矩形 23">
            <a:extLst>
              <a:ext uri="{FF2B5EF4-FFF2-40B4-BE49-F238E27FC236}">
                <a16:creationId xmlns:a16="http://schemas.microsoft.com/office/drawing/2014/main" id="{795C5C5D-71FD-4BCD-81F3-D30A27FF9FF8}"/>
              </a:ext>
            </a:extLst>
          </p:cNvPr>
          <p:cNvSpPr/>
          <p:nvPr>
            <p:custDataLst>
              <p:tags r:id="rId1"/>
            </p:custDataLst>
          </p:nvPr>
        </p:nvSpPr>
        <p:spPr>
          <a:xfrm>
            <a:off x="551541" y="1451782"/>
            <a:ext cx="5470849" cy="4509568"/>
          </a:xfrm>
          <a:prstGeom prst="rect">
            <a:avLst/>
          </a:prstGeom>
        </p:spPr>
        <p:txBody>
          <a:bodyPr wrap="square">
            <a:spAutoFit/>
          </a:bodyPr>
          <a:lstStyle/>
          <a:p>
            <a:pPr algn="just">
              <a:lnSpc>
                <a:spcPct val="120000"/>
              </a:lnSpc>
            </a:pPr>
            <a:r>
              <a:rPr lang="en-US" sz="1200" dirty="0">
                <a:solidFill>
                  <a:schemeClr val="bg1">
                    <a:lumMod val="85000"/>
                  </a:schemeClr>
                </a:solidFill>
              </a:rPr>
              <a:t>Logistic regression is a fundamental statistical technique used for binary classification tasks, where the outcome variable takes on one of two possible values. Unlike linear regression, which predicts continuous outcomes, logistic regression models the probability of the binary outcome using a logistic function. This logistic function maps the input features linearly onto the log odds of the outcome, constraining the predicted probabilities to fall between 0 and 1. One of the key strengths of logistic regression lies in its interpretability, as it allows for the estimation of the effect of each predictor variable on the probability of the outcome. Additionally, logistic regression is relatively simple and computationally efficient, making it well-suited for scenarios with a moderate number of predictors and a large number of observations. Despite its simplicity, logistic regression can be powerful when applied appropriately, providing valuable insights into the relationship between predictors and binary outcomes in various fields such as healthcare, finance, and social sciences.</a:t>
            </a:r>
          </a:p>
          <a:p>
            <a:pPr algn="just">
              <a:lnSpc>
                <a:spcPct val="120000"/>
              </a:lnSpc>
            </a:pPr>
            <a:endParaRPr lang="en-US" sz="1200" dirty="0">
              <a:solidFill>
                <a:schemeClr val="bg1">
                  <a:lumMod val="85000"/>
                </a:schemeClr>
              </a:solidFill>
            </a:endParaRPr>
          </a:p>
          <a:p>
            <a:pPr algn="just">
              <a:lnSpc>
                <a:spcPct val="120000"/>
              </a:lnSpc>
            </a:pPr>
            <a:endParaRPr lang="en-US" sz="1200" dirty="0">
              <a:solidFill>
                <a:schemeClr val="bg1">
                  <a:lumMod val="85000"/>
                </a:schemeClr>
              </a:solidFill>
            </a:endParaRPr>
          </a:p>
          <a:p>
            <a:pPr algn="just">
              <a:lnSpc>
                <a:spcPct val="120000"/>
              </a:lnSpc>
            </a:pPr>
            <a:endParaRPr lang="en-US" sz="1200" dirty="0">
              <a:solidFill>
                <a:schemeClr val="bg1">
                  <a:lumMod val="85000"/>
                </a:schemeClr>
              </a:solidFill>
            </a:endParaRPr>
          </a:p>
          <a:p>
            <a:pPr algn="just">
              <a:lnSpc>
                <a:spcPct val="120000"/>
              </a:lnSpc>
            </a:pPr>
            <a:endParaRPr lang="en-US" sz="1200" dirty="0">
              <a:solidFill>
                <a:schemeClr val="bg1">
                  <a:lumMod val="85000"/>
                </a:schemeClr>
              </a:solidFill>
            </a:endParaRPr>
          </a:p>
          <a:p>
            <a:pPr algn="just">
              <a:lnSpc>
                <a:spcPct val="120000"/>
              </a:lnSpc>
            </a:pPr>
            <a:r>
              <a:rPr lang="en-US" sz="1200" dirty="0">
                <a:solidFill>
                  <a:schemeClr val="bg1">
                    <a:lumMod val="85000"/>
                  </a:schemeClr>
                </a:solidFill>
              </a:rPr>
              <a:t>Training Accuracy Score 0.8558259587020649</a:t>
            </a:r>
          </a:p>
          <a:p>
            <a:pPr algn="just">
              <a:lnSpc>
                <a:spcPct val="120000"/>
              </a:lnSpc>
            </a:pPr>
            <a:endParaRPr lang="en-US" sz="1200" dirty="0">
              <a:solidFill>
                <a:schemeClr val="bg1">
                  <a:lumMod val="85000"/>
                </a:schemeClr>
              </a:solidFill>
            </a:endParaRPr>
          </a:p>
          <a:p>
            <a:pPr algn="just">
              <a:lnSpc>
                <a:spcPct val="120000"/>
              </a:lnSpc>
            </a:pPr>
            <a:r>
              <a:rPr lang="en-US" sz="1200" dirty="0">
                <a:solidFill>
                  <a:schemeClr val="bg1">
                    <a:lumMod val="85000"/>
                  </a:schemeClr>
                </a:solidFill>
              </a:rPr>
              <a:t>Test Accuracy Score 0.8525073746312685</a:t>
            </a:r>
            <a:endParaRPr lang="en-IN" sz="1200" dirty="0">
              <a:solidFill>
                <a:schemeClr val="bg1">
                  <a:lumMod val="85000"/>
                </a:schemeClr>
              </a:solidFill>
            </a:endParaRPr>
          </a:p>
        </p:txBody>
      </p:sp>
      <p:pic>
        <p:nvPicPr>
          <p:cNvPr id="27" name="Picture Placeholder 26">
            <a:extLst>
              <a:ext uri="{FF2B5EF4-FFF2-40B4-BE49-F238E27FC236}">
                <a16:creationId xmlns:a16="http://schemas.microsoft.com/office/drawing/2014/main" id="{C7056C87-510C-3F2C-9AB1-31274CD76B0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285" r="1285"/>
          <a:stretch/>
        </p:blipFill>
        <p:spPr>
          <a:xfrm>
            <a:off x="6429645" y="1563750"/>
            <a:ext cx="5210814" cy="3287264"/>
          </a:xfrm>
        </p:spPr>
      </p:pic>
    </p:spTree>
    <p:extLst>
      <p:ext uri="{BB962C8B-B14F-4D97-AF65-F5344CB8AC3E}">
        <p14:creationId xmlns:p14="http://schemas.microsoft.com/office/powerpoint/2010/main" val="1637596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000">
              <a:srgbClr val="2E3252"/>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10775EF-1BB3-AF57-2769-68EBE83C2F1D}"/>
              </a:ext>
            </a:extLst>
          </p:cNvPr>
          <p:cNvSpPr/>
          <p:nvPr/>
        </p:nvSpPr>
        <p:spPr>
          <a:xfrm>
            <a:off x="643812" y="6158204"/>
            <a:ext cx="2537927" cy="223935"/>
          </a:xfrm>
          <a:prstGeom prst="rect">
            <a:avLst/>
          </a:prstGeom>
          <a:solidFill>
            <a:srgbClr val="1A1C2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 Placeholder 2">
            <a:extLst>
              <a:ext uri="{FF2B5EF4-FFF2-40B4-BE49-F238E27FC236}">
                <a16:creationId xmlns:a16="http://schemas.microsoft.com/office/drawing/2014/main" id="{FCC5AEA3-E773-4E46-8981-C20B63CC3B7E}"/>
              </a:ext>
            </a:extLst>
          </p:cNvPr>
          <p:cNvSpPr txBox="1">
            <a:spLocks/>
          </p:cNvSpPr>
          <p:nvPr/>
        </p:nvSpPr>
        <p:spPr>
          <a:xfrm>
            <a:off x="3768012" y="794261"/>
            <a:ext cx="4655976" cy="740485"/>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3000" dirty="0">
                <a:solidFill>
                  <a:schemeClr val="bg1"/>
                </a:solidFill>
                <a:effectLst>
                  <a:outerShdw blurRad="1270000" dist="914400" dir="8100000" algn="tr" rotWithShape="0">
                    <a:prstClr val="black">
                      <a:alpha val="40000"/>
                    </a:prstClr>
                  </a:outerShdw>
                </a:effectLst>
                <a:latin typeface="Nexa Bold" panose="02000000000000000000" pitchFamily="50" charset="0"/>
              </a:rPr>
              <a:t>Introduction</a:t>
            </a:r>
          </a:p>
        </p:txBody>
      </p:sp>
      <p:sp>
        <p:nvSpPr>
          <p:cNvPr id="26" name="TextBox 25">
            <a:extLst>
              <a:ext uri="{FF2B5EF4-FFF2-40B4-BE49-F238E27FC236}">
                <a16:creationId xmlns:a16="http://schemas.microsoft.com/office/drawing/2014/main" id="{A2FC2C55-AD1D-4F78-9BBA-07A06B1DE359}"/>
              </a:ext>
            </a:extLst>
          </p:cNvPr>
          <p:cNvSpPr txBox="1"/>
          <p:nvPr/>
        </p:nvSpPr>
        <p:spPr>
          <a:xfrm>
            <a:off x="1543665" y="1662068"/>
            <a:ext cx="9104670" cy="3761030"/>
          </a:xfrm>
          <a:prstGeom prst="rect">
            <a:avLst/>
          </a:prstGeom>
          <a:noFill/>
        </p:spPr>
        <p:txBody>
          <a:bodyPr wrap="square" rtlCol="0">
            <a:spAutoFit/>
          </a:bodyPr>
          <a:lstStyle/>
          <a:p>
            <a:pPr algn="ctr">
              <a:lnSpc>
                <a:spcPct val="120000"/>
              </a:lnSpc>
            </a:pPr>
            <a:endParaRPr lang="en-US" sz="2000" dirty="0">
              <a:solidFill>
                <a:schemeClr val="bg1">
                  <a:lumMod val="85000"/>
                </a:schemeClr>
              </a:solidFill>
              <a:effectLst>
                <a:outerShdw blurRad="38100" dist="38100" dir="2700000" algn="tl">
                  <a:srgbClr val="000000">
                    <a:alpha val="43137"/>
                  </a:srgbClr>
                </a:outerShdw>
              </a:effectLst>
            </a:endParaRPr>
          </a:p>
          <a:p>
            <a:pPr algn="ctr">
              <a:lnSpc>
                <a:spcPct val="120000"/>
              </a:lnSpc>
            </a:pPr>
            <a:r>
              <a:rPr lang="en-US" sz="2000" dirty="0">
                <a:solidFill>
                  <a:schemeClr val="bg1">
                    <a:lumMod val="85000"/>
                  </a:schemeClr>
                </a:solidFill>
                <a:effectLst>
                  <a:outerShdw blurRad="38100" dist="38100" dir="2700000" algn="tl">
                    <a:srgbClr val="000000">
                      <a:alpha val="43137"/>
                    </a:srgbClr>
                  </a:outerShdw>
                </a:effectLst>
              </a:rPr>
              <a:t>Title: Predicting 10-Year Risk of Coronary Heart Disease (CHD)</a:t>
            </a:r>
          </a:p>
          <a:p>
            <a:pPr algn="ctr">
              <a:lnSpc>
                <a:spcPct val="120000"/>
              </a:lnSpc>
            </a:pPr>
            <a:br>
              <a:rPr lang="en-US" sz="2000" dirty="0">
                <a:solidFill>
                  <a:schemeClr val="bg1">
                    <a:lumMod val="85000"/>
                  </a:schemeClr>
                </a:solidFill>
                <a:effectLst>
                  <a:outerShdw blurRad="38100" dist="38100" dir="2700000" algn="tl">
                    <a:srgbClr val="000000">
                      <a:alpha val="43137"/>
                    </a:srgbClr>
                  </a:outerShdw>
                </a:effectLst>
              </a:rPr>
            </a:br>
            <a:r>
              <a:rPr lang="en-US" sz="2000" dirty="0">
                <a:solidFill>
                  <a:schemeClr val="bg1">
                    <a:lumMod val="85000"/>
                  </a:schemeClr>
                </a:solidFill>
                <a:effectLst>
                  <a:outerShdw blurRad="38100" dist="38100" dir="2700000" algn="tl">
                    <a:srgbClr val="000000">
                      <a:alpha val="43137"/>
                    </a:srgbClr>
                  </a:outerShdw>
                </a:effectLst>
              </a:rPr>
              <a:t>Heart disease, a leading cause of death globally, is often rooted in a complex interplay of lifestyle choices and underlying medical conditions. Early detection is crucial, as it allows for preventative measures to be taken and potentially life-saving interventions. This project addresses this critical need by developing a model to predict a patient's 10-year risk of Coronary Heart Disease (CHD). By leveraging machine learning, we aim to create a more objective and efficient approach to CHD risk assessment, empowering healthcare professionals to provide better patient care.</a:t>
            </a:r>
          </a:p>
        </p:txBody>
      </p:sp>
      <p:pic>
        <p:nvPicPr>
          <p:cNvPr id="55" name="Picture 54">
            <a:extLst>
              <a:ext uri="{FF2B5EF4-FFF2-40B4-BE49-F238E27FC236}">
                <a16:creationId xmlns:a16="http://schemas.microsoft.com/office/drawing/2014/main" id="{DF2F019C-855C-DC4D-CD5D-DAFBF6CB6495}"/>
              </a:ext>
            </a:extLst>
          </p:cNvPr>
          <p:cNvPicPr>
            <a:picLocks noChangeAspect="1"/>
          </p:cNvPicPr>
          <p:nvPr/>
        </p:nvPicPr>
        <p:blipFill>
          <a:blip r:embed="rId2"/>
          <a:stretch>
            <a:fillRect/>
          </a:stretch>
        </p:blipFill>
        <p:spPr>
          <a:xfrm>
            <a:off x="1847460" y="4611433"/>
            <a:ext cx="2426418" cy="442740"/>
          </a:xfrm>
          <a:prstGeom prst="rect">
            <a:avLst/>
          </a:prstGeom>
        </p:spPr>
      </p:pic>
      <p:grpSp>
        <p:nvGrpSpPr>
          <p:cNvPr id="2" name="Group 1">
            <a:extLst>
              <a:ext uri="{FF2B5EF4-FFF2-40B4-BE49-F238E27FC236}">
                <a16:creationId xmlns:a16="http://schemas.microsoft.com/office/drawing/2014/main" id="{5632E51E-D105-CE52-9BA4-E09C660C74FF}"/>
              </a:ext>
            </a:extLst>
          </p:cNvPr>
          <p:cNvGrpSpPr/>
          <p:nvPr/>
        </p:nvGrpSpPr>
        <p:grpSpPr>
          <a:xfrm>
            <a:off x="6456310" y="931955"/>
            <a:ext cx="4198808" cy="5220752"/>
            <a:chOff x="6465641" y="906106"/>
            <a:chExt cx="4198808" cy="5220752"/>
          </a:xfrm>
        </p:grpSpPr>
        <p:grpSp>
          <p:nvGrpSpPr>
            <p:cNvPr id="3" name="Group 2">
              <a:extLst>
                <a:ext uri="{FF2B5EF4-FFF2-40B4-BE49-F238E27FC236}">
                  <a16:creationId xmlns:a16="http://schemas.microsoft.com/office/drawing/2014/main" id="{035B2DE4-E4BC-D301-CCFC-61A04FD4DDF4}"/>
                </a:ext>
              </a:extLst>
            </p:cNvPr>
            <p:cNvGrpSpPr/>
            <p:nvPr/>
          </p:nvGrpSpPr>
          <p:grpSpPr>
            <a:xfrm rot="19800000">
              <a:off x="10049475" y="906106"/>
              <a:ext cx="614974" cy="489374"/>
              <a:chOff x="10545129" y="3574223"/>
              <a:chExt cx="431383" cy="343279"/>
            </a:xfrm>
          </p:grpSpPr>
          <p:sp>
            <p:nvSpPr>
              <p:cNvPr id="7" name="Freeform 8">
                <a:extLst>
                  <a:ext uri="{FF2B5EF4-FFF2-40B4-BE49-F238E27FC236}">
                    <a16:creationId xmlns:a16="http://schemas.microsoft.com/office/drawing/2014/main" id="{C0AD0C39-31B2-B4B7-CD66-3ADBED2F9AA2}"/>
                  </a:ext>
                </a:extLst>
              </p:cNvPr>
              <p:cNvSpPr>
                <a:spLocks noEditPoints="1"/>
              </p:cNvSpPr>
              <p:nvPr/>
            </p:nvSpPr>
            <p:spPr bwMode="auto">
              <a:xfrm rot="19800000">
                <a:off x="10627771" y="3612790"/>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F5CB1036-BA4C-9074-2EE8-AB5FDD14A296}"/>
                  </a:ext>
                </a:extLst>
              </p:cNvPr>
              <p:cNvSpPr>
                <a:spLocks noEditPoints="1"/>
              </p:cNvSpPr>
              <p:nvPr/>
            </p:nvSpPr>
            <p:spPr bwMode="auto">
              <a:xfrm rot="19800000">
                <a:off x="10545129" y="3574223"/>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1"/>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a:extLst>
                <a:ext uri="{FF2B5EF4-FFF2-40B4-BE49-F238E27FC236}">
                  <a16:creationId xmlns:a16="http://schemas.microsoft.com/office/drawing/2014/main" id="{71F7B3B9-6BE1-C14B-72DA-AE8956BE63C7}"/>
                </a:ext>
              </a:extLst>
            </p:cNvPr>
            <p:cNvGrpSpPr/>
            <p:nvPr/>
          </p:nvGrpSpPr>
          <p:grpSpPr>
            <a:xfrm>
              <a:off x="6465641" y="5808534"/>
              <a:ext cx="361762" cy="318324"/>
              <a:chOff x="1408659" y="4399010"/>
              <a:chExt cx="361762" cy="318324"/>
            </a:xfrm>
          </p:grpSpPr>
          <p:sp>
            <p:nvSpPr>
              <p:cNvPr id="5" name="Freeform 6">
                <a:extLst>
                  <a:ext uri="{FF2B5EF4-FFF2-40B4-BE49-F238E27FC236}">
                    <a16:creationId xmlns:a16="http://schemas.microsoft.com/office/drawing/2014/main" id="{9DD5E08A-300E-3CF3-E3D5-A87DF3265B06}"/>
                  </a:ext>
                </a:extLst>
              </p:cNvPr>
              <p:cNvSpPr>
                <a:spLocks noEditPoints="1"/>
              </p:cNvSpPr>
              <p:nvPr/>
            </p:nvSpPr>
            <p:spPr bwMode="auto">
              <a:xfrm rot="20700000">
                <a:off x="1491301" y="4437578"/>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239D7D97-BF80-6442-B5CE-E1D66A310575}"/>
                  </a:ext>
                </a:extLst>
              </p:cNvPr>
              <p:cNvSpPr>
                <a:spLocks noEditPoints="1"/>
              </p:cNvSpPr>
              <p:nvPr/>
            </p:nvSpPr>
            <p:spPr bwMode="auto">
              <a:xfrm rot="20700000">
                <a:off x="1408659" y="4399010"/>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CEA5AC91-D573-CE2D-4135-E458D13748DA}"/>
              </a:ext>
            </a:extLst>
          </p:cNvPr>
          <p:cNvGrpSpPr/>
          <p:nvPr/>
        </p:nvGrpSpPr>
        <p:grpSpPr>
          <a:xfrm>
            <a:off x="658946" y="1182287"/>
            <a:ext cx="4198808" cy="5220752"/>
            <a:chOff x="6465641" y="906106"/>
            <a:chExt cx="4198808" cy="5220752"/>
          </a:xfrm>
        </p:grpSpPr>
        <p:grpSp>
          <p:nvGrpSpPr>
            <p:cNvPr id="10" name="Group 9">
              <a:extLst>
                <a:ext uri="{FF2B5EF4-FFF2-40B4-BE49-F238E27FC236}">
                  <a16:creationId xmlns:a16="http://schemas.microsoft.com/office/drawing/2014/main" id="{C91CF420-D072-C82E-9A6C-E884A320AA5D}"/>
                </a:ext>
              </a:extLst>
            </p:cNvPr>
            <p:cNvGrpSpPr/>
            <p:nvPr/>
          </p:nvGrpSpPr>
          <p:grpSpPr>
            <a:xfrm rot="19800000">
              <a:off x="10049475" y="906106"/>
              <a:ext cx="614974" cy="489374"/>
              <a:chOff x="10545129" y="3574223"/>
              <a:chExt cx="431383" cy="343279"/>
            </a:xfrm>
          </p:grpSpPr>
          <p:sp>
            <p:nvSpPr>
              <p:cNvPr id="14" name="Freeform 8">
                <a:extLst>
                  <a:ext uri="{FF2B5EF4-FFF2-40B4-BE49-F238E27FC236}">
                    <a16:creationId xmlns:a16="http://schemas.microsoft.com/office/drawing/2014/main" id="{104A5AEF-E6BA-C978-7F09-31BE6D9F27A8}"/>
                  </a:ext>
                </a:extLst>
              </p:cNvPr>
              <p:cNvSpPr>
                <a:spLocks noEditPoints="1"/>
              </p:cNvSpPr>
              <p:nvPr/>
            </p:nvSpPr>
            <p:spPr bwMode="auto">
              <a:xfrm rot="19800000">
                <a:off x="10627771" y="3612790"/>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88697296-33E7-F25E-5FBC-E22F8932C56E}"/>
                  </a:ext>
                </a:extLst>
              </p:cNvPr>
              <p:cNvSpPr>
                <a:spLocks noEditPoints="1"/>
              </p:cNvSpPr>
              <p:nvPr/>
            </p:nvSpPr>
            <p:spPr bwMode="auto">
              <a:xfrm rot="19800000">
                <a:off x="10545129" y="3574223"/>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1"/>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4D252904-A815-AC29-B226-E068110475DF}"/>
                </a:ext>
              </a:extLst>
            </p:cNvPr>
            <p:cNvGrpSpPr/>
            <p:nvPr/>
          </p:nvGrpSpPr>
          <p:grpSpPr>
            <a:xfrm>
              <a:off x="6465641" y="5808534"/>
              <a:ext cx="361762" cy="318324"/>
              <a:chOff x="1408659" y="4399010"/>
              <a:chExt cx="361762" cy="318324"/>
            </a:xfrm>
          </p:grpSpPr>
          <p:sp>
            <p:nvSpPr>
              <p:cNvPr id="12" name="Freeform 6">
                <a:extLst>
                  <a:ext uri="{FF2B5EF4-FFF2-40B4-BE49-F238E27FC236}">
                    <a16:creationId xmlns:a16="http://schemas.microsoft.com/office/drawing/2014/main" id="{C68B7BB9-2009-6020-D00D-EBE3E11B21EC}"/>
                  </a:ext>
                </a:extLst>
              </p:cNvPr>
              <p:cNvSpPr>
                <a:spLocks noEditPoints="1"/>
              </p:cNvSpPr>
              <p:nvPr/>
            </p:nvSpPr>
            <p:spPr bwMode="auto">
              <a:xfrm rot="20700000">
                <a:off x="1491301" y="4437578"/>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BC4DA0CD-F581-FD8D-F29F-FE186125C21E}"/>
                  </a:ext>
                </a:extLst>
              </p:cNvPr>
              <p:cNvSpPr>
                <a:spLocks noEditPoints="1"/>
              </p:cNvSpPr>
              <p:nvPr/>
            </p:nvSpPr>
            <p:spPr bwMode="auto">
              <a:xfrm rot="20700000">
                <a:off x="1408659" y="4399010"/>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083407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C0B0FC3-6ADA-46BE-B32E-6CB05BA37AAD}"/>
              </a:ext>
            </a:extLst>
          </p:cNvPr>
          <p:cNvSpPr txBox="1">
            <a:spLocks/>
          </p:cNvSpPr>
          <p:nvPr/>
        </p:nvSpPr>
        <p:spPr>
          <a:xfrm>
            <a:off x="551541" y="449595"/>
            <a:ext cx="3698912" cy="1556487"/>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000" dirty="0">
                <a:solidFill>
                  <a:schemeClr val="bg1"/>
                </a:solidFill>
                <a:latin typeface="Nexa Bold" panose="02000000000000000000" pitchFamily="50" charset="0"/>
              </a:rPr>
              <a:t>Model Evaluation</a:t>
            </a:r>
          </a:p>
          <a:p>
            <a:pPr algn="l"/>
            <a:r>
              <a:rPr lang="en-US" sz="2000" dirty="0">
                <a:solidFill>
                  <a:schemeClr val="bg1"/>
                </a:solidFill>
                <a:latin typeface="Nexa Bold" panose="02000000000000000000" pitchFamily="50" charset="0"/>
              </a:rPr>
              <a:t>Decision Tree</a:t>
            </a:r>
            <a:endParaRPr lang="id-ID" sz="2000" dirty="0">
              <a:solidFill>
                <a:schemeClr val="bg1"/>
              </a:solidFill>
              <a:latin typeface="Nexa Bold" panose="02000000000000000000" pitchFamily="50" charset="0"/>
            </a:endParaRPr>
          </a:p>
        </p:txBody>
      </p:sp>
      <p:sp>
        <p:nvSpPr>
          <p:cNvPr id="37" name="PA_库_矩形 23">
            <a:extLst>
              <a:ext uri="{FF2B5EF4-FFF2-40B4-BE49-F238E27FC236}">
                <a16:creationId xmlns:a16="http://schemas.microsoft.com/office/drawing/2014/main" id="{795C5C5D-71FD-4BCD-81F3-D30A27FF9FF8}"/>
              </a:ext>
            </a:extLst>
          </p:cNvPr>
          <p:cNvSpPr/>
          <p:nvPr>
            <p:custDataLst>
              <p:tags r:id="rId1"/>
            </p:custDataLst>
          </p:nvPr>
        </p:nvSpPr>
        <p:spPr>
          <a:xfrm>
            <a:off x="625151" y="1563750"/>
            <a:ext cx="5371578" cy="4562467"/>
          </a:xfrm>
          <a:prstGeom prst="rect">
            <a:avLst/>
          </a:prstGeom>
        </p:spPr>
        <p:txBody>
          <a:bodyPr wrap="square">
            <a:spAutoFit/>
          </a:bodyPr>
          <a:lstStyle/>
          <a:p>
            <a:pPr algn="just">
              <a:lnSpc>
                <a:spcPct val="120000"/>
              </a:lnSpc>
            </a:pPr>
            <a:r>
              <a:rPr lang="en-US" sz="1100" b="0" i="0" dirty="0">
                <a:solidFill>
                  <a:srgbClr val="ECECEC"/>
                </a:solidFill>
                <a:effectLst/>
                <a:latin typeface="Söhne"/>
              </a:rPr>
              <a:t>A decision tree is a versatile and intuitive machine learning algorithm used for both classification and regression tasks. It operates by recursively partitioning the input space into smaller regions based on the features that best separate the data. At each node of the tree, a decision is made based on a feature's value, effectively splitting the dataset into subsets that are more homogeneous with respect to the target variable. This process continues until a stopping criterion is met, such as reaching a maximum tree depth or when further splits fail to improve the model's performance. Decision trees are highly interpretable, as they represent a sequence of simple if-else decision rules. Additionally, they can handle both numerical and categorical data, making them suitable for a wide range of applications. However, decision trees are prone to overfitting, especially when they are deep or when the dataset is noisy. To mitigate this issue, techniques like pruning and ensemble methods such as Random Forests are often employed. Overall, decision trees are valuable tools in the machine learning toolkit due to their simplicity, interpretability, and effectiveness in capturing complex relationships within the data.</a:t>
            </a:r>
          </a:p>
          <a:p>
            <a:pPr algn="just">
              <a:lnSpc>
                <a:spcPct val="120000"/>
              </a:lnSpc>
            </a:pPr>
            <a:endParaRPr lang="en-US" sz="1100" dirty="0">
              <a:solidFill>
                <a:srgbClr val="ECECEC"/>
              </a:solidFill>
              <a:latin typeface="Söhne"/>
            </a:endParaRPr>
          </a:p>
          <a:p>
            <a:pPr algn="just">
              <a:lnSpc>
                <a:spcPct val="120000"/>
              </a:lnSpc>
            </a:pPr>
            <a:endParaRPr lang="en-US" sz="1100" dirty="0">
              <a:solidFill>
                <a:srgbClr val="ECECEC"/>
              </a:solidFill>
              <a:latin typeface="Söhne"/>
            </a:endParaRPr>
          </a:p>
          <a:p>
            <a:pPr algn="just">
              <a:lnSpc>
                <a:spcPct val="120000"/>
              </a:lnSpc>
            </a:pPr>
            <a:endParaRPr lang="en-US" sz="1100" dirty="0">
              <a:solidFill>
                <a:srgbClr val="ECECEC"/>
              </a:solidFill>
              <a:latin typeface="Söhne"/>
            </a:endParaRPr>
          </a:p>
          <a:p>
            <a:pPr algn="just">
              <a:lnSpc>
                <a:spcPct val="120000"/>
              </a:lnSpc>
            </a:pPr>
            <a:endParaRPr lang="en-US" sz="1400" dirty="0">
              <a:solidFill>
                <a:srgbClr val="ECECEC"/>
              </a:solidFill>
              <a:latin typeface="Söhne"/>
            </a:endParaRPr>
          </a:p>
          <a:p>
            <a:pPr algn="just">
              <a:lnSpc>
                <a:spcPct val="120000"/>
              </a:lnSpc>
            </a:pPr>
            <a:r>
              <a:rPr lang="en-IN" sz="1400" dirty="0">
                <a:solidFill>
                  <a:schemeClr val="bg1">
                    <a:lumMod val="85000"/>
                  </a:schemeClr>
                </a:solidFill>
              </a:rPr>
              <a:t>Test Accuracy after Hyperparameter Tuning: 0.8053097345132744</a:t>
            </a:r>
          </a:p>
          <a:p>
            <a:pPr algn="just">
              <a:lnSpc>
                <a:spcPct val="120000"/>
              </a:lnSpc>
            </a:pPr>
            <a:endParaRPr lang="en-IN" sz="1400" dirty="0">
              <a:solidFill>
                <a:schemeClr val="bg1">
                  <a:lumMod val="85000"/>
                </a:schemeClr>
              </a:solidFill>
            </a:endParaRPr>
          </a:p>
          <a:p>
            <a:pPr algn="just">
              <a:lnSpc>
                <a:spcPct val="120000"/>
              </a:lnSpc>
            </a:pPr>
            <a:r>
              <a:rPr lang="en-IN" sz="1400" dirty="0">
                <a:solidFill>
                  <a:schemeClr val="bg1">
                    <a:lumMod val="85000"/>
                  </a:schemeClr>
                </a:solidFill>
              </a:rPr>
              <a:t>Train Accuracy after Hyperparameter Tuning: 0.9122418879056047</a:t>
            </a:r>
          </a:p>
        </p:txBody>
      </p:sp>
      <p:pic>
        <p:nvPicPr>
          <p:cNvPr id="16" name="Picture Placeholder 15">
            <a:extLst>
              <a:ext uri="{FF2B5EF4-FFF2-40B4-BE49-F238E27FC236}">
                <a16:creationId xmlns:a16="http://schemas.microsoft.com/office/drawing/2014/main" id="{34B1E8E6-0986-548B-1248-404638F5D91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198" r="4198"/>
          <a:stretch/>
        </p:blipFill>
        <p:spPr/>
      </p:pic>
    </p:spTree>
    <p:extLst>
      <p:ext uri="{BB962C8B-B14F-4D97-AF65-F5344CB8AC3E}">
        <p14:creationId xmlns:p14="http://schemas.microsoft.com/office/powerpoint/2010/main" val="1715105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C0B0FC3-6ADA-46BE-B32E-6CB05BA37AAD}"/>
              </a:ext>
            </a:extLst>
          </p:cNvPr>
          <p:cNvSpPr txBox="1">
            <a:spLocks/>
          </p:cNvSpPr>
          <p:nvPr/>
        </p:nvSpPr>
        <p:spPr>
          <a:xfrm>
            <a:off x="551541" y="449595"/>
            <a:ext cx="3698912" cy="1556487"/>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000" dirty="0">
                <a:solidFill>
                  <a:schemeClr val="bg1"/>
                </a:solidFill>
                <a:latin typeface="Nexa Bold" panose="02000000000000000000" pitchFamily="50" charset="0"/>
              </a:rPr>
              <a:t>Model Evaluation</a:t>
            </a:r>
          </a:p>
          <a:p>
            <a:pPr algn="l"/>
            <a:r>
              <a:rPr lang="en-US" sz="2000" dirty="0">
                <a:solidFill>
                  <a:schemeClr val="bg1"/>
                </a:solidFill>
                <a:latin typeface="Nexa Bold" panose="02000000000000000000" pitchFamily="50" charset="0"/>
              </a:rPr>
              <a:t>Random Forest</a:t>
            </a:r>
            <a:endParaRPr lang="id-ID" sz="2000" dirty="0">
              <a:solidFill>
                <a:schemeClr val="bg1"/>
              </a:solidFill>
              <a:latin typeface="Nexa Bold" panose="02000000000000000000" pitchFamily="50" charset="0"/>
            </a:endParaRPr>
          </a:p>
        </p:txBody>
      </p:sp>
      <p:sp>
        <p:nvSpPr>
          <p:cNvPr id="37" name="PA_库_矩形 23">
            <a:extLst>
              <a:ext uri="{FF2B5EF4-FFF2-40B4-BE49-F238E27FC236}">
                <a16:creationId xmlns:a16="http://schemas.microsoft.com/office/drawing/2014/main" id="{795C5C5D-71FD-4BCD-81F3-D30A27FF9FF8}"/>
              </a:ext>
            </a:extLst>
          </p:cNvPr>
          <p:cNvSpPr/>
          <p:nvPr>
            <p:custDataLst>
              <p:tags r:id="rId1"/>
            </p:custDataLst>
          </p:nvPr>
        </p:nvSpPr>
        <p:spPr>
          <a:xfrm>
            <a:off x="625151" y="1563750"/>
            <a:ext cx="5371578" cy="4396268"/>
          </a:xfrm>
          <a:prstGeom prst="rect">
            <a:avLst/>
          </a:prstGeom>
        </p:spPr>
        <p:txBody>
          <a:bodyPr wrap="square">
            <a:spAutoFit/>
          </a:bodyPr>
          <a:lstStyle/>
          <a:p>
            <a:pPr algn="just">
              <a:lnSpc>
                <a:spcPct val="120000"/>
              </a:lnSpc>
            </a:pPr>
            <a:r>
              <a:rPr lang="en-US" sz="1200" b="0" i="0" dirty="0">
                <a:solidFill>
                  <a:srgbClr val="ECECEC"/>
                </a:solidFill>
                <a:effectLst/>
                <a:latin typeface="Söhne"/>
              </a:rPr>
              <a:t>Random Forest is a powerful and versatile machine learning algorithm widely used for both classification and regression tasks. It operates by constructing a multitude of decision trees during the training phase and outputs the mode of the classes (classification) or the mean prediction (regression) of the individual trees. The strength of Random Forest lies in its ability to mitigate overfitting, handle high-dimensional data, and deal with noisy and correlated features. By aggregating the predictions from multiple trees, Random Forest tends to generalize well to unseen data, making it robust and reliable for a wide range of applications. Additionally, Random Forest provides built-in feature importance scores, allowing practitioners to gain insights into the relative significance of different features in the dataset. Its simplicity, scalability, and excellent performance make Random Forest a popular choice among data scientists and researchers for tackling various real-world problems in fields such as finance, healthcare, and environmental science.</a:t>
            </a:r>
          </a:p>
          <a:p>
            <a:pPr algn="just">
              <a:lnSpc>
                <a:spcPct val="120000"/>
              </a:lnSpc>
            </a:pPr>
            <a:endParaRPr lang="en-US" sz="1200" dirty="0">
              <a:solidFill>
                <a:srgbClr val="ECECEC"/>
              </a:solidFill>
              <a:latin typeface="Söhne"/>
            </a:endParaRPr>
          </a:p>
          <a:p>
            <a:pPr algn="just">
              <a:lnSpc>
                <a:spcPct val="120000"/>
              </a:lnSpc>
            </a:pPr>
            <a:endParaRPr lang="en-US" sz="1200" dirty="0">
              <a:solidFill>
                <a:srgbClr val="ECECEC"/>
              </a:solidFill>
              <a:latin typeface="Söhne"/>
            </a:endParaRPr>
          </a:p>
          <a:p>
            <a:pPr algn="just">
              <a:lnSpc>
                <a:spcPct val="120000"/>
              </a:lnSpc>
            </a:pPr>
            <a:endParaRPr lang="en-US" sz="1200" dirty="0">
              <a:solidFill>
                <a:srgbClr val="ECECEC"/>
              </a:solidFill>
              <a:latin typeface="Söhne"/>
            </a:endParaRPr>
          </a:p>
          <a:p>
            <a:pPr algn="just">
              <a:lnSpc>
                <a:spcPct val="120000"/>
              </a:lnSpc>
            </a:pPr>
            <a:r>
              <a:rPr lang="en-IN" sz="1400" dirty="0">
                <a:solidFill>
                  <a:schemeClr val="bg1">
                    <a:lumMod val="85000"/>
                  </a:schemeClr>
                </a:solidFill>
              </a:rPr>
              <a:t>Test Accuracy after Hyperparameter Tuning: 0.8466076696165191</a:t>
            </a:r>
          </a:p>
          <a:p>
            <a:pPr algn="just">
              <a:lnSpc>
                <a:spcPct val="120000"/>
              </a:lnSpc>
            </a:pPr>
            <a:endParaRPr lang="en-IN" sz="1400" dirty="0">
              <a:solidFill>
                <a:schemeClr val="bg1">
                  <a:lumMod val="85000"/>
                </a:schemeClr>
              </a:solidFill>
            </a:endParaRPr>
          </a:p>
          <a:p>
            <a:pPr algn="just">
              <a:lnSpc>
                <a:spcPct val="120000"/>
              </a:lnSpc>
            </a:pPr>
            <a:r>
              <a:rPr lang="en-IN" sz="1400" dirty="0">
                <a:solidFill>
                  <a:schemeClr val="bg1">
                    <a:lumMod val="85000"/>
                  </a:schemeClr>
                </a:solidFill>
              </a:rPr>
              <a:t>Train Accuracy after Hyperparameter Tuning: 0.8757374631268436</a:t>
            </a:r>
          </a:p>
        </p:txBody>
      </p:sp>
      <p:pic>
        <p:nvPicPr>
          <p:cNvPr id="12" name="Picture Placeholder 11">
            <a:extLst>
              <a:ext uri="{FF2B5EF4-FFF2-40B4-BE49-F238E27FC236}">
                <a16:creationId xmlns:a16="http://schemas.microsoft.com/office/drawing/2014/main" id="{EABFE2B5-CE3A-F5BB-5033-95B99836283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0" r="170"/>
          <a:stretch/>
        </p:blipFill>
        <p:spPr/>
      </p:pic>
    </p:spTree>
    <p:extLst>
      <p:ext uri="{BB962C8B-B14F-4D97-AF65-F5344CB8AC3E}">
        <p14:creationId xmlns:p14="http://schemas.microsoft.com/office/powerpoint/2010/main" val="364261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C0B0FC3-6ADA-46BE-B32E-6CB05BA37AAD}"/>
              </a:ext>
            </a:extLst>
          </p:cNvPr>
          <p:cNvSpPr txBox="1">
            <a:spLocks/>
          </p:cNvSpPr>
          <p:nvPr/>
        </p:nvSpPr>
        <p:spPr>
          <a:xfrm>
            <a:off x="551541" y="449595"/>
            <a:ext cx="3698912" cy="1556487"/>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000" dirty="0">
                <a:solidFill>
                  <a:schemeClr val="bg1"/>
                </a:solidFill>
                <a:latin typeface="Nexa Bold" panose="02000000000000000000" pitchFamily="50" charset="0"/>
              </a:rPr>
              <a:t>Model Evaluation</a:t>
            </a:r>
          </a:p>
          <a:p>
            <a:pPr algn="l"/>
            <a:r>
              <a:rPr lang="en-US" sz="2000" dirty="0">
                <a:solidFill>
                  <a:schemeClr val="bg1"/>
                </a:solidFill>
                <a:latin typeface="Nexa Bold" panose="02000000000000000000" pitchFamily="50" charset="0"/>
              </a:rPr>
              <a:t>Support Vector Machines</a:t>
            </a:r>
            <a:endParaRPr lang="id-ID" sz="2000" dirty="0">
              <a:solidFill>
                <a:schemeClr val="bg1"/>
              </a:solidFill>
              <a:latin typeface="Nexa Bold" panose="02000000000000000000" pitchFamily="50" charset="0"/>
            </a:endParaRPr>
          </a:p>
        </p:txBody>
      </p:sp>
      <p:sp>
        <p:nvSpPr>
          <p:cNvPr id="37" name="PA_库_矩形 23">
            <a:extLst>
              <a:ext uri="{FF2B5EF4-FFF2-40B4-BE49-F238E27FC236}">
                <a16:creationId xmlns:a16="http://schemas.microsoft.com/office/drawing/2014/main" id="{795C5C5D-71FD-4BCD-81F3-D30A27FF9FF8}"/>
              </a:ext>
            </a:extLst>
          </p:cNvPr>
          <p:cNvSpPr/>
          <p:nvPr>
            <p:custDataLst>
              <p:tags r:id="rId1"/>
            </p:custDataLst>
          </p:nvPr>
        </p:nvSpPr>
        <p:spPr>
          <a:xfrm>
            <a:off x="551541" y="1480458"/>
            <a:ext cx="5371578" cy="4509568"/>
          </a:xfrm>
          <a:prstGeom prst="rect">
            <a:avLst/>
          </a:prstGeom>
        </p:spPr>
        <p:txBody>
          <a:bodyPr wrap="square">
            <a:spAutoFit/>
          </a:bodyPr>
          <a:lstStyle/>
          <a:p>
            <a:pPr algn="just">
              <a:lnSpc>
                <a:spcPct val="120000"/>
              </a:lnSpc>
            </a:pPr>
            <a:r>
              <a:rPr lang="en-US" sz="1200" b="0" i="0" dirty="0">
                <a:solidFill>
                  <a:srgbClr val="ECECEC"/>
                </a:solidFill>
                <a:effectLst/>
                <a:latin typeface="Söhne"/>
              </a:rPr>
              <a:t>Support Vector Machine (SVM) is a powerful and versatile supervised learning algorithm commonly used for classification and regression tasks. Its fundamental principle revolves around finding the optimal hyperplane that best separates classes in a high-dimensional feature space. SVM aims to maximize the margin, i.e., the distance between the hyperplane and the nearest data points (support vectors), thereby enhancing the model's robustness and generalization ability. One of the key strengths of SVM lies in its ability to handle both linear and non-linear classification problems through the use of different kernel functions, such as linear, polynomial, radial basis function (RBF), and sigmoid kernels. SVM is particularly well-suited for datasets with complex decision boundaries and is known for its effectiveness in handling high-dimensional data. Moreover, SVM exhibits resilience to overfitting, thanks to its regularization parameter, which helps control the trade-off between maximizing the margin and minimizing classification errors. Overall, SVM stands as a versatile and efficient algorithm that continues to find applications across various domains, including image classification, text categorization, bioinformatics, and financial forecasting.</a:t>
            </a:r>
          </a:p>
          <a:p>
            <a:pPr algn="just">
              <a:lnSpc>
                <a:spcPct val="120000"/>
              </a:lnSpc>
            </a:pPr>
            <a:endParaRPr lang="en-US" sz="1200" dirty="0">
              <a:solidFill>
                <a:srgbClr val="ECECEC"/>
              </a:solidFill>
              <a:latin typeface="Söhne"/>
            </a:endParaRPr>
          </a:p>
          <a:p>
            <a:pPr algn="just">
              <a:lnSpc>
                <a:spcPct val="120000"/>
              </a:lnSpc>
            </a:pPr>
            <a:r>
              <a:rPr lang="en-US" sz="1200" dirty="0">
                <a:solidFill>
                  <a:schemeClr val="bg1">
                    <a:lumMod val="85000"/>
                  </a:schemeClr>
                </a:solidFill>
              </a:rPr>
              <a:t>Training Accuracy: 0.8595132743362832</a:t>
            </a:r>
          </a:p>
          <a:p>
            <a:pPr algn="just">
              <a:lnSpc>
                <a:spcPct val="120000"/>
              </a:lnSpc>
            </a:pPr>
            <a:endParaRPr lang="en-US" sz="1200" dirty="0">
              <a:solidFill>
                <a:schemeClr val="bg1">
                  <a:lumMod val="85000"/>
                </a:schemeClr>
              </a:solidFill>
            </a:endParaRPr>
          </a:p>
          <a:p>
            <a:pPr algn="just">
              <a:lnSpc>
                <a:spcPct val="120000"/>
              </a:lnSpc>
            </a:pPr>
            <a:r>
              <a:rPr lang="en-US" sz="1200" dirty="0">
                <a:solidFill>
                  <a:schemeClr val="bg1">
                    <a:lumMod val="85000"/>
                  </a:schemeClr>
                </a:solidFill>
              </a:rPr>
              <a:t>Test Accuracy: 0.8466076696165191</a:t>
            </a:r>
            <a:endParaRPr lang="en-IN" sz="1200" dirty="0">
              <a:solidFill>
                <a:schemeClr val="bg1">
                  <a:lumMod val="85000"/>
                </a:schemeClr>
              </a:solidFill>
            </a:endParaRPr>
          </a:p>
        </p:txBody>
      </p:sp>
      <p:pic>
        <p:nvPicPr>
          <p:cNvPr id="14" name="Picture Placeholder 13">
            <a:extLst>
              <a:ext uri="{FF2B5EF4-FFF2-40B4-BE49-F238E27FC236}">
                <a16:creationId xmlns:a16="http://schemas.microsoft.com/office/drawing/2014/main" id="{7A9781F1-B0A4-9703-3C76-016B82DE710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23" r="1723"/>
          <a:stretch/>
        </p:blipFill>
        <p:spPr/>
      </p:pic>
    </p:spTree>
    <p:extLst>
      <p:ext uri="{BB962C8B-B14F-4D97-AF65-F5344CB8AC3E}">
        <p14:creationId xmlns:p14="http://schemas.microsoft.com/office/powerpoint/2010/main" val="2329293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A445663C-7B82-46B1-B330-3C79F4F68524}"/>
              </a:ext>
            </a:extLst>
          </p:cNvPr>
          <p:cNvSpPr txBox="1">
            <a:spLocks/>
          </p:cNvSpPr>
          <p:nvPr/>
        </p:nvSpPr>
        <p:spPr>
          <a:xfrm>
            <a:off x="4583575" y="391802"/>
            <a:ext cx="3228408" cy="1030862"/>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3000" dirty="0">
                <a:solidFill>
                  <a:schemeClr val="bg1"/>
                </a:solidFill>
                <a:latin typeface="Nexa Bold" panose="02000000000000000000" pitchFamily="50" charset="0"/>
              </a:rPr>
              <a:t>Conclusion</a:t>
            </a:r>
          </a:p>
          <a:p>
            <a:pPr algn="l"/>
            <a:endParaRPr lang="id-ID" sz="3000" dirty="0">
              <a:solidFill>
                <a:schemeClr val="bg1"/>
              </a:solidFill>
              <a:latin typeface="Nexa Bold" panose="02000000000000000000" pitchFamily="50" charset="0"/>
            </a:endParaRPr>
          </a:p>
        </p:txBody>
      </p:sp>
      <p:sp>
        <p:nvSpPr>
          <p:cNvPr id="9" name="Text">
            <a:extLst>
              <a:ext uri="{FF2B5EF4-FFF2-40B4-BE49-F238E27FC236}">
                <a16:creationId xmlns:a16="http://schemas.microsoft.com/office/drawing/2014/main" id="{E2BB7FED-60A5-4D1C-9322-34DBFE39493D}"/>
              </a:ext>
            </a:extLst>
          </p:cNvPr>
          <p:cNvSpPr/>
          <p:nvPr>
            <p:custDataLst>
              <p:tags r:id="rId1"/>
            </p:custDataLst>
          </p:nvPr>
        </p:nvSpPr>
        <p:spPr>
          <a:xfrm>
            <a:off x="4583575" y="1003965"/>
            <a:ext cx="7130005" cy="5393464"/>
          </a:xfrm>
          <a:prstGeom prst="rect">
            <a:avLst/>
          </a:prstGeom>
        </p:spPr>
        <p:txBody>
          <a:bodyPr wrap="square">
            <a:spAutoFit/>
          </a:bodyPr>
          <a:lstStyle/>
          <a:p>
            <a:pPr algn="just">
              <a:lnSpc>
                <a:spcPct val="120000"/>
              </a:lnSpc>
            </a:pPr>
            <a:r>
              <a:rPr lang="en-US" sz="1600" b="1" dirty="0">
                <a:solidFill>
                  <a:schemeClr val="bg1">
                    <a:lumMod val="85000"/>
                  </a:schemeClr>
                </a:solidFill>
              </a:rPr>
              <a:t>Key Findings and Outcomes:</a:t>
            </a:r>
          </a:p>
          <a:p>
            <a:pPr algn="just">
              <a:lnSpc>
                <a:spcPct val="120000"/>
              </a:lnSpc>
            </a:pPr>
            <a:endParaRPr lang="en-US" sz="800" b="1" dirty="0">
              <a:solidFill>
                <a:schemeClr val="bg1">
                  <a:lumMod val="85000"/>
                </a:schemeClr>
              </a:solidFill>
            </a:endParaRPr>
          </a:p>
          <a:p>
            <a:pPr algn="just">
              <a:lnSpc>
                <a:spcPct val="120000"/>
              </a:lnSpc>
            </a:pPr>
            <a:r>
              <a:rPr lang="en-US" sz="1400" b="1" dirty="0">
                <a:solidFill>
                  <a:schemeClr val="bg1">
                    <a:lumMod val="85000"/>
                  </a:schemeClr>
                </a:solidFill>
              </a:rPr>
              <a:t>* This study has confirmed a clear association between smoking and two key health markers: age and cholesterol. Smokers tend to be older and have higher cholesterol levels compared to non-smokers.</a:t>
            </a:r>
          </a:p>
          <a:p>
            <a:pPr algn="just">
              <a:lnSpc>
                <a:spcPct val="120000"/>
              </a:lnSpc>
            </a:pPr>
            <a:r>
              <a:rPr lang="en-US" sz="1400" b="1" dirty="0">
                <a:solidFill>
                  <a:schemeClr val="bg1">
                    <a:lumMod val="85000"/>
                  </a:schemeClr>
                </a:solidFill>
              </a:rPr>
              <a:t>* The impact of smoking on other health indicators, including blood pressure, BMI, heart rate, and blood glucose, remains inconclusive based on the data analyzed. </a:t>
            </a:r>
          </a:p>
          <a:p>
            <a:pPr algn="just">
              <a:lnSpc>
                <a:spcPct val="120000"/>
              </a:lnSpc>
            </a:pPr>
            <a:endParaRPr lang="en-US" sz="1600" b="1" dirty="0">
              <a:solidFill>
                <a:schemeClr val="bg1">
                  <a:lumMod val="85000"/>
                </a:schemeClr>
              </a:solidFill>
            </a:endParaRPr>
          </a:p>
          <a:p>
            <a:pPr algn="just">
              <a:lnSpc>
                <a:spcPct val="120000"/>
              </a:lnSpc>
            </a:pPr>
            <a:r>
              <a:rPr lang="en-US" sz="1600" b="1" dirty="0">
                <a:solidFill>
                  <a:schemeClr val="bg1">
                    <a:lumMod val="85000"/>
                  </a:schemeClr>
                </a:solidFill>
              </a:rPr>
              <a:t>Future Work Potential:</a:t>
            </a:r>
          </a:p>
          <a:p>
            <a:pPr algn="just">
              <a:lnSpc>
                <a:spcPct val="120000"/>
              </a:lnSpc>
            </a:pPr>
            <a:endParaRPr lang="en-US" sz="800" b="1" dirty="0">
              <a:solidFill>
                <a:schemeClr val="bg1">
                  <a:lumMod val="85000"/>
                </a:schemeClr>
              </a:solidFill>
            </a:endParaRPr>
          </a:p>
          <a:p>
            <a:pPr algn="just">
              <a:lnSpc>
                <a:spcPct val="120000"/>
              </a:lnSpc>
            </a:pPr>
            <a:r>
              <a:rPr lang="en-US" sz="1400" b="1" dirty="0">
                <a:solidFill>
                  <a:schemeClr val="bg1">
                    <a:lumMod val="85000"/>
                  </a:schemeClr>
                </a:solidFill>
              </a:rPr>
              <a:t>* Further investigation is needed to explore the inconclusive relationships between smoking and blood pressure, BMI, heart rate, and blood glucose. This could involve:</a:t>
            </a:r>
          </a:p>
          <a:p>
            <a:pPr algn="just">
              <a:lnSpc>
                <a:spcPct val="120000"/>
              </a:lnSpc>
            </a:pPr>
            <a:r>
              <a:rPr lang="en-US" sz="1400" b="1" dirty="0">
                <a:solidFill>
                  <a:schemeClr val="bg1">
                    <a:lumMod val="85000"/>
                  </a:schemeClr>
                </a:solidFill>
              </a:rPr>
              <a:t>    * Analyzing a larger and more diverse sample population.</a:t>
            </a:r>
          </a:p>
          <a:p>
            <a:pPr algn="just">
              <a:lnSpc>
                <a:spcPct val="120000"/>
              </a:lnSpc>
            </a:pPr>
            <a:r>
              <a:rPr lang="en-US" sz="1400" b="1" dirty="0">
                <a:solidFill>
                  <a:schemeClr val="bg1">
                    <a:lumMod val="85000"/>
                  </a:schemeClr>
                </a:solidFill>
              </a:rPr>
              <a:t>    * Accounting for potential confounding factors like diet, physical activity, and           socioeconomic status.</a:t>
            </a:r>
          </a:p>
          <a:p>
            <a:pPr algn="just">
              <a:lnSpc>
                <a:spcPct val="120000"/>
              </a:lnSpc>
            </a:pPr>
            <a:r>
              <a:rPr lang="en-US" sz="1400" b="1" dirty="0">
                <a:solidFill>
                  <a:schemeClr val="bg1">
                    <a:lumMod val="85000"/>
                  </a:schemeClr>
                </a:solidFill>
              </a:rPr>
              <a:t>    * Conducting longitudinal studies to track changes in health markers over time in relation to smoking habits.</a:t>
            </a:r>
          </a:p>
          <a:p>
            <a:pPr algn="just">
              <a:lnSpc>
                <a:spcPct val="120000"/>
              </a:lnSpc>
            </a:pPr>
            <a:r>
              <a:rPr lang="en-US" sz="1400" b="1" dirty="0">
                <a:solidFill>
                  <a:schemeClr val="bg1">
                    <a:lumMod val="85000"/>
                  </a:schemeClr>
                </a:solidFill>
              </a:rPr>
              <a:t>* Research could also delve deeper into the mechanisms by which smoking might affect specific health outcomes.</a:t>
            </a:r>
          </a:p>
          <a:p>
            <a:pPr algn="just">
              <a:lnSpc>
                <a:spcPct val="120000"/>
              </a:lnSpc>
            </a:pPr>
            <a:r>
              <a:rPr lang="en-US" sz="1400" b="1" dirty="0">
                <a:solidFill>
                  <a:schemeClr val="bg1">
                    <a:lumMod val="85000"/>
                  </a:schemeClr>
                </a:solidFill>
              </a:rPr>
              <a:t>* The findings on age and cholesterol can be used to develop targeted public health interventions aimed at encouraging smoking cessation, particularly among older adults. </a:t>
            </a:r>
            <a:endParaRPr lang="en-US" sz="1600" b="1" dirty="0">
              <a:solidFill>
                <a:schemeClr val="bg1">
                  <a:lumMod val="85000"/>
                </a:schemeClr>
              </a:solidFill>
            </a:endParaRPr>
          </a:p>
        </p:txBody>
      </p:sp>
      <p:sp>
        <p:nvSpPr>
          <p:cNvPr id="3" name="TextBox 2">
            <a:extLst>
              <a:ext uri="{FF2B5EF4-FFF2-40B4-BE49-F238E27FC236}">
                <a16:creationId xmlns:a16="http://schemas.microsoft.com/office/drawing/2014/main" id="{E32B471B-2086-2C2D-B383-F62C4CA288F9}"/>
              </a:ext>
            </a:extLst>
          </p:cNvPr>
          <p:cNvSpPr txBox="1"/>
          <p:nvPr/>
        </p:nvSpPr>
        <p:spPr>
          <a:xfrm>
            <a:off x="478420" y="3933962"/>
            <a:ext cx="3074437" cy="2031325"/>
          </a:xfrm>
          <a:prstGeom prst="rect">
            <a:avLst/>
          </a:prstGeom>
          <a:noFill/>
        </p:spPr>
        <p:txBody>
          <a:bodyPr wrap="square" rtlCol="0">
            <a:spAutoFit/>
          </a:bodyPr>
          <a:lstStyle/>
          <a:p>
            <a:r>
              <a:rPr lang="en-US" sz="1800" dirty="0">
                <a:solidFill>
                  <a:schemeClr val="bg1">
                    <a:lumMod val="85000"/>
                  </a:schemeClr>
                </a:solidFill>
                <a:latin typeface="Bahnschrift SemiBold Condensed" panose="020B0502040204020203" pitchFamily="34" charset="0"/>
              </a:rPr>
              <a:t>By continuing this research, we can gain a more comprehensive understanding of the full spectrum of health consequences associated with smoking and develop more effective strategies to promote healthy lifestyles</a:t>
            </a:r>
            <a:endParaRPr lang="en-IN" dirty="0">
              <a:latin typeface="Bahnschrift SemiBold Condensed" panose="020B0502040204020203" pitchFamily="34" charset="0"/>
            </a:endParaRPr>
          </a:p>
        </p:txBody>
      </p:sp>
    </p:spTree>
    <p:extLst>
      <p:ext uri="{BB962C8B-B14F-4D97-AF65-F5344CB8AC3E}">
        <p14:creationId xmlns:p14="http://schemas.microsoft.com/office/powerpoint/2010/main" val="2723850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2000">
              <a:srgbClr val="2E3252"/>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5030C58-5E6D-4677-ABED-A46D301CF57F}"/>
              </a:ext>
            </a:extLst>
          </p:cNvPr>
          <p:cNvSpPr/>
          <p:nvPr/>
        </p:nvSpPr>
        <p:spPr>
          <a:xfrm rot="10800000">
            <a:off x="0" y="0"/>
            <a:ext cx="1836116" cy="1774728"/>
          </a:xfrm>
          <a:custGeom>
            <a:avLst/>
            <a:gdLst>
              <a:gd name="connsiteX0" fmla="*/ 1374738 w 1836116"/>
              <a:gd name="connsiteY0" fmla="*/ 0 h 1774728"/>
              <a:gd name="connsiteX1" fmla="*/ 1783543 w 1836116"/>
              <a:gd name="connsiteY1" fmla="*/ 61806 h 1774728"/>
              <a:gd name="connsiteX2" fmla="*/ 1836116 w 1836116"/>
              <a:gd name="connsiteY2" fmla="*/ 81048 h 1774728"/>
              <a:gd name="connsiteX3" fmla="*/ 1836116 w 1836116"/>
              <a:gd name="connsiteY3" fmla="*/ 693404 h 1774728"/>
              <a:gd name="connsiteX4" fmla="*/ 1834844 w 1836116"/>
              <a:gd name="connsiteY4" fmla="*/ 692354 h 1774728"/>
              <a:gd name="connsiteX5" fmla="*/ 1374738 w 1836116"/>
              <a:gd name="connsiteY5" fmla="*/ 551811 h 1774728"/>
              <a:gd name="connsiteX6" fmla="*/ 551811 w 1836116"/>
              <a:gd name="connsiteY6" fmla="*/ 1374738 h 1774728"/>
              <a:gd name="connsiteX7" fmla="*/ 616481 w 1836116"/>
              <a:gd name="connsiteY7" fmla="*/ 1695059 h 1774728"/>
              <a:gd name="connsiteX8" fmla="*/ 659724 w 1836116"/>
              <a:gd name="connsiteY8" fmla="*/ 1774728 h 1774728"/>
              <a:gd name="connsiteX9" fmla="*/ 59539 w 1836116"/>
              <a:gd name="connsiteY9" fmla="*/ 1774728 h 1774728"/>
              <a:gd name="connsiteX10" fmla="*/ 27930 w 1836116"/>
              <a:gd name="connsiteY10" fmla="*/ 1651796 h 1774728"/>
              <a:gd name="connsiteX11" fmla="*/ 0 w 1836116"/>
              <a:gd name="connsiteY11" fmla="*/ 1374738 h 1774728"/>
              <a:gd name="connsiteX12" fmla="*/ 1374738 w 1836116"/>
              <a:gd name="connsiteY12" fmla="*/ 0 h 1774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36116" h="1774728">
                <a:moveTo>
                  <a:pt x="1374738" y="0"/>
                </a:moveTo>
                <a:cubicBezTo>
                  <a:pt x="1517097" y="0"/>
                  <a:pt x="1654402" y="21639"/>
                  <a:pt x="1783543" y="61806"/>
                </a:cubicBezTo>
                <a:lnTo>
                  <a:pt x="1836116" y="81048"/>
                </a:lnTo>
                <a:lnTo>
                  <a:pt x="1836116" y="693404"/>
                </a:lnTo>
                <a:lnTo>
                  <a:pt x="1834844" y="692354"/>
                </a:lnTo>
                <a:cubicBezTo>
                  <a:pt x="1703504" y="603623"/>
                  <a:pt x="1545172" y="551811"/>
                  <a:pt x="1374738" y="551811"/>
                </a:cubicBezTo>
                <a:cubicBezTo>
                  <a:pt x="920248" y="551811"/>
                  <a:pt x="551811" y="920248"/>
                  <a:pt x="551811" y="1374738"/>
                </a:cubicBezTo>
                <a:cubicBezTo>
                  <a:pt x="551811" y="1488361"/>
                  <a:pt x="574838" y="1596605"/>
                  <a:pt x="616481" y="1695059"/>
                </a:cubicBezTo>
                <a:lnTo>
                  <a:pt x="659724" y="1774728"/>
                </a:lnTo>
                <a:lnTo>
                  <a:pt x="59539" y="1774728"/>
                </a:lnTo>
                <a:lnTo>
                  <a:pt x="27930" y="1651796"/>
                </a:lnTo>
                <a:cubicBezTo>
                  <a:pt x="9617" y="1562304"/>
                  <a:pt x="0" y="1469644"/>
                  <a:pt x="0" y="1374738"/>
                </a:cubicBezTo>
                <a:cubicBezTo>
                  <a:pt x="0" y="615491"/>
                  <a:pt x="615491" y="0"/>
                  <a:pt x="1374738" y="0"/>
                </a:cubicBezTo>
                <a:close/>
              </a:path>
            </a:pathLst>
          </a:custGeom>
          <a:gradFill flip="none" rotWithShape="1">
            <a:gsLst>
              <a:gs pos="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45103C32-0A95-45A3-97C4-53485314A97F}"/>
              </a:ext>
            </a:extLst>
          </p:cNvPr>
          <p:cNvGrpSpPr/>
          <p:nvPr/>
        </p:nvGrpSpPr>
        <p:grpSpPr>
          <a:xfrm>
            <a:off x="-147910" y="2533215"/>
            <a:ext cx="382903" cy="339465"/>
            <a:chOff x="549423" y="3331609"/>
            <a:chExt cx="382903" cy="339465"/>
          </a:xfrm>
        </p:grpSpPr>
        <p:sp>
          <p:nvSpPr>
            <p:cNvPr id="12" name="Freeform 7">
              <a:extLst>
                <a:ext uri="{FF2B5EF4-FFF2-40B4-BE49-F238E27FC236}">
                  <a16:creationId xmlns:a16="http://schemas.microsoft.com/office/drawing/2014/main" id="{426B86A4-360E-449C-B6C2-A1CD73EC0DB1}"/>
                </a:ext>
              </a:extLst>
            </p:cNvPr>
            <p:cNvSpPr>
              <a:spLocks noEditPoints="1"/>
            </p:cNvSpPr>
            <p:nvPr/>
          </p:nvSpPr>
          <p:spPr bwMode="auto">
            <a:xfrm>
              <a:off x="632065" y="3370177"/>
              <a:ext cx="300261" cy="300897"/>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9E2996D-E376-4A7A-B415-1C59049E2318}"/>
                </a:ext>
              </a:extLst>
            </p:cNvPr>
            <p:cNvSpPr>
              <a:spLocks noEditPoints="1"/>
            </p:cNvSpPr>
            <p:nvPr/>
          </p:nvSpPr>
          <p:spPr bwMode="auto">
            <a:xfrm>
              <a:off x="549423" y="3331609"/>
              <a:ext cx="300261" cy="300897"/>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accent1">
                <a:lumMod val="60000"/>
                <a:lumOff val="40000"/>
              </a:schemeClr>
            </a:solidFill>
            <a:ln w="19050">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9B3E09C4-05CD-4D67-948F-50F4D49CAE27}"/>
              </a:ext>
            </a:extLst>
          </p:cNvPr>
          <p:cNvGrpSpPr/>
          <p:nvPr/>
        </p:nvGrpSpPr>
        <p:grpSpPr>
          <a:xfrm>
            <a:off x="10976861" y="3395778"/>
            <a:ext cx="308416" cy="283778"/>
            <a:chOff x="10539042" y="1658299"/>
            <a:chExt cx="539614" cy="496507"/>
          </a:xfrm>
        </p:grpSpPr>
        <p:sp>
          <p:nvSpPr>
            <p:cNvPr id="15" name="Freeform 7">
              <a:extLst>
                <a:ext uri="{FF2B5EF4-FFF2-40B4-BE49-F238E27FC236}">
                  <a16:creationId xmlns:a16="http://schemas.microsoft.com/office/drawing/2014/main" id="{AD7535B8-CFD6-4035-BD39-D46213D44A64}"/>
                </a:ext>
              </a:extLst>
            </p:cNvPr>
            <p:cNvSpPr>
              <a:spLocks noEditPoints="1"/>
            </p:cNvSpPr>
            <p:nvPr/>
          </p:nvSpPr>
          <p:spPr bwMode="auto">
            <a:xfrm>
              <a:off x="10621684" y="1696866"/>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2B2831EA-EB10-4D5B-BDE8-BD158F5512E1}"/>
                </a:ext>
              </a:extLst>
            </p:cNvPr>
            <p:cNvSpPr>
              <a:spLocks noEditPoints="1"/>
            </p:cNvSpPr>
            <p:nvPr/>
          </p:nvSpPr>
          <p:spPr bwMode="auto">
            <a:xfrm>
              <a:off x="10539042" y="1658299"/>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accent2"/>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BE04FDDE-96F1-4E60-A202-166F963B8988}"/>
              </a:ext>
            </a:extLst>
          </p:cNvPr>
          <p:cNvGrpSpPr/>
          <p:nvPr/>
        </p:nvGrpSpPr>
        <p:grpSpPr>
          <a:xfrm>
            <a:off x="1039686" y="1987005"/>
            <a:ext cx="168220" cy="439422"/>
            <a:chOff x="454918" y="2338868"/>
            <a:chExt cx="133573" cy="348917"/>
          </a:xfrm>
        </p:grpSpPr>
        <p:sp>
          <p:nvSpPr>
            <p:cNvPr id="18" name="Freeform 5">
              <a:extLst>
                <a:ext uri="{FF2B5EF4-FFF2-40B4-BE49-F238E27FC236}">
                  <a16:creationId xmlns:a16="http://schemas.microsoft.com/office/drawing/2014/main" id="{66BD763E-2949-4C03-9D91-49FA657D6D4D}"/>
                </a:ext>
              </a:extLst>
            </p:cNvPr>
            <p:cNvSpPr>
              <a:spLocks/>
            </p:cNvSpPr>
            <p:nvPr/>
          </p:nvSpPr>
          <p:spPr bwMode="auto">
            <a:xfrm rot="19800000">
              <a:off x="537560" y="2377435"/>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1D6C4CF6-770A-4BFB-863E-CA6C1C13F981}"/>
                </a:ext>
              </a:extLst>
            </p:cNvPr>
            <p:cNvSpPr>
              <a:spLocks/>
            </p:cNvSpPr>
            <p:nvPr/>
          </p:nvSpPr>
          <p:spPr bwMode="auto">
            <a:xfrm rot="19800000">
              <a:off x="454918" y="2338868"/>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A66FDFA2-3745-4927-B809-B508829F84BD}"/>
              </a:ext>
            </a:extLst>
          </p:cNvPr>
          <p:cNvGrpSpPr/>
          <p:nvPr/>
        </p:nvGrpSpPr>
        <p:grpSpPr>
          <a:xfrm>
            <a:off x="11083933" y="1718049"/>
            <a:ext cx="497762" cy="113359"/>
            <a:chOff x="10984859" y="2789688"/>
            <a:chExt cx="392992" cy="89499"/>
          </a:xfrm>
        </p:grpSpPr>
        <p:sp>
          <p:nvSpPr>
            <p:cNvPr id="21" name="Freeform 5">
              <a:extLst>
                <a:ext uri="{FF2B5EF4-FFF2-40B4-BE49-F238E27FC236}">
                  <a16:creationId xmlns:a16="http://schemas.microsoft.com/office/drawing/2014/main" id="{D30199DF-873C-4803-93BD-1A915443A86B}"/>
                </a:ext>
              </a:extLst>
            </p:cNvPr>
            <p:cNvSpPr>
              <a:spLocks/>
            </p:cNvSpPr>
            <p:nvPr/>
          </p:nvSpPr>
          <p:spPr bwMode="auto">
            <a:xfrm rot="2700000">
              <a:off x="11197210" y="2698547"/>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4FB8AC5-C82D-481A-AA85-65893DF9B948}"/>
                </a:ext>
              </a:extLst>
            </p:cNvPr>
            <p:cNvSpPr>
              <a:spLocks/>
            </p:cNvSpPr>
            <p:nvPr/>
          </p:nvSpPr>
          <p:spPr bwMode="auto">
            <a:xfrm rot="2700000">
              <a:off x="11114568" y="2659979"/>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accent5"/>
            </a:solidFill>
            <a:ln w="19050">
              <a:solidFill>
                <a:schemeClr val="accent5"/>
              </a:solidFill>
            </a:ln>
          </p:spPr>
          <p:txBody>
            <a:bodyPr vert="horz" wrap="square" lIns="91440" tIns="45720" rIns="91440" bIns="45720" numCol="1" anchor="t" anchorCtr="0" compatLnSpc="1">
              <a:prstTxWarp prst="textNoShape">
                <a:avLst/>
              </a:prstTxWarp>
            </a:bodyPr>
            <a:lstStyle/>
            <a:p>
              <a:endParaRPr lang="en-US"/>
            </a:p>
          </p:txBody>
        </p:sp>
      </p:grpSp>
      <p:sp>
        <p:nvSpPr>
          <p:cNvPr id="23" name="Freeform 5">
            <a:extLst>
              <a:ext uri="{FF2B5EF4-FFF2-40B4-BE49-F238E27FC236}">
                <a16:creationId xmlns:a16="http://schemas.microsoft.com/office/drawing/2014/main" id="{3B0F88BD-04F9-421D-9916-587288B724D6}"/>
              </a:ext>
            </a:extLst>
          </p:cNvPr>
          <p:cNvSpPr>
            <a:spLocks/>
          </p:cNvSpPr>
          <p:nvPr/>
        </p:nvSpPr>
        <p:spPr bwMode="auto">
          <a:xfrm rot="900000">
            <a:off x="7535734" y="389086"/>
            <a:ext cx="686079" cy="766098"/>
          </a:xfrm>
          <a:custGeom>
            <a:avLst/>
            <a:gdLst>
              <a:gd name="T0" fmla="*/ 500 w 540"/>
              <a:gd name="T1" fmla="*/ 235 h 604"/>
              <a:gd name="T2" fmla="*/ 120 w 540"/>
              <a:gd name="T3" fmla="*/ 15 h 604"/>
              <a:gd name="T4" fmla="*/ 40 w 540"/>
              <a:gd name="T5" fmla="*/ 15 h 604"/>
              <a:gd name="T6" fmla="*/ 0 w 540"/>
              <a:gd name="T7" fmla="*/ 84 h 604"/>
              <a:gd name="T8" fmla="*/ 0 w 540"/>
              <a:gd name="T9" fmla="*/ 524 h 604"/>
              <a:gd name="T10" fmla="*/ 40 w 540"/>
              <a:gd name="T11" fmla="*/ 593 h 604"/>
              <a:gd name="T12" fmla="*/ 80 w 540"/>
              <a:gd name="T13" fmla="*/ 604 h 604"/>
              <a:gd name="T14" fmla="*/ 120 w 540"/>
              <a:gd name="T15" fmla="*/ 593 h 604"/>
              <a:gd name="T16" fmla="*/ 500 w 540"/>
              <a:gd name="T17" fmla="*/ 373 h 604"/>
              <a:gd name="T18" fmla="*/ 540 w 540"/>
              <a:gd name="T19" fmla="*/ 304 h 604"/>
              <a:gd name="T20" fmla="*/ 500 w 540"/>
              <a:gd name="T21" fmla="*/ 23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0" h="604">
                <a:moveTo>
                  <a:pt x="500" y="235"/>
                </a:moveTo>
                <a:cubicBezTo>
                  <a:pt x="120" y="15"/>
                  <a:pt x="120" y="15"/>
                  <a:pt x="120" y="15"/>
                </a:cubicBezTo>
                <a:cubicBezTo>
                  <a:pt x="95" y="0"/>
                  <a:pt x="65" y="0"/>
                  <a:pt x="40" y="15"/>
                </a:cubicBezTo>
                <a:cubicBezTo>
                  <a:pt x="15" y="29"/>
                  <a:pt x="0" y="55"/>
                  <a:pt x="0" y="84"/>
                </a:cubicBezTo>
                <a:cubicBezTo>
                  <a:pt x="0" y="524"/>
                  <a:pt x="0" y="524"/>
                  <a:pt x="0" y="524"/>
                </a:cubicBezTo>
                <a:cubicBezTo>
                  <a:pt x="0" y="553"/>
                  <a:pt x="15" y="579"/>
                  <a:pt x="40" y="593"/>
                </a:cubicBezTo>
                <a:cubicBezTo>
                  <a:pt x="52" y="600"/>
                  <a:pt x="66" y="604"/>
                  <a:pt x="80" y="604"/>
                </a:cubicBezTo>
                <a:cubicBezTo>
                  <a:pt x="94" y="604"/>
                  <a:pt x="108" y="600"/>
                  <a:pt x="120" y="593"/>
                </a:cubicBezTo>
                <a:cubicBezTo>
                  <a:pt x="500" y="373"/>
                  <a:pt x="500" y="373"/>
                  <a:pt x="500" y="373"/>
                </a:cubicBezTo>
                <a:cubicBezTo>
                  <a:pt x="525" y="359"/>
                  <a:pt x="540" y="333"/>
                  <a:pt x="540" y="304"/>
                </a:cubicBezTo>
                <a:cubicBezTo>
                  <a:pt x="540" y="275"/>
                  <a:pt x="525" y="249"/>
                  <a:pt x="500" y="235"/>
                </a:cubicBezTo>
                <a:close/>
              </a:path>
            </a:pathLst>
          </a:custGeom>
          <a:solidFill>
            <a:schemeClr val="accent2">
              <a:lumMod val="60000"/>
              <a:lumOff val="40000"/>
            </a:schemeClr>
          </a:solidFill>
          <a:ln>
            <a:noFill/>
          </a:ln>
          <a:effectLst>
            <a:outerShdw blurRad="406400" dist="38100" dir="5400000" algn="t" rotWithShape="0">
              <a:schemeClr val="accent1">
                <a:lumMod val="75000"/>
                <a:alpha val="7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D49E695C-1E46-47BC-93A2-845652815676}"/>
              </a:ext>
            </a:extLst>
          </p:cNvPr>
          <p:cNvSpPr>
            <a:spLocks/>
          </p:cNvSpPr>
          <p:nvPr/>
        </p:nvSpPr>
        <p:spPr bwMode="auto">
          <a:xfrm rot="900000">
            <a:off x="11929971" y="5073877"/>
            <a:ext cx="686079" cy="766098"/>
          </a:xfrm>
          <a:custGeom>
            <a:avLst/>
            <a:gdLst>
              <a:gd name="T0" fmla="*/ 500 w 540"/>
              <a:gd name="T1" fmla="*/ 235 h 604"/>
              <a:gd name="T2" fmla="*/ 120 w 540"/>
              <a:gd name="T3" fmla="*/ 15 h 604"/>
              <a:gd name="T4" fmla="*/ 40 w 540"/>
              <a:gd name="T5" fmla="*/ 15 h 604"/>
              <a:gd name="T6" fmla="*/ 0 w 540"/>
              <a:gd name="T7" fmla="*/ 84 h 604"/>
              <a:gd name="T8" fmla="*/ 0 w 540"/>
              <a:gd name="T9" fmla="*/ 524 h 604"/>
              <a:gd name="T10" fmla="*/ 40 w 540"/>
              <a:gd name="T11" fmla="*/ 593 h 604"/>
              <a:gd name="T12" fmla="*/ 80 w 540"/>
              <a:gd name="T13" fmla="*/ 604 h 604"/>
              <a:gd name="T14" fmla="*/ 120 w 540"/>
              <a:gd name="T15" fmla="*/ 593 h 604"/>
              <a:gd name="T16" fmla="*/ 500 w 540"/>
              <a:gd name="T17" fmla="*/ 373 h 604"/>
              <a:gd name="T18" fmla="*/ 540 w 540"/>
              <a:gd name="T19" fmla="*/ 304 h 604"/>
              <a:gd name="T20" fmla="*/ 500 w 540"/>
              <a:gd name="T21" fmla="*/ 23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0" h="604">
                <a:moveTo>
                  <a:pt x="500" y="235"/>
                </a:moveTo>
                <a:cubicBezTo>
                  <a:pt x="120" y="15"/>
                  <a:pt x="120" y="15"/>
                  <a:pt x="120" y="15"/>
                </a:cubicBezTo>
                <a:cubicBezTo>
                  <a:pt x="95" y="0"/>
                  <a:pt x="65" y="0"/>
                  <a:pt x="40" y="15"/>
                </a:cubicBezTo>
                <a:cubicBezTo>
                  <a:pt x="15" y="29"/>
                  <a:pt x="0" y="55"/>
                  <a:pt x="0" y="84"/>
                </a:cubicBezTo>
                <a:cubicBezTo>
                  <a:pt x="0" y="524"/>
                  <a:pt x="0" y="524"/>
                  <a:pt x="0" y="524"/>
                </a:cubicBezTo>
                <a:cubicBezTo>
                  <a:pt x="0" y="553"/>
                  <a:pt x="15" y="579"/>
                  <a:pt x="40" y="593"/>
                </a:cubicBezTo>
                <a:cubicBezTo>
                  <a:pt x="52" y="600"/>
                  <a:pt x="66" y="604"/>
                  <a:pt x="80" y="604"/>
                </a:cubicBezTo>
                <a:cubicBezTo>
                  <a:pt x="94" y="604"/>
                  <a:pt x="108" y="600"/>
                  <a:pt x="120" y="593"/>
                </a:cubicBezTo>
                <a:cubicBezTo>
                  <a:pt x="500" y="373"/>
                  <a:pt x="500" y="373"/>
                  <a:pt x="500" y="373"/>
                </a:cubicBezTo>
                <a:cubicBezTo>
                  <a:pt x="525" y="359"/>
                  <a:pt x="540" y="333"/>
                  <a:pt x="540" y="304"/>
                </a:cubicBezTo>
                <a:cubicBezTo>
                  <a:pt x="540" y="275"/>
                  <a:pt x="525" y="249"/>
                  <a:pt x="500" y="235"/>
                </a:cubicBezTo>
                <a:close/>
              </a:path>
            </a:pathLst>
          </a:custGeom>
          <a:solidFill>
            <a:schemeClr val="accent2">
              <a:lumMod val="60000"/>
              <a:lumOff val="40000"/>
            </a:schemeClr>
          </a:solidFill>
          <a:ln>
            <a:noFill/>
          </a:ln>
          <a:effectLst>
            <a:outerShdw blurRad="406400" dist="38100" dir="5400000" algn="t" rotWithShape="0">
              <a:schemeClr val="accent1">
                <a:lumMod val="75000"/>
                <a:alpha val="70000"/>
              </a:schemeClr>
            </a:outerShdw>
          </a:effectLst>
        </p:spPr>
        <p:txBody>
          <a:bodyPr vert="horz" wrap="square" lIns="91440" tIns="45720" rIns="91440" bIns="45720" numCol="1" anchor="t" anchorCtr="0" compatLnSpc="1">
            <a:prstTxWarp prst="textNoShape">
              <a:avLst/>
            </a:prstTxWarp>
          </a:bodyPr>
          <a:lstStyle/>
          <a:p>
            <a:endParaRPr lang="en-US"/>
          </a:p>
        </p:txBody>
      </p:sp>
      <p:grpSp>
        <p:nvGrpSpPr>
          <p:cNvPr id="27" name="Group 26">
            <a:extLst>
              <a:ext uri="{FF2B5EF4-FFF2-40B4-BE49-F238E27FC236}">
                <a16:creationId xmlns:a16="http://schemas.microsoft.com/office/drawing/2014/main" id="{BEC136A5-82EC-46FA-8A43-B476F8AE195E}"/>
              </a:ext>
            </a:extLst>
          </p:cNvPr>
          <p:cNvGrpSpPr/>
          <p:nvPr/>
        </p:nvGrpSpPr>
        <p:grpSpPr>
          <a:xfrm>
            <a:off x="2398500" y="528030"/>
            <a:ext cx="308416" cy="283778"/>
            <a:chOff x="10539042" y="1658299"/>
            <a:chExt cx="539614" cy="496507"/>
          </a:xfrm>
        </p:grpSpPr>
        <p:sp>
          <p:nvSpPr>
            <p:cNvPr id="28" name="Freeform 7">
              <a:extLst>
                <a:ext uri="{FF2B5EF4-FFF2-40B4-BE49-F238E27FC236}">
                  <a16:creationId xmlns:a16="http://schemas.microsoft.com/office/drawing/2014/main" id="{7BC517F7-B583-4400-A515-E2B31322E276}"/>
                </a:ext>
              </a:extLst>
            </p:cNvPr>
            <p:cNvSpPr>
              <a:spLocks noEditPoints="1"/>
            </p:cNvSpPr>
            <p:nvPr/>
          </p:nvSpPr>
          <p:spPr bwMode="auto">
            <a:xfrm>
              <a:off x="10621684" y="1696866"/>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B79B847B-3354-4203-B582-7A78BC6FB02E}"/>
                </a:ext>
              </a:extLst>
            </p:cNvPr>
            <p:cNvSpPr>
              <a:spLocks noEditPoints="1"/>
            </p:cNvSpPr>
            <p:nvPr/>
          </p:nvSpPr>
          <p:spPr bwMode="auto">
            <a:xfrm>
              <a:off x="10539042" y="1658299"/>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accent2"/>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CFC61E8F-6DCC-47EC-99BE-CDE2AD60B4E1}"/>
              </a:ext>
            </a:extLst>
          </p:cNvPr>
          <p:cNvGrpSpPr/>
          <p:nvPr/>
        </p:nvGrpSpPr>
        <p:grpSpPr>
          <a:xfrm rot="3518345">
            <a:off x="2706977" y="1269287"/>
            <a:ext cx="168220" cy="439422"/>
            <a:chOff x="454918" y="2338868"/>
            <a:chExt cx="133573" cy="348917"/>
          </a:xfrm>
        </p:grpSpPr>
        <p:sp>
          <p:nvSpPr>
            <p:cNvPr id="31" name="Freeform 5">
              <a:extLst>
                <a:ext uri="{FF2B5EF4-FFF2-40B4-BE49-F238E27FC236}">
                  <a16:creationId xmlns:a16="http://schemas.microsoft.com/office/drawing/2014/main" id="{F6F15A43-555C-4530-9039-24369C54A11E}"/>
                </a:ext>
              </a:extLst>
            </p:cNvPr>
            <p:cNvSpPr>
              <a:spLocks/>
            </p:cNvSpPr>
            <p:nvPr/>
          </p:nvSpPr>
          <p:spPr bwMode="auto">
            <a:xfrm rot="19800000">
              <a:off x="537560" y="2377435"/>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E3032E73-DF9F-4643-8CCF-5198CDCB6243}"/>
                </a:ext>
              </a:extLst>
            </p:cNvPr>
            <p:cNvSpPr>
              <a:spLocks/>
            </p:cNvSpPr>
            <p:nvPr/>
          </p:nvSpPr>
          <p:spPr bwMode="auto">
            <a:xfrm rot="19800000">
              <a:off x="454918" y="2338868"/>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1E0AC565-3C9B-4A27-AF81-A841C86785AF}"/>
              </a:ext>
            </a:extLst>
          </p:cNvPr>
          <p:cNvGrpSpPr/>
          <p:nvPr/>
        </p:nvGrpSpPr>
        <p:grpSpPr>
          <a:xfrm>
            <a:off x="6465641" y="906106"/>
            <a:ext cx="4198808" cy="5220752"/>
            <a:chOff x="6465641" y="906106"/>
            <a:chExt cx="4198808" cy="5220752"/>
          </a:xfrm>
        </p:grpSpPr>
        <p:grpSp>
          <p:nvGrpSpPr>
            <p:cNvPr id="34" name="Group 33">
              <a:extLst>
                <a:ext uri="{FF2B5EF4-FFF2-40B4-BE49-F238E27FC236}">
                  <a16:creationId xmlns:a16="http://schemas.microsoft.com/office/drawing/2014/main" id="{BA1E2252-DFFD-4116-89A5-0059A480C078}"/>
                </a:ext>
              </a:extLst>
            </p:cNvPr>
            <p:cNvGrpSpPr/>
            <p:nvPr/>
          </p:nvGrpSpPr>
          <p:grpSpPr>
            <a:xfrm rot="19800000">
              <a:off x="10049475" y="906106"/>
              <a:ext cx="614974" cy="489374"/>
              <a:chOff x="10545129" y="3574223"/>
              <a:chExt cx="431383" cy="343279"/>
            </a:xfrm>
          </p:grpSpPr>
          <p:sp>
            <p:nvSpPr>
              <p:cNvPr id="38" name="Freeform 8">
                <a:extLst>
                  <a:ext uri="{FF2B5EF4-FFF2-40B4-BE49-F238E27FC236}">
                    <a16:creationId xmlns:a16="http://schemas.microsoft.com/office/drawing/2014/main" id="{606EFF8C-FE0C-493D-8579-401A04D781F3}"/>
                  </a:ext>
                </a:extLst>
              </p:cNvPr>
              <p:cNvSpPr>
                <a:spLocks noEditPoints="1"/>
              </p:cNvSpPr>
              <p:nvPr/>
            </p:nvSpPr>
            <p:spPr bwMode="auto">
              <a:xfrm rot="19800000">
                <a:off x="10627771" y="3612790"/>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8A67E7FD-51AD-49C4-81EA-36E7C0854BFA}"/>
                  </a:ext>
                </a:extLst>
              </p:cNvPr>
              <p:cNvSpPr>
                <a:spLocks noEditPoints="1"/>
              </p:cNvSpPr>
              <p:nvPr/>
            </p:nvSpPr>
            <p:spPr bwMode="auto">
              <a:xfrm rot="19800000">
                <a:off x="10545129" y="3574223"/>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1"/>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21AE142B-FC38-4015-8AAD-B918805916F8}"/>
                </a:ext>
              </a:extLst>
            </p:cNvPr>
            <p:cNvGrpSpPr/>
            <p:nvPr/>
          </p:nvGrpSpPr>
          <p:grpSpPr>
            <a:xfrm>
              <a:off x="6465641" y="5808534"/>
              <a:ext cx="361762" cy="318324"/>
              <a:chOff x="1408659" y="4399010"/>
              <a:chExt cx="361762" cy="318324"/>
            </a:xfrm>
          </p:grpSpPr>
          <p:sp>
            <p:nvSpPr>
              <p:cNvPr id="36" name="Freeform 6">
                <a:extLst>
                  <a:ext uri="{FF2B5EF4-FFF2-40B4-BE49-F238E27FC236}">
                    <a16:creationId xmlns:a16="http://schemas.microsoft.com/office/drawing/2014/main" id="{DDE48110-D58B-4D1B-997E-515AC6B1126C}"/>
                  </a:ext>
                </a:extLst>
              </p:cNvPr>
              <p:cNvSpPr>
                <a:spLocks noEditPoints="1"/>
              </p:cNvSpPr>
              <p:nvPr/>
            </p:nvSpPr>
            <p:spPr bwMode="auto">
              <a:xfrm rot="20700000">
                <a:off x="1491301" y="4437578"/>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C400518A-6F73-4E6E-9A9B-41B114300C87}"/>
                  </a:ext>
                </a:extLst>
              </p:cNvPr>
              <p:cNvSpPr>
                <a:spLocks noEditPoints="1"/>
              </p:cNvSpPr>
              <p:nvPr/>
            </p:nvSpPr>
            <p:spPr bwMode="auto">
              <a:xfrm rot="20700000">
                <a:off x="1408659" y="4399010"/>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grpSp>
        <p:nvGrpSpPr>
          <p:cNvPr id="40" name="Group 39">
            <a:extLst>
              <a:ext uri="{FF2B5EF4-FFF2-40B4-BE49-F238E27FC236}">
                <a16:creationId xmlns:a16="http://schemas.microsoft.com/office/drawing/2014/main" id="{3223EFC3-B305-4CC0-86EB-9BEA0023D4E1}"/>
              </a:ext>
            </a:extLst>
          </p:cNvPr>
          <p:cNvGrpSpPr/>
          <p:nvPr/>
        </p:nvGrpSpPr>
        <p:grpSpPr>
          <a:xfrm>
            <a:off x="1676992" y="2506088"/>
            <a:ext cx="8547072" cy="1007933"/>
            <a:chOff x="1676992" y="2506088"/>
            <a:chExt cx="8547072" cy="1007933"/>
          </a:xfrm>
        </p:grpSpPr>
        <p:grpSp>
          <p:nvGrpSpPr>
            <p:cNvPr id="41" name="Group 40">
              <a:extLst>
                <a:ext uri="{FF2B5EF4-FFF2-40B4-BE49-F238E27FC236}">
                  <a16:creationId xmlns:a16="http://schemas.microsoft.com/office/drawing/2014/main" id="{A60E03A5-72E3-42DB-A359-B21E497109CB}"/>
                </a:ext>
              </a:extLst>
            </p:cNvPr>
            <p:cNvGrpSpPr/>
            <p:nvPr/>
          </p:nvGrpSpPr>
          <p:grpSpPr>
            <a:xfrm>
              <a:off x="1676992" y="2506088"/>
              <a:ext cx="5268434" cy="295259"/>
              <a:chOff x="1120847" y="2554539"/>
              <a:chExt cx="8057013" cy="451539"/>
            </a:xfrm>
          </p:grpSpPr>
          <p:sp>
            <p:nvSpPr>
              <p:cNvPr id="45" name="Freeform 8">
                <a:extLst>
                  <a:ext uri="{FF2B5EF4-FFF2-40B4-BE49-F238E27FC236}">
                    <a16:creationId xmlns:a16="http://schemas.microsoft.com/office/drawing/2014/main" id="{FF059D74-7CC4-4DFF-B3A3-9C59D4327093}"/>
                  </a:ext>
                </a:extLst>
              </p:cNvPr>
              <p:cNvSpPr>
                <a:spLocks noEditPoints="1"/>
              </p:cNvSpPr>
              <p:nvPr/>
            </p:nvSpPr>
            <p:spPr bwMode="auto">
              <a:xfrm rot="19800000">
                <a:off x="1120847" y="2701366"/>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FD1A291C-6A90-49E2-9790-60116CED22AB}"/>
                  </a:ext>
                </a:extLst>
              </p:cNvPr>
              <p:cNvSpPr>
                <a:spLocks noEditPoints="1"/>
              </p:cNvSpPr>
              <p:nvPr/>
            </p:nvSpPr>
            <p:spPr bwMode="auto">
              <a:xfrm rot="19800000">
                <a:off x="8829119" y="2554539"/>
                <a:ext cx="348741" cy="274170"/>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6"/>
              </a:solidFill>
              <a:ln w="19050">
                <a:solidFill>
                  <a:schemeClr val="accent6"/>
                </a:solidFill>
              </a:ln>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C60802EA-3DA0-4D51-9052-7C31A728A08C}"/>
                </a:ext>
              </a:extLst>
            </p:cNvPr>
            <p:cNvGrpSpPr/>
            <p:nvPr/>
          </p:nvGrpSpPr>
          <p:grpSpPr>
            <a:xfrm>
              <a:off x="10025140" y="3358904"/>
              <a:ext cx="198924" cy="155117"/>
              <a:chOff x="10376032" y="3125679"/>
              <a:chExt cx="198924" cy="155117"/>
            </a:xfrm>
          </p:grpSpPr>
          <p:sp>
            <p:nvSpPr>
              <p:cNvPr id="43" name="Freeform 9">
                <a:extLst>
                  <a:ext uri="{FF2B5EF4-FFF2-40B4-BE49-F238E27FC236}">
                    <a16:creationId xmlns:a16="http://schemas.microsoft.com/office/drawing/2014/main" id="{8D5D9C26-1E9F-4C3C-A700-7226BB7ECC17}"/>
                  </a:ext>
                </a:extLst>
              </p:cNvPr>
              <p:cNvSpPr>
                <a:spLocks noEditPoints="1"/>
              </p:cNvSpPr>
              <p:nvPr/>
            </p:nvSpPr>
            <p:spPr bwMode="auto">
              <a:xfrm>
                <a:off x="10458674" y="3164246"/>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44" name="Freeform 9">
                <a:extLst>
                  <a:ext uri="{FF2B5EF4-FFF2-40B4-BE49-F238E27FC236}">
                    <a16:creationId xmlns:a16="http://schemas.microsoft.com/office/drawing/2014/main" id="{73026925-5040-4DA6-A69A-511419292404}"/>
                  </a:ext>
                </a:extLst>
              </p:cNvPr>
              <p:cNvSpPr>
                <a:spLocks noEditPoints="1"/>
              </p:cNvSpPr>
              <p:nvPr/>
            </p:nvSpPr>
            <p:spPr bwMode="auto">
              <a:xfrm>
                <a:off x="10376032" y="3125679"/>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accent5"/>
              </a:solidFill>
              <a:ln w="19050">
                <a:solidFill>
                  <a:schemeClr val="accent5"/>
                </a:solidFill>
              </a:ln>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a:extLst>
              <a:ext uri="{FF2B5EF4-FFF2-40B4-BE49-F238E27FC236}">
                <a16:creationId xmlns:a16="http://schemas.microsoft.com/office/drawing/2014/main" id="{A7753DD8-C621-4847-AABD-6ABE266BCFF1}"/>
              </a:ext>
            </a:extLst>
          </p:cNvPr>
          <p:cNvGrpSpPr/>
          <p:nvPr/>
        </p:nvGrpSpPr>
        <p:grpSpPr>
          <a:xfrm>
            <a:off x="2059728" y="1270313"/>
            <a:ext cx="8461456" cy="4182203"/>
            <a:chOff x="2059728" y="1270313"/>
            <a:chExt cx="8461456" cy="4182203"/>
          </a:xfrm>
        </p:grpSpPr>
        <p:grpSp>
          <p:nvGrpSpPr>
            <p:cNvPr id="48" name="Group 47">
              <a:extLst>
                <a:ext uri="{FF2B5EF4-FFF2-40B4-BE49-F238E27FC236}">
                  <a16:creationId xmlns:a16="http://schemas.microsoft.com/office/drawing/2014/main" id="{1C5859E0-9C56-4591-8A64-4AD92BE5DA80}"/>
                </a:ext>
              </a:extLst>
            </p:cNvPr>
            <p:cNvGrpSpPr/>
            <p:nvPr/>
          </p:nvGrpSpPr>
          <p:grpSpPr>
            <a:xfrm>
              <a:off x="10322260" y="5297398"/>
              <a:ext cx="198924" cy="155118"/>
              <a:chOff x="11363808" y="3887433"/>
              <a:chExt cx="198924" cy="155118"/>
            </a:xfrm>
          </p:grpSpPr>
          <p:sp>
            <p:nvSpPr>
              <p:cNvPr id="52" name="Freeform 9">
                <a:extLst>
                  <a:ext uri="{FF2B5EF4-FFF2-40B4-BE49-F238E27FC236}">
                    <a16:creationId xmlns:a16="http://schemas.microsoft.com/office/drawing/2014/main" id="{2445D393-79BB-485B-9C29-B3AA7917A147}"/>
                  </a:ext>
                </a:extLst>
              </p:cNvPr>
              <p:cNvSpPr>
                <a:spLocks noEditPoints="1"/>
              </p:cNvSpPr>
              <p:nvPr/>
            </p:nvSpPr>
            <p:spPr bwMode="auto">
              <a:xfrm>
                <a:off x="11446450" y="3926001"/>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53" name="Freeform 9">
                <a:extLst>
                  <a:ext uri="{FF2B5EF4-FFF2-40B4-BE49-F238E27FC236}">
                    <a16:creationId xmlns:a16="http://schemas.microsoft.com/office/drawing/2014/main" id="{A89D1074-44C1-497E-95AA-AA90486C08E1}"/>
                  </a:ext>
                </a:extLst>
              </p:cNvPr>
              <p:cNvSpPr>
                <a:spLocks noEditPoints="1"/>
              </p:cNvSpPr>
              <p:nvPr/>
            </p:nvSpPr>
            <p:spPr bwMode="auto">
              <a:xfrm>
                <a:off x="11363808" y="3887433"/>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accent1">
                  <a:lumMod val="60000"/>
                  <a:lumOff val="40000"/>
                </a:schemeClr>
              </a:solidFill>
              <a:ln w="19050">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DD7B51D1-A5AC-452D-B279-54A7C6848424}"/>
                </a:ext>
              </a:extLst>
            </p:cNvPr>
            <p:cNvGrpSpPr/>
            <p:nvPr/>
          </p:nvGrpSpPr>
          <p:grpSpPr>
            <a:xfrm>
              <a:off x="2059728" y="1270313"/>
              <a:ext cx="198924" cy="155118"/>
              <a:chOff x="1453368" y="1325519"/>
              <a:chExt cx="198924" cy="155118"/>
            </a:xfrm>
          </p:grpSpPr>
          <p:sp>
            <p:nvSpPr>
              <p:cNvPr id="50" name="Freeform 9">
                <a:extLst>
                  <a:ext uri="{FF2B5EF4-FFF2-40B4-BE49-F238E27FC236}">
                    <a16:creationId xmlns:a16="http://schemas.microsoft.com/office/drawing/2014/main" id="{E4EDE6F1-0F83-4AC2-84D0-2EA99846282A}"/>
                  </a:ext>
                </a:extLst>
              </p:cNvPr>
              <p:cNvSpPr>
                <a:spLocks noEditPoints="1"/>
              </p:cNvSpPr>
              <p:nvPr/>
            </p:nvSpPr>
            <p:spPr bwMode="auto">
              <a:xfrm>
                <a:off x="1536010" y="1364087"/>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643D8A89-BA76-4562-B27C-823045E3B7D8}"/>
                  </a:ext>
                </a:extLst>
              </p:cNvPr>
              <p:cNvSpPr>
                <a:spLocks noEditPoints="1"/>
              </p:cNvSpPr>
              <p:nvPr/>
            </p:nvSpPr>
            <p:spPr bwMode="auto">
              <a:xfrm>
                <a:off x="1453368" y="1325519"/>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accent1">
                  <a:lumMod val="60000"/>
                  <a:lumOff val="40000"/>
                </a:schemeClr>
              </a:solidFill>
              <a:ln w="19050">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grpSp>
      </p:grpSp>
      <p:sp>
        <p:nvSpPr>
          <p:cNvPr id="55" name="Text">
            <a:extLst>
              <a:ext uri="{FF2B5EF4-FFF2-40B4-BE49-F238E27FC236}">
                <a16:creationId xmlns:a16="http://schemas.microsoft.com/office/drawing/2014/main" id="{E3C03E06-8B99-4051-870B-DA66CAC3D1F1}"/>
              </a:ext>
            </a:extLst>
          </p:cNvPr>
          <p:cNvSpPr txBox="1">
            <a:spLocks/>
          </p:cNvSpPr>
          <p:nvPr>
            <p:custDataLst>
              <p:tags r:id="rId1"/>
            </p:custDataLst>
          </p:nvPr>
        </p:nvSpPr>
        <p:spPr>
          <a:xfrm>
            <a:off x="2609916" y="3234664"/>
            <a:ext cx="6972168" cy="691756"/>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IN" sz="8800" dirty="0">
                <a:solidFill>
                  <a:schemeClr val="bg1"/>
                </a:solidFill>
                <a:latin typeface="Nexa Bold" panose="02000000000000000000" pitchFamily="50" charset="0"/>
              </a:rPr>
              <a:t>THANKYOU</a:t>
            </a:r>
            <a:endParaRPr lang="id-ID" sz="8800" dirty="0">
              <a:solidFill>
                <a:schemeClr val="bg1"/>
              </a:solidFill>
              <a:latin typeface="Nexa Bold" panose="02000000000000000000" pitchFamily="50" charset="0"/>
            </a:endParaRPr>
          </a:p>
        </p:txBody>
      </p:sp>
    </p:spTree>
    <p:extLst>
      <p:ext uri="{BB962C8B-B14F-4D97-AF65-F5344CB8AC3E}">
        <p14:creationId xmlns:p14="http://schemas.microsoft.com/office/powerpoint/2010/main" val="2989091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000">
              <a:srgbClr val="2E3252"/>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sp>
        <p:nvSpPr>
          <p:cNvPr id="23" name="Text Placeholder 2">
            <a:extLst>
              <a:ext uri="{FF2B5EF4-FFF2-40B4-BE49-F238E27FC236}">
                <a16:creationId xmlns:a16="http://schemas.microsoft.com/office/drawing/2014/main" id="{FCC5AEA3-E773-4E46-8981-C20B63CC3B7E}"/>
              </a:ext>
            </a:extLst>
          </p:cNvPr>
          <p:cNvSpPr txBox="1">
            <a:spLocks/>
          </p:cNvSpPr>
          <p:nvPr/>
        </p:nvSpPr>
        <p:spPr>
          <a:xfrm>
            <a:off x="3816220" y="929695"/>
            <a:ext cx="4655976" cy="740485"/>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3000" dirty="0">
                <a:solidFill>
                  <a:schemeClr val="bg1"/>
                </a:solidFill>
                <a:effectLst>
                  <a:outerShdw blurRad="1270000" dist="914400" dir="8100000" algn="tr" rotWithShape="0">
                    <a:prstClr val="black">
                      <a:alpha val="40000"/>
                    </a:prstClr>
                  </a:outerShdw>
                </a:effectLst>
                <a:latin typeface="Nexa Bold" panose="02000000000000000000" pitchFamily="50" charset="0"/>
              </a:rPr>
              <a:t>The Business Concern…</a:t>
            </a:r>
          </a:p>
        </p:txBody>
      </p:sp>
      <p:sp>
        <p:nvSpPr>
          <p:cNvPr id="26" name="TextBox 25">
            <a:extLst>
              <a:ext uri="{FF2B5EF4-FFF2-40B4-BE49-F238E27FC236}">
                <a16:creationId xmlns:a16="http://schemas.microsoft.com/office/drawing/2014/main" id="{A2FC2C55-AD1D-4F78-9BBA-07A06B1DE359}"/>
              </a:ext>
            </a:extLst>
          </p:cNvPr>
          <p:cNvSpPr txBox="1"/>
          <p:nvPr/>
        </p:nvSpPr>
        <p:spPr>
          <a:xfrm>
            <a:off x="1543665" y="1774901"/>
            <a:ext cx="9104670" cy="3391698"/>
          </a:xfrm>
          <a:prstGeom prst="rect">
            <a:avLst/>
          </a:prstGeom>
          <a:noFill/>
        </p:spPr>
        <p:txBody>
          <a:bodyPr wrap="square" rtlCol="0">
            <a:spAutoFit/>
          </a:bodyPr>
          <a:lstStyle/>
          <a:p>
            <a:pPr algn="ctr">
              <a:lnSpc>
                <a:spcPct val="120000"/>
              </a:lnSpc>
            </a:pPr>
            <a:r>
              <a:rPr lang="en-US" sz="2000" dirty="0">
                <a:solidFill>
                  <a:schemeClr val="bg1">
                    <a:lumMod val="85000"/>
                  </a:schemeClr>
                </a:solidFill>
                <a:effectLst>
                  <a:outerShdw blurRad="38100" dist="38100" dir="2700000" algn="tl">
                    <a:srgbClr val="000000">
                      <a:alpha val="43137"/>
                    </a:srgbClr>
                  </a:outerShdw>
                </a:effectLst>
              </a:rPr>
              <a:t>Heart diseases, particularly Coronary Heart Disease (CHD), are a significant health concern globally, affecting millions of lives each year. Lifestyle factors, medical history, and demographics play crucial roles in determining an individual's risk of developing CHD. Identifying individuals at high risk of CHD can enable early intervention and preventive measures, potentially reducing morbidity and mortality associated with the disease.</a:t>
            </a:r>
          </a:p>
          <a:p>
            <a:pPr algn="ctr">
              <a:lnSpc>
                <a:spcPct val="120000"/>
              </a:lnSpc>
            </a:pPr>
            <a:endParaRPr lang="en-US" sz="2000" dirty="0">
              <a:solidFill>
                <a:schemeClr val="bg1">
                  <a:lumMod val="85000"/>
                </a:schemeClr>
              </a:solidFill>
              <a:effectLst>
                <a:outerShdw blurRad="38100" dist="38100" dir="2700000" algn="tl">
                  <a:srgbClr val="000000">
                    <a:alpha val="43137"/>
                  </a:srgbClr>
                </a:outerShdw>
              </a:effectLst>
            </a:endParaRPr>
          </a:p>
          <a:p>
            <a:pPr algn="ctr">
              <a:lnSpc>
                <a:spcPct val="120000"/>
              </a:lnSpc>
            </a:pPr>
            <a:r>
              <a:rPr lang="en-US" sz="2000" b="1" dirty="0">
                <a:solidFill>
                  <a:schemeClr val="bg1">
                    <a:lumMod val="85000"/>
                  </a:schemeClr>
                </a:solidFill>
                <a:effectLst>
                  <a:outerShdw blurRad="38100" dist="38100" dir="2700000" algn="tl">
                    <a:srgbClr val="000000">
                      <a:alpha val="43137"/>
                    </a:srgbClr>
                  </a:outerShdw>
                </a:effectLst>
              </a:rPr>
              <a:t>Impact</a:t>
            </a:r>
            <a:r>
              <a:rPr lang="en-US" sz="2000" dirty="0">
                <a:solidFill>
                  <a:schemeClr val="bg1">
                    <a:lumMod val="85000"/>
                  </a:schemeClr>
                </a:solidFill>
                <a:effectLst>
                  <a:outerShdw blurRad="38100" dist="38100" dir="2700000" algn="tl">
                    <a:srgbClr val="000000">
                      <a:alpha val="43137"/>
                    </a:srgbClr>
                  </a:outerShdw>
                </a:effectLst>
              </a:rPr>
              <a:t>: Early detection of CHD risk allows for timely intervention and preventative strategies, potentially saving lives and reducing healthcare costs.</a:t>
            </a:r>
          </a:p>
        </p:txBody>
      </p:sp>
      <p:sp>
        <p:nvSpPr>
          <p:cNvPr id="19" name="Rectangle 18">
            <a:extLst>
              <a:ext uri="{FF2B5EF4-FFF2-40B4-BE49-F238E27FC236}">
                <a16:creationId xmlns:a16="http://schemas.microsoft.com/office/drawing/2014/main" id="{610775EF-1BB3-AF57-2769-68EBE83C2F1D}"/>
              </a:ext>
            </a:extLst>
          </p:cNvPr>
          <p:cNvSpPr/>
          <p:nvPr/>
        </p:nvSpPr>
        <p:spPr>
          <a:xfrm>
            <a:off x="643812" y="6158204"/>
            <a:ext cx="2537927" cy="223935"/>
          </a:xfrm>
          <a:prstGeom prst="rect">
            <a:avLst/>
          </a:prstGeom>
          <a:solidFill>
            <a:srgbClr val="1A1C2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5" name="Picture 54">
            <a:extLst>
              <a:ext uri="{FF2B5EF4-FFF2-40B4-BE49-F238E27FC236}">
                <a16:creationId xmlns:a16="http://schemas.microsoft.com/office/drawing/2014/main" id="{DF2F019C-855C-DC4D-CD5D-DAFBF6CB6495}"/>
              </a:ext>
            </a:extLst>
          </p:cNvPr>
          <p:cNvPicPr>
            <a:picLocks noChangeAspect="1"/>
          </p:cNvPicPr>
          <p:nvPr/>
        </p:nvPicPr>
        <p:blipFill>
          <a:blip r:embed="rId2"/>
          <a:stretch>
            <a:fillRect/>
          </a:stretch>
        </p:blipFill>
        <p:spPr>
          <a:xfrm>
            <a:off x="1847460" y="4611433"/>
            <a:ext cx="2426418" cy="442740"/>
          </a:xfrm>
          <a:prstGeom prst="rect">
            <a:avLst/>
          </a:prstGeom>
        </p:spPr>
      </p:pic>
      <p:grpSp>
        <p:nvGrpSpPr>
          <p:cNvPr id="2" name="Group 1">
            <a:extLst>
              <a:ext uri="{FF2B5EF4-FFF2-40B4-BE49-F238E27FC236}">
                <a16:creationId xmlns:a16="http://schemas.microsoft.com/office/drawing/2014/main" id="{82CC45ED-A8C3-5B5A-6C1C-A1D05807FF63}"/>
              </a:ext>
            </a:extLst>
          </p:cNvPr>
          <p:cNvGrpSpPr/>
          <p:nvPr/>
        </p:nvGrpSpPr>
        <p:grpSpPr>
          <a:xfrm>
            <a:off x="6456310" y="931955"/>
            <a:ext cx="4198808" cy="5220752"/>
            <a:chOff x="6465641" y="906106"/>
            <a:chExt cx="4198808" cy="5220752"/>
          </a:xfrm>
        </p:grpSpPr>
        <p:grpSp>
          <p:nvGrpSpPr>
            <p:cNvPr id="3" name="Group 2">
              <a:extLst>
                <a:ext uri="{FF2B5EF4-FFF2-40B4-BE49-F238E27FC236}">
                  <a16:creationId xmlns:a16="http://schemas.microsoft.com/office/drawing/2014/main" id="{4543195B-0FF2-21E5-A98A-5A12D6BE425B}"/>
                </a:ext>
              </a:extLst>
            </p:cNvPr>
            <p:cNvGrpSpPr/>
            <p:nvPr/>
          </p:nvGrpSpPr>
          <p:grpSpPr>
            <a:xfrm rot="19800000">
              <a:off x="10049475" y="906106"/>
              <a:ext cx="614974" cy="489374"/>
              <a:chOff x="10545129" y="3574223"/>
              <a:chExt cx="431383" cy="343279"/>
            </a:xfrm>
          </p:grpSpPr>
          <p:sp>
            <p:nvSpPr>
              <p:cNvPr id="7" name="Freeform 8">
                <a:extLst>
                  <a:ext uri="{FF2B5EF4-FFF2-40B4-BE49-F238E27FC236}">
                    <a16:creationId xmlns:a16="http://schemas.microsoft.com/office/drawing/2014/main" id="{5F531CC5-EB67-8CB9-DCD8-9219835DDA2F}"/>
                  </a:ext>
                </a:extLst>
              </p:cNvPr>
              <p:cNvSpPr>
                <a:spLocks noEditPoints="1"/>
              </p:cNvSpPr>
              <p:nvPr/>
            </p:nvSpPr>
            <p:spPr bwMode="auto">
              <a:xfrm rot="19800000">
                <a:off x="10627771" y="3612790"/>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682ABA8C-7753-988A-CEEC-9277B4A13D24}"/>
                  </a:ext>
                </a:extLst>
              </p:cNvPr>
              <p:cNvSpPr>
                <a:spLocks noEditPoints="1"/>
              </p:cNvSpPr>
              <p:nvPr/>
            </p:nvSpPr>
            <p:spPr bwMode="auto">
              <a:xfrm rot="19800000">
                <a:off x="10545129" y="3574223"/>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1"/>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a:extLst>
                <a:ext uri="{FF2B5EF4-FFF2-40B4-BE49-F238E27FC236}">
                  <a16:creationId xmlns:a16="http://schemas.microsoft.com/office/drawing/2014/main" id="{221481CC-7C1F-55F6-EA25-B30CA1063C09}"/>
                </a:ext>
              </a:extLst>
            </p:cNvPr>
            <p:cNvGrpSpPr/>
            <p:nvPr/>
          </p:nvGrpSpPr>
          <p:grpSpPr>
            <a:xfrm>
              <a:off x="6465641" y="5808534"/>
              <a:ext cx="361762" cy="318324"/>
              <a:chOff x="1408659" y="4399010"/>
              <a:chExt cx="361762" cy="318324"/>
            </a:xfrm>
          </p:grpSpPr>
          <p:sp>
            <p:nvSpPr>
              <p:cNvPr id="5" name="Freeform 6">
                <a:extLst>
                  <a:ext uri="{FF2B5EF4-FFF2-40B4-BE49-F238E27FC236}">
                    <a16:creationId xmlns:a16="http://schemas.microsoft.com/office/drawing/2014/main" id="{EEF4D348-9A01-CD69-3E7D-DF1CDA8677F9}"/>
                  </a:ext>
                </a:extLst>
              </p:cNvPr>
              <p:cNvSpPr>
                <a:spLocks noEditPoints="1"/>
              </p:cNvSpPr>
              <p:nvPr/>
            </p:nvSpPr>
            <p:spPr bwMode="auto">
              <a:xfrm rot="20700000">
                <a:off x="1491301" y="4437578"/>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DA1771FA-527E-C2BB-95DD-E66BA0BF4AA6}"/>
                  </a:ext>
                </a:extLst>
              </p:cNvPr>
              <p:cNvSpPr>
                <a:spLocks noEditPoints="1"/>
              </p:cNvSpPr>
              <p:nvPr/>
            </p:nvSpPr>
            <p:spPr bwMode="auto">
              <a:xfrm rot="20700000">
                <a:off x="1408659" y="4399010"/>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FD1DDBED-B234-C1BA-E933-CE5E94FAF434}"/>
              </a:ext>
            </a:extLst>
          </p:cNvPr>
          <p:cNvGrpSpPr/>
          <p:nvPr/>
        </p:nvGrpSpPr>
        <p:grpSpPr>
          <a:xfrm>
            <a:off x="924151" y="1296318"/>
            <a:ext cx="4198808" cy="5220752"/>
            <a:chOff x="6465641" y="906106"/>
            <a:chExt cx="4198808" cy="5220752"/>
          </a:xfrm>
        </p:grpSpPr>
        <p:grpSp>
          <p:nvGrpSpPr>
            <p:cNvPr id="10" name="Group 9">
              <a:extLst>
                <a:ext uri="{FF2B5EF4-FFF2-40B4-BE49-F238E27FC236}">
                  <a16:creationId xmlns:a16="http://schemas.microsoft.com/office/drawing/2014/main" id="{AE0471CD-0FD7-663F-CB25-6E64006A969A}"/>
                </a:ext>
              </a:extLst>
            </p:cNvPr>
            <p:cNvGrpSpPr/>
            <p:nvPr/>
          </p:nvGrpSpPr>
          <p:grpSpPr>
            <a:xfrm rot="19800000">
              <a:off x="10049475" y="906106"/>
              <a:ext cx="614974" cy="489374"/>
              <a:chOff x="10545129" y="3574223"/>
              <a:chExt cx="431383" cy="343279"/>
            </a:xfrm>
          </p:grpSpPr>
          <p:sp>
            <p:nvSpPr>
              <p:cNvPr id="14" name="Freeform 8">
                <a:extLst>
                  <a:ext uri="{FF2B5EF4-FFF2-40B4-BE49-F238E27FC236}">
                    <a16:creationId xmlns:a16="http://schemas.microsoft.com/office/drawing/2014/main" id="{534C1B70-FAD7-E39B-595D-DD121D4545D8}"/>
                  </a:ext>
                </a:extLst>
              </p:cNvPr>
              <p:cNvSpPr>
                <a:spLocks noEditPoints="1"/>
              </p:cNvSpPr>
              <p:nvPr/>
            </p:nvSpPr>
            <p:spPr bwMode="auto">
              <a:xfrm rot="19800000">
                <a:off x="10627771" y="3612790"/>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2BCBB2B9-2365-2DB2-ECB5-E1F46B951A5F}"/>
                  </a:ext>
                </a:extLst>
              </p:cNvPr>
              <p:cNvSpPr>
                <a:spLocks noEditPoints="1"/>
              </p:cNvSpPr>
              <p:nvPr/>
            </p:nvSpPr>
            <p:spPr bwMode="auto">
              <a:xfrm rot="19800000">
                <a:off x="10545129" y="3574223"/>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1"/>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457ACABF-E09C-60F7-3ABB-93F07EB78075}"/>
                </a:ext>
              </a:extLst>
            </p:cNvPr>
            <p:cNvGrpSpPr/>
            <p:nvPr/>
          </p:nvGrpSpPr>
          <p:grpSpPr>
            <a:xfrm>
              <a:off x="6465641" y="5808534"/>
              <a:ext cx="361762" cy="318324"/>
              <a:chOff x="1408659" y="4399010"/>
              <a:chExt cx="361762" cy="318324"/>
            </a:xfrm>
          </p:grpSpPr>
          <p:sp>
            <p:nvSpPr>
              <p:cNvPr id="12" name="Freeform 6">
                <a:extLst>
                  <a:ext uri="{FF2B5EF4-FFF2-40B4-BE49-F238E27FC236}">
                    <a16:creationId xmlns:a16="http://schemas.microsoft.com/office/drawing/2014/main" id="{E54ACDC6-F361-318F-BABE-20E7921C5B05}"/>
                  </a:ext>
                </a:extLst>
              </p:cNvPr>
              <p:cNvSpPr>
                <a:spLocks noEditPoints="1"/>
              </p:cNvSpPr>
              <p:nvPr/>
            </p:nvSpPr>
            <p:spPr bwMode="auto">
              <a:xfrm rot="20700000">
                <a:off x="1491301" y="4437578"/>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0D9C6E08-6A15-5EBA-2681-93D11E1F31A3}"/>
                  </a:ext>
                </a:extLst>
              </p:cNvPr>
              <p:cNvSpPr>
                <a:spLocks noEditPoints="1"/>
              </p:cNvSpPr>
              <p:nvPr/>
            </p:nvSpPr>
            <p:spPr bwMode="auto">
              <a:xfrm rot="20700000">
                <a:off x="1408659" y="4399010"/>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385686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000">
              <a:srgbClr val="2E3252"/>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2FC2C55-AD1D-4F78-9BBA-07A06B1DE359}"/>
              </a:ext>
            </a:extLst>
          </p:cNvPr>
          <p:cNvSpPr txBox="1"/>
          <p:nvPr/>
        </p:nvSpPr>
        <p:spPr>
          <a:xfrm>
            <a:off x="1697069" y="1234139"/>
            <a:ext cx="9174097" cy="4499693"/>
          </a:xfrm>
          <a:prstGeom prst="rect">
            <a:avLst/>
          </a:prstGeom>
          <a:noFill/>
        </p:spPr>
        <p:txBody>
          <a:bodyPr wrap="square" rtlCol="0">
            <a:spAutoFit/>
          </a:bodyPr>
          <a:lstStyle/>
          <a:p>
            <a:pPr>
              <a:lnSpc>
                <a:spcPct val="120000"/>
              </a:lnSpc>
            </a:pPr>
            <a:r>
              <a:rPr lang="en-US" sz="2000" dirty="0">
                <a:solidFill>
                  <a:schemeClr val="bg1">
                    <a:lumMod val="85000"/>
                  </a:schemeClr>
                </a:solidFill>
                <a:effectLst>
                  <a:outerShdw blurRad="38100" dist="38100" dir="2700000" algn="tl">
                    <a:srgbClr val="000000">
                      <a:alpha val="43137"/>
                    </a:srgbClr>
                  </a:outerShdw>
                </a:effectLst>
              </a:rPr>
              <a:t>The objective of this project is to develop a predictive model that accurately estimates the 10-year risk of Coronary Heart Disease (CHD) for individuals based on their demographic, behavioral, and medical risk factors. Leveraging data from an ongoing cardiovascular study in Framingham, Massachusetts.</a:t>
            </a:r>
          </a:p>
          <a:p>
            <a:pPr>
              <a:lnSpc>
                <a:spcPct val="120000"/>
              </a:lnSpc>
            </a:pPr>
            <a:r>
              <a:rPr lang="en-US" sz="2000" dirty="0">
                <a:solidFill>
                  <a:schemeClr val="bg1">
                    <a:lumMod val="85000"/>
                  </a:schemeClr>
                </a:solidFill>
                <a:effectLst>
                  <a:outerShdw blurRad="38100" dist="38100" dir="2700000" algn="tl">
                    <a:srgbClr val="000000">
                      <a:alpha val="43137"/>
                    </a:srgbClr>
                  </a:outerShdw>
                </a:effectLst>
              </a:rPr>
              <a:t>This project aims to:</a:t>
            </a:r>
          </a:p>
          <a:p>
            <a:pPr marL="342900" indent="-342900">
              <a:lnSpc>
                <a:spcPct val="120000"/>
              </a:lnSpc>
              <a:buFont typeface="Arial" panose="020B0604020202020204" pitchFamily="34" charset="0"/>
              <a:buChar char="•"/>
            </a:pPr>
            <a:r>
              <a:rPr lang="en-US" sz="2000" dirty="0">
                <a:solidFill>
                  <a:schemeClr val="bg1">
                    <a:lumMod val="85000"/>
                  </a:schemeClr>
                </a:solidFill>
                <a:effectLst>
                  <a:outerShdw blurRad="38100" dist="38100" dir="2700000" algn="tl">
                    <a:srgbClr val="000000">
                      <a:alpha val="43137"/>
                    </a:srgbClr>
                  </a:outerShdw>
                </a:effectLst>
              </a:rPr>
              <a:t>Develop a machine learning model that predicts the 10-year risk of CHD for a given patient.</a:t>
            </a:r>
          </a:p>
          <a:p>
            <a:pPr marL="342900" indent="-342900">
              <a:lnSpc>
                <a:spcPct val="120000"/>
              </a:lnSpc>
              <a:buFont typeface="Arial" panose="020B0604020202020204" pitchFamily="34" charset="0"/>
              <a:buChar char="•"/>
            </a:pPr>
            <a:r>
              <a:rPr lang="en-US" sz="2000" dirty="0">
                <a:solidFill>
                  <a:schemeClr val="bg1">
                    <a:lumMod val="85000"/>
                  </a:schemeClr>
                </a:solidFill>
                <a:effectLst>
                  <a:outerShdw blurRad="38100" dist="38100" dir="2700000" algn="tl">
                    <a:srgbClr val="000000">
                      <a:alpha val="43137"/>
                    </a:srgbClr>
                  </a:outerShdw>
                </a:effectLst>
              </a:rPr>
              <a:t>Utilize a dataset of over 3390 patient records with 16 attributes encompassing demographics, behaviors, and medical history.</a:t>
            </a:r>
          </a:p>
          <a:p>
            <a:pPr marL="342900" indent="-342900">
              <a:lnSpc>
                <a:spcPct val="120000"/>
              </a:lnSpc>
              <a:buFont typeface="Arial" panose="020B0604020202020204" pitchFamily="34" charset="0"/>
              <a:buChar char="•"/>
            </a:pPr>
            <a:r>
              <a:rPr lang="en-US" sz="2000" dirty="0">
                <a:solidFill>
                  <a:schemeClr val="bg1">
                    <a:lumMod val="85000"/>
                  </a:schemeClr>
                </a:solidFill>
                <a:effectLst>
                  <a:outerShdw blurRad="38100" dist="38100" dir="2700000" algn="tl">
                    <a:srgbClr val="000000">
                      <a:alpha val="43137"/>
                    </a:srgbClr>
                  </a:outerShdw>
                </a:effectLst>
              </a:rPr>
              <a:t>Identify the most significant risk factors contributing to CHD.</a:t>
            </a:r>
          </a:p>
          <a:p>
            <a:pPr>
              <a:lnSpc>
                <a:spcPct val="120000"/>
              </a:lnSpc>
            </a:pPr>
            <a:r>
              <a:rPr lang="en-US" sz="2000" dirty="0">
                <a:solidFill>
                  <a:schemeClr val="bg1">
                    <a:lumMod val="85000"/>
                  </a:schemeClr>
                </a:solidFill>
                <a:effectLst>
                  <a:outerShdw blurRad="38100" dist="38100" dir="2700000" algn="tl">
                    <a:srgbClr val="000000">
                      <a:alpha val="43137"/>
                    </a:srgbClr>
                  </a:outerShdw>
                </a:effectLst>
              </a:rPr>
              <a:t>This model will empower healthcare professionals with a data-driven tool to improve CHD risk assessment and patient care.</a:t>
            </a:r>
            <a:endParaRPr lang="en-US" dirty="0">
              <a:solidFill>
                <a:schemeClr val="bg1">
                  <a:lumMod val="85000"/>
                </a:schemeClr>
              </a:solidFill>
              <a:effectLst>
                <a:outerShdw blurRad="38100" dist="38100" dir="2700000" algn="tl">
                  <a:srgbClr val="000000">
                    <a:alpha val="43137"/>
                  </a:srgbClr>
                </a:outerShdw>
              </a:effectLst>
            </a:endParaRPr>
          </a:p>
        </p:txBody>
      </p:sp>
      <p:sp>
        <p:nvSpPr>
          <p:cNvPr id="23" name="Text Placeholder 2">
            <a:extLst>
              <a:ext uri="{FF2B5EF4-FFF2-40B4-BE49-F238E27FC236}">
                <a16:creationId xmlns:a16="http://schemas.microsoft.com/office/drawing/2014/main" id="{FCC5AEA3-E773-4E46-8981-C20B63CC3B7E}"/>
              </a:ext>
            </a:extLst>
          </p:cNvPr>
          <p:cNvSpPr txBox="1">
            <a:spLocks/>
          </p:cNvSpPr>
          <p:nvPr/>
        </p:nvSpPr>
        <p:spPr>
          <a:xfrm>
            <a:off x="3816220" y="765110"/>
            <a:ext cx="4655976" cy="56916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3000" dirty="0">
                <a:solidFill>
                  <a:schemeClr val="bg1"/>
                </a:solidFill>
                <a:effectLst>
                  <a:outerShdw blurRad="1270000" dist="914400" dir="8100000" algn="tr" rotWithShape="0">
                    <a:prstClr val="black">
                      <a:alpha val="40000"/>
                    </a:prstClr>
                  </a:outerShdw>
                </a:effectLst>
                <a:latin typeface="Nexa Bold" panose="02000000000000000000" pitchFamily="50" charset="0"/>
              </a:rPr>
              <a:t>Objective</a:t>
            </a:r>
          </a:p>
        </p:txBody>
      </p:sp>
      <p:sp>
        <p:nvSpPr>
          <p:cNvPr id="19" name="Rectangle 18">
            <a:extLst>
              <a:ext uri="{FF2B5EF4-FFF2-40B4-BE49-F238E27FC236}">
                <a16:creationId xmlns:a16="http://schemas.microsoft.com/office/drawing/2014/main" id="{610775EF-1BB3-AF57-2769-68EBE83C2F1D}"/>
              </a:ext>
            </a:extLst>
          </p:cNvPr>
          <p:cNvSpPr/>
          <p:nvPr/>
        </p:nvSpPr>
        <p:spPr>
          <a:xfrm>
            <a:off x="666962" y="6165229"/>
            <a:ext cx="2537927" cy="223935"/>
          </a:xfrm>
          <a:prstGeom prst="rect">
            <a:avLst/>
          </a:prstGeom>
          <a:solidFill>
            <a:srgbClr val="1A1C2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4D672F7B-FB59-A02C-1BC5-31FDBBA1C69C}"/>
              </a:ext>
            </a:extLst>
          </p:cNvPr>
          <p:cNvGrpSpPr/>
          <p:nvPr/>
        </p:nvGrpSpPr>
        <p:grpSpPr>
          <a:xfrm>
            <a:off x="1012887" y="572744"/>
            <a:ext cx="4198808" cy="5220752"/>
            <a:chOff x="6465641" y="906106"/>
            <a:chExt cx="4198808" cy="5220752"/>
          </a:xfrm>
        </p:grpSpPr>
        <p:grpSp>
          <p:nvGrpSpPr>
            <p:cNvPr id="3" name="Group 2">
              <a:extLst>
                <a:ext uri="{FF2B5EF4-FFF2-40B4-BE49-F238E27FC236}">
                  <a16:creationId xmlns:a16="http://schemas.microsoft.com/office/drawing/2014/main" id="{C5DDD32E-F84F-618C-B00D-A33961791226}"/>
                </a:ext>
              </a:extLst>
            </p:cNvPr>
            <p:cNvGrpSpPr/>
            <p:nvPr/>
          </p:nvGrpSpPr>
          <p:grpSpPr>
            <a:xfrm rot="19800000">
              <a:off x="10049475" y="906106"/>
              <a:ext cx="614974" cy="489374"/>
              <a:chOff x="10545129" y="3574223"/>
              <a:chExt cx="431383" cy="343279"/>
            </a:xfrm>
          </p:grpSpPr>
          <p:sp>
            <p:nvSpPr>
              <p:cNvPr id="7" name="Freeform 8">
                <a:extLst>
                  <a:ext uri="{FF2B5EF4-FFF2-40B4-BE49-F238E27FC236}">
                    <a16:creationId xmlns:a16="http://schemas.microsoft.com/office/drawing/2014/main" id="{A94EB6BE-76B6-EE9C-D4C8-5232D92C25DF}"/>
                  </a:ext>
                </a:extLst>
              </p:cNvPr>
              <p:cNvSpPr>
                <a:spLocks noEditPoints="1"/>
              </p:cNvSpPr>
              <p:nvPr/>
            </p:nvSpPr>
            <p:spPr bwMode="auto">
              <a:xfrm rot="19800000">
                <a:off x="10627771" y="3612790"/>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70700D45-F181-594F-6AD4-4EC10B497195}"/>
                  </a:ext>
                </a:extLst>
              </p:cNvPr>
              <p:cNvSpPr>
                <a:spLocks noEditPoints="1"/>
              </p:cNvSpPr>
              <p:nvPr/>
            </p:nvSpPr>
            <p:spPr bwMode="auto">
              <a:xfrm rot="19800000">
                <a:off x="10545129" y="3574223"/>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1"/>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a:extLst>
                <a:ext uri="{FF2B5EF4-FFF2-40B4-BE49-F238E27FC236}">
                  <a16:creationId xmlns:a16="http://schemas.microsoft.com/office/drawing/2014/main" id="{5AC5B1FF-DFC5-1E02-CB37-C7F65E11CD29}"/>
                </a:ext>
              </a:extLst>
            </p:cNvPr>
            <p:cNvGrpSpPr/>
            <p:nvPr/>
          </p:nvGrpSpPr>
          <p:grpSpPr>
            <a:xfrm>
              <a:off x="6465641" y="5808534"/>
              <a:ext cx="361762" cy="318324"/>
              <a:chOff x="1408659" y="4399010"/>
              <a:chExt cx="361762" cy="318324"/>
            </a:xfrm>
          </p:grpSpPr>
          <p:sp>
            <p:nvSpPr>
              <p:cNvPr id="5" name="Freeform 6">
                <a:extLst>
                  <a:ext uri="{FF2B5EF4-FFF2-40B4-BE49-F238E27FC236}">
                    <a16:creationId xmlns:a16="http://schemas.microsoft.com/office/drawing/2014/main" id="{C5A5DFF1-FACE-92B7-C866-979907C7FC5F}"/>
                  </a:ext>
                </a:extLst>
              </p:cNvPr>
              <p:cNvSpPr>
                <a:spLocks noEditPoints="1"/>
              </p:cNvSpPr>
              <p:nvPr/>
            </p:nvSpPr>
            <p:spPr bwMode="auto">
              <a:xfrm rot="20700000">
                <a:off x="1491301" y="4437578"/>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8D92C013-5CEA-2E4D-E82F-67CA7B6FAE0F}"/>
                  </a:ext>
                </a:extLst>
              </p:cNvPr>
              <p:cNvSpPr>
                <a:spLocks noEditPoints="1"/>
              </p:cNvSpPr>
              <p:nvPr/>
            </p:nvSpPr>
            <p:spPr bwMode="auto">
              <a:xfrm rot="20700000">
                <a:off x="1408659" y="4399010"/>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A6D1DB13-2F61-13ED-0CB9-37FDFC347CEC}"/>
              </a:ext>
            </a:extLst>
          </p:cNvPr>
          <p:cNvGrpSpPr/>
          <p:nvPr/>
        </p:nvGrpSpPr>
        <p:grpSpPr>
          <a:xfrm>
            <a:off x="6608710" y="850834"/>
            <a:ext cx="4273079" cy="5454273"/>
            <a:chOff x="6465641" y="672585"/>
            <a:chExt cx="4273079" cy="5454273"/>
          </a:xfrm>
        </p:grpSpPr>
        <p:grpSp>
          <p:nvGrpSpPr>
            <p:cNvPr id="10" name="Group 9">
              <a:extLst>
                <a:ext uri="{FF2B5EF4-FFF2-40B4-BE49-F238E27FC236}">
                  <a16:creationId xmlns:a16="http://schemas.microsoft.com/office/drawing/2014/main" id="{2D889680-F603-0D8D-B933-E3BC9D5B115C}"/>
                </a:ext>
              </a:extLst>
            </p:cNvPr>
            <p:cNvGrpSpPr/>
            <p:nvPr/>
          </p:nvGrpSpPr>
          <p:grpSpPr>
            <a:xfrm rot="19800000">
              <a:off x="10104709" y="672585"/>
              <a:ext cx="634011" cy="671427"/>
              <a:chOff x="10627771" y="3446519"/>
              <a:chExt cx="444737" cy="470983"/>
            </a:xfrm>
          </p:grpSpPr>
          <p:sp>
            <p:nvSpPr>
              <p:cNvPr id="14" name="Freeform 8">
                <a:extLst>
                  <a:ext uri="{FF2B5EF4-FFF2-40B4-BE49-F238E27FC236}">
                    <a16:creationId xmlns:a16="http://schemas.microsoft.com/office/drawing/2014/main" id="{A2B80FA4-3235-FD00-AEBE-8F039107B542}"/>
                  </a:ext>
                </a:extLst>
              </p:cNvPr>
              <p:cNvSpPr>
                <a:spLocks noEditPoints="1"/>
              </p:cNvSpPr>
              <p:nvPr/>
            </p:nvSpPr>
            <p:spPr bwMode="auto">
              <a:xfrm rot="19800000">
                <a:off x="10627771" y="3612790"/>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92FF6276-0AE8-E87B-057F-D696785EA605}"/>
                  </a:ext>
                </a:extLst>
              </p:cNvPr>
              <p:cNvSpPr>
                <a:spLocks noEditPoints="1"/>
              </p:cNvSpPr>
              <p:nvPr/>
            </p:nvSpPr>
            <p:spPr bwMode="auto">
              <a:xfrm rot="19800000">
                <a:off x="10723767" y="3446519"/>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1"/>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42A8714E-8AEC-AA4B-05DD-512679CFA815}"/>
                </a:ext>
              </a:extLst>
            </p:cNvPr>
            <p:cNvGrpSpPr/>
            <p:nvPr/>
          </p:nvGrpSpPr>
          <p:grpSpPr>
            <a:xfrm>
              <a:off x="6465641" y="5808534"/>
              <a:ext cx="361762" cy="318324"/>
              <a:chOff x="1408659" y="4399010"/>
              <a:chExt cx="361762" cy="318324"/>
            </a:xfrm>
          </p:grpSpPr>
          <p:sp>
            <p:nvSpPr>
              <p:cNvPr id="12" name="Freeform 6">
                <a:extLst>
                  <a:ext uri="{FF2B5EF4-FFF2-40B4-BE49-F238E27FC236}">
                    <a16:creationId xmlns:a16="http://schemas.microsoft.com/office/drawing/2014/main" id="{12141530-42D0-9E72-8B49-6B2F9958CC89}"/>
                  </a:ext>
                </a:extLst>
              </p:cNvPr>
              <p:cNvSpPr>
                <a:spLocks noEditPoints="1"/>
              </p:cNvSpPr>
              <p:nvPr/>
            </p:nvSpPr>
            <p:spPr bwMode="auto">
              <a:xfrm rot="20700000">
                <a:off x="1491301" y="4437578"/>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305F401-A1E3-1BD0-2C46-D31930C59D3E}"/>
                  </a:ext>
                </a:extLst>
              </p:cNvPr>
              <p:cNvSpPr>
                <a:spLocks noEditPoints="1"/>
              </p:cNvSpPr>
              <p:nvPr/>
            </p:nvSpPr>
            <p:spPr bwMode="auto">
              <a:xfrm rot="20700000">
                <a:off x="1408659" y="4399010"/>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190825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1DE82C-CF6D-3241-A16F-A9A55D9C78C6}"/>
              </a:ext>
            </a:extLst>
          </p:cNvPr>
          <p:cNvSpPr/>
          <p:nvPr/>
        </p:nvSpPr>
        <p:spPr>
          <a:xfrm>
            <a:off x="565586" y="6149683"/>
            <a:ext cx="2728120" cy="223125"/>
          </a:xfrm>
          <a:prstGeom prst="rect">
            <a:avLst/>
          </a:prstGeom>
          <a:solidFill>
            <a:srgbClr val="1E20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3" name="Text">
            <a:extLst>
              <a:ext uri="{FF2B5EF4-FFF2-40B4-BE49-F238E27FC236}">
                <a16:creationId xmlns:a16="http://schemas.microsoft.com/office/drawing/2014/main" id="{6FB800C3-F3CB-4D0D-9DB6-E1546A910A44}"/>
              </a:ext>
            </a:extLst>
          </p:cNvPr>
          <p:cNvGrpSpPr/>
          <p:nvPr/>
        </p:nvGrpSpPr>
        <p:grpSpPr>
          <a:xfrm rot="16200000">
            <a:off x="95403" y="-95403"/>
            <a:ext cx="1337205" cy="1528011"/>
            <a:chOff x="3706665" y="-1136575"/>
            <a:chExt cx="1803744" cy="2061120"/>
          </a:xfrm>
        </p:grpSpPr>
        <p:sp>
          <p:nvSpPr>
            <p:cNvPr id="74" name="Freeform: Shape 42">
              <a:extLst>
                <a:ext uri="{FF2B5EF4-FFF2-40B4-BE49-F238E27FC236}">
                  <a16:creationId xmlns:a16="http://schemas.microsoft.com/office/drawing/2014/main" id="{C71FC613-BBFE-4D96-A6E7-DC7EDDEE942A}"/>
                </a:ext>
              </a:extLst>
            </p:cNvPr>
            <p:cNvSpPr/>
            <p:nvPr/>
          </p:nvSpPr>
          <p:spPr>
            <a:xfrm>
              <a:off x="3706665" y="-1136575"/>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5" name="Freeform: Shape 43">
              <a:extLst>
                <a:ext uri="{FF2B5EF4-FFF2-40B4-BE49-F238E27FC236}">
                  <a16:creationId xmlns:a16="http://schemas.microsoft.com/office/drawing/2014/main" id="{41B1BEEC-623B-436A-8326-5D0F733A516C}"/>
                </a:ext>
              </a:extLst>
            </p:cNvPr>
            <p:cNvSpPr/>
            <p:nvPr/>
          </p:nvSpPr>
          <p:spPr>
            <a:xfrm>
              <a:off x="4971735" y="-789704"/>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grpSp>
      <p:sp>
        <p:nvSpPr>
          <p:cNvPr id="76" name="Freeform: Shape 40">
            <a:extLst>
              <a:ext uri="{FF2B5EF4-FFF2-40B4-BE49-F238E27FC236}">
                <a16:creationId xmlns:a16="http://schemas.microsoft.com/office/drawing/2014/main" id="{7E4C01D2-510A-4FAA-9668-25180B4F7AFD}"/>
              </a:ext>
            </a:extLst>
          </p:cNvPr>
          <p:cNvSpPr/>
          <p:nvPr/>
        </p:nvSpPr>
        <p:spPr>
          <a:xfrm>
            <a:off x="1" y="5766314"/>
            <a:ext cx="1131447" cy="109168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7" name="Freeform: Shape 41">
            <a:extLst>
              <a:ext uri="{FF2B5EF4-FFF2-40B4-BE49-F238E27FC236}">
                <a16:creationId xmlns:a16="http://schemas.microsoft.com/office/drawing/2014/main" id="{61131505-A583-4D6E-9D46-E3DB664491C7}"/>
              </a:ext>
            </a:extLst>
          </p:cNvPr>
          <p:cNvSpPr/>
          <p:nvPr/>
        </p:nvSpPr>
        <p:spPr>
          <a:xfrm>
            <a:off x="807" y="5439260"/>
            <a:ext cx="335380" cy="71042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8" name="Freeform: Shape 42">
            <a:extLst>
              <a:ext uri="{FF2B5EF4-FFF2-40B4-BE49-F238E27FC236}">
                <a16:creationId xmlns:a16="http://schemas.microsoft.com/office/drawing/2014/main" id="{053CFE63-C95B-453F-B540-0793F9B116B2}"/>
              </a:ext>
            </a:extLst>
          </p:cNvPr>
          <p:cNvSpPr/>
          <p:nvPr/>
        </p:nvSpPr>
        <p:spPr>
          <a:xfrm>
            <a:off x="10397095" y="2"/>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9" name="Freeform: Shape 43">
            <a:extLst>
              <a:ext uri="{FF2B5EF4-FFF2-40B4-BE49-F238E27FC236}">
                <a16:creationId xmlns:a16="http://schemas.microsoft.com/office/drawing/2014/main" id="{0B3348C2-A62B-40AA-A7B7-3CC780FCDBA1}"/>
              </a:ext>
            </a:extLst>
          </p:cNvPr>
          <p:cNvSpPr/>
          <p:nvPr/>
        </p:nvSpPr>
        <p:spPr>
          <a:xfrm>
            <a:off x="11662165" y="346873"/>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59" name="TextBox 58">
            <a:extLst>
              <a:ext uri="{FF2B5EF4-FFF2-40B4-BE49-F238E27FC236}">
                <a16:creationId xmlns:a16="http://schemas.microsoft.com/office/drawing/2014/main" id="{11DC5E0E-228D-B7D1-8600-68AB85EC14ED}"/>
              </a:ext>
            </a:extLst>
          </p:cNvPr>
          <p:cNvSpPr txBox="1"/>
          <p:nvPr/>
        </p:nvSpPr>
        <p:spPr>
          <a:xfrm flipH="1">
            <a:off x="3545632" y="408973"/>
            <a:ext cx="5197151" cy="707886"/>
          </a:xfrm>
          <a:prstGeom prst="rect">
            <a:avLst/>
          </a:prstGeom>
          <a:noFill/>
        </p:spPr>
        <p:txBody>
          <a:bodyPr wrap="square" rtlCol="0">
            <a:spAutoFit/>
          </a:bodyPr>
          <a:lstStyle/>
          <a:p>
            <a:pPr algn="ctr"/>
            <a:r>
              <a:rPr lang="en-US" sz="4000" dirty="0">
                <a:solidFill>
                  <a:schemeClr val="bg1"/>
                </a:solidFill>
                <a:effectLst>
                  <a:outerShdw blurRad="1270000" dist="914400" dir="8100000" algn="tr" rotWithShape="0">
                    <a:prstClr val="black">
                      <a:alpha val="40000"/>
                    </a:prstClr>
                  </a:outerShdw>
                </a:effectLst>
                <a:latin typeface="Nexa Bold" panose="02000000000000000000" pitchFamily="50" charset="0"/>
              </a:rPr>
              <a:t>Data Description</a:t>
            </a:r>
          </a:p>
        </p:txBody>
      </p:sp>
      <p:sp>
        <p:nvSpPr>
          <p:cNvPr id="60" name="TextBox 59">
            <a:extLst>
              <a:ext uri="{FF2B5EF4-FFF2-40B4-BE49-F238E27FC236}">
                <a16:creationId xmlns:a16="http://schemas.microsoft.com/office/drawing/2014/main" id="{F8B79B30-03C8-99D7-3260-0D1A0DFA869D}"/>
              </a:ext>
            </a:extLst>
          </p:cNvPr>
          <p:cNvSpPr txBox="1"/>
          <p:nvPr/>
        </p:nvSpPr>
        <p:spPr>
          <a:xfrm>
            <a:off x="1083728" y="1294495"/>
            <a:ext cx="9757651" cy="5078313"/>
          </a:xfrm>
          <a:prstGeom prst="rect">
            <a:avLst/>
          </a:prstGeom>
          <a:noFill/>
        </p:spPr>
        <p:txBody>
          <a:bodyPr wrap="square" rtlCol="0">
            <a:spAutoFit/>
          </a:bodyPr>
          <a:lstStyle/>
          <a:p>
            <a:r>
              <a:rPr lang="en-US" b="1" dirty="0">
                <a:solidFill>
                  <a:schemeClr val="bg2">
                    <a:lumMod val="95000"/>
                  </a:schemeClr>
                </a:solidFill>
              </a:rPr>
              <a:t>Demographic</a:t>
            </a:r>
            <a:r>
              <a:rPr lang="en-US" dirty="0">
                <a:solidFill>
                  <a:schemeClr val="bg2">
                    <a:lumMod val="95000"/>
                  </a:schemeClr>
                </a:solidFill>
              </a:rPr>
              <a:t>:</a:t>
            </a:r>
          </a:p>
          <a:p>
            <a:r>
              <a:rPr lang="en-US" dirty="0">
                <a:solidFill>
                  <a:schemeClr val="bg2">
                    <a:lumMod val="95000"/>
                  </a:schemeClr>
                </a:solidFill>
              </a:rPr>
              <a:t>Sex: male or female ("M" or "F")</a:t>
            </a:r>
          </a:p>
          <a:p>
            <a:r>
              <a:rPr lang="en-US" dirty="0">
                <a:solidFill>
                  <a:schemeClr val="bg2">
                    <a:lumMod val="95000"/>
                  </a:schemeClr>
                </a:solidFill>
              </a:rPr>
              <a:t>Age: Age of the patient;(Continuous - Although the recorded ages have been truncated to whole numbers, the concept of age is continuous)</a:t>
            </a:r>
          </a:p>
          <a:p>
            <a:endParaRPr lang="en-US" dirty="0">
              <a:solidFill>
                <a:schemeClr val="bg2">
                  <a:lumMod val="95000"/>
                </a:schemeClr>
              </a:solidFill>
            </a:endParaRPr>
          </a:p>
          <a:p>
            <a:r>
              <a:rPr lang="en-US" b="1" dirty="0">
                <a:solidFill>
                  <a:schemeClr val="bg2">
                    <a:lumMod val="95000"/>
                  </a:schemeClr>
                </a:solidFill>
              </a:rPr>
              <a:t>Education</a:t>
            </a:r>
            <a:r>
              <a:rPr lang="en-US" dirty="0">
                <a:solidFill>
                  <a:schemeClr val="bg2">
                    <a:lumMod val="95000"/>
                  </a:schemeClr>
                </a:solidFill>
              </a:rPr>
              <a:t> :</a:t>
            </a:r>
          </a:p>
          <a:p>
            <a:r>
              <a:rPr lang="en-US" dirty="0">
                <a:solidFill>
                  <a:schemeClr val="bg2">
                    <a:lumMod val="95000"/>
                  </a:schemeClr>
                </a:solidFill>
              </a:rPr>
              <a:t>Education :1 - Higher Secondary, 2- Graduate, 3 - Post Graduate 4- Doctorate or PHD</a:t>
            </a:r>
          </a:p>
          <a:p>
            <a:endParaRPr lang="en-US" dirty="0">
              <a:solidFill>
                <a:schemeClr val="bg2">
                  <a:lumMod val="95000"/>
                </a:schemeClr>
              </a:solidFill>
            </a:endParaRPr>
          </a:p>
          <a:p>
            <a:r>
              <a:rPr lang="en-US" b="1" dirty="0">
                <a:solidFill>
                  <a:schemeClr val="bg2">
                    <a:lumMod val="95000"/>
                  </a:schemeClr>
                </a:solidFill>
              </a:rPr>
              <a:t>Behavioral</a:t>
            </a:r>
            <a:r>
              <a:rPr lang="en-US" dirty="0">
                <a:solidFill>
                  <a:schemeClr val="bg2">
                    <a:lumMod val="95000"/>
                  </a:schemeClr>
                </a:solidFill>
              </a:rPr>
              <a:t>:</a:t>
            </a:r>
          </a:p>
          <a:p>
            <a:r>
              <a:rPr lang="en-US" dirty="0">
                <a:solidFill>
                  <a:schemeClr val="bg2">
                    <a:lumMod val="95000"/>
                  </a:schemeClr>
                </a:solidFill>
              </a:rPr>
              <a:t>is_smoking: whether or not the patient is a current smoker ("YES" or "NO")</a:t>
            </a:r>
          </a:p>
          <a:p>
            <a:r>
              <a:rPr lang="en-US" dirty="0">
                <a:solidFill>
                  <a:schemeClr val="bg2">
                    <a:lumMod val="95000"/>
                  </a:schemeClr>
                </a:solidFill>
              </a:rPr>
              <a:t>Cigs Per Day: the number of cigarettes that the person smoked on average in one day .(can be considered continuous as one can have any number of cigarettes, even half a cigarette.)</a:t>
            </a:r>
          </a:p>
          <a:p>
            <a:endParaRPr lang="en-US" dirty="0">
              <a:solidFill>
                <a:schemeClr val="bg2">
                  <a:lumMod val="95000"/>
                </a:schemeClr>
              </a:solidFill>
            </a:endParaRPr>
          </a:p>
          <a:p>
            <a:r>
              <a:rPr lang="en-US" b="1" dirty="0">
                <a:solidFill>
                  <a:schemeClr val="bg2">
                    <a:lumMod val="95000"/>
                  </a:schemeClr>
                </a:solidFill>
              </a:rPr>
              <a:t>Medical (history):</a:t>
            </a:r>
          </a:p>
          <a:p>
            <a:r>
              <a:rPr lang="en-US" dirty="0">
                <a:solidFill>
                  <a:schemeClr val="bg2">
                    <a:lumMod val="95000"/>
                  </a:schemeClr>
                </a:solidFill>
              </a:rPr>
              <a:t>BP Meds: whether or not the patient was on blood pressure medication (Nominal)</a:t>
            </a:r>
          </a:p>
          <a:p>
            <a:r>
              <a:rPr lang="en-US" dirty="0">
                <a:solidFill>
                  <a:schemeClr val="bg2">
                    <a:lumMod val="95000"/>
                  </a:schemeClr>
                </a:solidFill>
              </a:rPr>
              <a:t>Prevalent Stroke: whether or not the patient had previously had a stroke (Nominal)</a:t>
            </a:r>
          </a:p>
          <a:p>
            <a:r>
              <a:rPr lang="en-US" dirty="0">
                <a:solidFill>
                  <a:schemeClr val="bg2">
                    <a:lumMod val="95000"/>
                  </a:schemeClr>
                </a:solidFill>
              </a:rPr>
              <a:t>Prevalent Hyp: whether or not the patient was hypertensive (Nominal)</a:t>
            </a:r>
          </a:p>
          <a:p>
            <a:r>
              <a:rPr lang="en-US" dirty="0">
                <a:solidFill>
                  <a:schemeClr val="bg2">
                    <a:lumMod val="95000"/>
                  </a:schemeClr>
                </a:solidFill>
              </a:rPr>
              <a:t>Diabetes: whether or not the patient had diabetes (Nominal)</a:t>
            </a:r>
          </a:p>
        </p:txBody>
      </p:sp>
    </p:spTree>
    <p:extLst>
      <p:ext uri="{BB962C8B-B14F-4D97-AF65-F5344CB8AC3E}">
        <p14:creationId xmlns:p14="http://schemas.microsoft.com/office/powerpoint/2010/main" val="3284144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Text">
            <a:extLst>
              <a:ext uri="{FF2B5EF4-FFF2-40B4-BE49-F238E27FC236}">
                <a16:creationId xmlns:a16="http://schemas.microsoft.com/office/drawing/2014/main" id="{6FB800C3-F3CB-4D0D-9DB6-E1546A910A44}"/>
              </a:ext>
            </a:extLst>
          </p:cNvPr>
          <p:cNvGrpSpPr/>
          <p:nvPr/>
        </p:nvGrpSpPr>
        <p:grpSpPr>
          <a:xfrm rot="16200000">
            <a:off x="95403" y="-95403"/>
            <a:ext cx="1337205" cy="1528011"/>
            <a:chOff x="3706665" y="-1136575"/>
            <a:chExt cx="1803744" cy="2061120"/>
          </a:xfrm>
        </p:grpSpPr>
        <p:sp>
          <p:nvSpPr>
            <p:cNvPr id="74" name="Freeform: Shape 42">
              <a:extLst>
                <a:ext uri="{FF2B5EF4-FFF2-40B4-BE49-F238E27FC236}">
                  <a16:creationId xmlns:a16="http://schemas.microsoft.com/office/drawing/2014/main" id="{C71FC613-BBFE-4D96-A6E7-DC7EDDEE942A}"/>
                </a:ext>
              </a:extLst>
            </p:cNvPr>
            <p:cNvSpPr/>
            <p:nvPr/>
          </p:nvSpPr>
          <p:spPr>
            <a:xfrm>
              <a:off x="3706665" y="-1136575"/>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5" name="Freeform: Shape 43">
              <a:extLst>
                <a:ext uri="{FF2B5EF4-FFF2-40B4-BE49-F238E27FC236}">
                  <a16:creationId xmlns:a16="http://schemas.microsoft.com/office/drawing/2014/main" id="{41B1BEEC-623B-436A-8326-5D0F733A516C}"/>
                </a:ext>
              </a:extLst>
            </p:cNvPr>
            <p:cNvSpPr/>
            <p:nvPr/>
          </p:nvSpPr>
          <p:spPr>
            <a:xfrm>
              <a:off x="4971735" y="-789704"/>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grpSp>
      <p:sp>
        <p:nvSpPr>
          <p:cNvPr id="76" name="Freeform: Shape 40">
            <a:extLst>
              <a:ext uri="{FF2B5EF4-FFF2-40B4-BE49-F238E27FC236}">
                <a16:creationId xmlns:a16="http://schemas.microsoft.com/office/drawing/2014/main" id="{7E4C01D2-510A-4FAA-9668-25180B4F7AFD}"/>
              </a:ext>
            </a:extLst>
          </p:cNvPr>
          <p:cNvSpPr/>
          <p:nvPr/>
        </p:nvSpPr>
        <p:spPr>
          <a:xfrm>
            <a:off x="1" y="5766314"/>
            <a:ext cx="1131447" cy="109168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7" name="Freeform: Shape 41">
            <a:extLst>
              <a:ext uri="{FF2B5EF4-FFF2-40B4-BE49-F238E27FC236}">
                <a16:creationId xmlns:a16="http://schemas.microsoft.com/office/drawing/2014/main" id="{61131505-A583-4D6E-9D46-E3DB664491C7}"/>
              </a:ext>
            </a:extLst>
          </p:cNvPr>
          <p:cNvSpPr/>
          <p:nvPr/>
        </p:nvSpPr>
        <p:spPr>
          <a:xfrm>
            <a:off x="807" y="5439260"/>
            <a:ext cx="335380" cy="71042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8" name="Freeform: Shape 42">
            <a:extLst>
              <a:ext uri="{FF2B5EF4-FFF2-40B4-BE49-F238E27FC236}">
                <a16:creationId xmlns:a16="http://schemas.microsoft.com/office/drawing/2014/main" id="{053CFE63-C95B-453F-B540-0793F9B116B2}"/>
              </a:ext>
            </a:extLst>
          </p:cNvPr>
          <p:cNvSpPr/>
          <p:nvPr/>
        </p:nvSpPr>
        <p:spPr>
          <a:xfrm>
            <a:off x="10397095" y="2"/>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9" name="Freeform: Shape 43">
            <a:extLst>
              <a:ext uri="{FF2B5EF4-FFF2-40B4-BE49-F238E27FC236}">
                <a16:creationId xmlns:a16="http://schemas.microsoft.com/office/drawing/2014/main" id="{0B3348C2-A62B-40AA-A7B7-3CC780FCDBA1}"/>
              </a:ext>
            </a:extLst>
          </p:cNvPr>
          <p:cNvSpPr/>
          <p:nvPr/>
        </p:nvSpPr>
        <p:spPr>
          <a:xfrm>
            <a:off x="11662165" y="346873"/>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59" name="TextBox 58">
            <a:extLst>
              <a:ext uri="{FF2B5EF4-FFF2-40B4-BE49-F238E27FC236}">
                <a16:creationId xmlns:a16="http://schemas.microsoft.com/office/drawing/2014/main" id="{11DC5E0E-228D-B7D1-8600-68AB85EC14ED}"/>
              </a:ext>
            </a:extLst>
          </p:cNvPr>
          <p:cNvSpPr txBox="1"/>
          <p:nvPr/>
        </p:nvSpPr>
        <p:spPr>
          <a:xfrm flipH="1">
            <a:off x="3545632" y="408973"/>
            <a:ext cx="5197151" cy="707886"/>
          </a:xfrm>
          <a:prstGeom prst="rect">
            <a:avLst/>
          </a:prstGeom>
          <a:noFill/>
        </p:spPr>
        <p:txBody>
          <a:bodyPr wrap="square" rtlCol="0">
            <a:spAutoFit/>
          </a:bodyPr>
          <a:lstStyle/>
          <a:p>
            <a:pPr algn="ctr"/>
            <a:r>
              <a:rPr lang="en-US" sz="4000" dirty="0">
                <a:solidFill>
                  <a:schemeClr val="bg1"/>
                </a:solidFill>
                <a:effectLst>
                  <a:outerShdw blurRad="1270000" dist="914400" dir="8100000" algn="tr" rotWithShape="0">
                    <a:prstClr val="black">
                      <a:alpha val="40000"/>
                    </a:prstClr>
                  </a:outerShdw>
                </a:effectLst>
                <a:latin typeface="Nexa Bold" panose="02000000000000000000" pitchFamily="50" charset="0"/>
              </a:rPr>
              <a:t>Data Description</a:t>
            </a:r>
          </a:p>
        </p:txBody>
      </p:sp>
      <p:sp>
        <p:nvSpPr>
          <p:cNvPr id="60" name="TextBox 59">
            <a:extLst>
              <a:ext uri="{FF2B5EF4-FFF2-40B4-BE49-F238E27FC236}">
                <a16:creationId xmlns:a16="http://schemas.microsoft.com/office/drawing/2014/main" id="{F8B79B30-03C8-99D7-3260-0D1A0DFA869D}"/>
              </a:ext>
            </a:extLst>
          </p:cNvPr>
          <p:cNvSpPr txBox="1"/>
          <p:nvPr/>
        </p:nvSpPr>
        <p:spPr>
          <a:xfrm>
            <a:off x="1077358" y="1270156"/>
            <a:ext cx="9757651" cy="3970318"/>
          </a:xfrm>
          <a:prstGeom prst="rect">
            <a:avLst/>
          </a:prstGeom>
          <a:noFill/>
        </p:spPr>
        <p:txBody>
          <a:bodyPr wrap="square" rtlCol="0">
            <a:spAutoFit/>
          </a:bodyPr>
          <a:lstStyle/>
          <a:p>
            <a:r>
              <a:rPr lang="en-US" b="1" dirty="0">
                <a:solidFill>
                  <a:schemeClr val="bg2">
                    <a:lumMod val="95000"/>
                  </a:schemeClr>
                </a:solidFill>
              </a:rPr>
              <a:t>Medical(current):</a:t>
            </a:r>
          </a:p>
          <a:p>
            <a:endParaRPr lang="en-US" b="1" dirty="0">
              <a:solidFill>
                <a:schemeClr val="bg2">
                  <a:lumMod val="95000"/>
                </a:schemeClr>
              </a:solidFill>
            </a:endParaRPr>
          </a:p>
          <a:p>
            <a:r>
              <a:rPr lang="en-US" dirty="0">
                <a:solidFill>
                  <a:schemeClr val="bg2">
                    <a:lumMod val="95000"/>
                  </a:schemeClr>
                </a:solidFill>
              </a:rPr>
              <a:t>Tot Chol: total cholesterol level (Continuous)</a:t>
            </a:r>
          </a:p>
          <a:p>
            <a:r>
              <a:rPr lang="en-US" dirty="0">
                <a:solidFill>
                  <a:schemeClr val="bg2">
                    <a:lumMod val="95000"/>
                  </a:schemeClr>
                </a:solidFill>
              </a:rPr>
              <a:t>Sys BP: systolic blood pressure (Continuous)</a:t>
            </a:r>
          </a:p>
          <a:p>
            <a:r>
              <a:rPr lang="en-US" dirty="0">
                <a:solidFill>
                  <a:schemeClr val="bg2">
                    <a:lumMod val="95000"/>
                  </a:schemeClr>
                </a:solidFill>
              </a:rPr>
              <a:t>Dia BP: diastolic blood pressure (Continuous)</a:t>
            </a:r>
          </a:p>
          <a:p>
            <a:r>
              <a:rPr lang="en-US" dirty="0">
                <a:solidFill>
                  <a:schemeClr val="bg2">
                    <a:lumMod val="95000"/>
                  </a:schemeClr>
                </a:solidFill>
              </a:rPr>
              <a:t>BMI: Body Mass Index (Continuous)</a:t>
            </a:r>
          </a:p>
          <a:p>
            <a:r>
              <a:rPr lang="en-US" dirty="0">
                <a:solidFill>
                  <a:schemeClr val="bg2">
                    <a:lumMod val="95000"/>
                  </a:schemeClr>
                </a:solidFill>
              </a:rPr>
              <a:t>Heart Rate: heart rate(Continuous - In medical research, variables such as heart rate thought discrete, are considered continuous because of a large number of possible values.)</a:t>
            </a:r>
          </a:p>
          <a:p>
            <a:r>
              <a:rPr lang="en-US" dirty="0">
                <a:solidFill>
                  <a:schemeClr val="bg2">
                    <a:lumMod val="95000"/>
                  </a:schemeClr>
                </a:solidFill>
              </a:rPr>
              <a:t>Glucose: glucose level (Continuous)</a:t>
            </a:r>
          </a:p>
          <a:p>
            <a:endParaRPr lang="en-US" dirty="0">
              <a:solidFill>
                <a:schemeClr val="bg2">
                  <a:lumMod val="95000"/>
                </a:schemeClr>
              </a:solidFill>
            </a:endParaRPr>
          </a:p>
          <a:p>
            <a:r>
              <a:rPr lang="en-US" b="1" dirty="0">
                <a:solidFill>
                  <a:schemeClr val="bg2">
                    <a:lumMod val="95000"/>
                  </a:schemeClr>
                </a:solidFill>
              </a:rPr>
              <a:t>Predict variable (desired target):</a:t>
            </a:r>
          </a:p>
          <a:p>
            <a:endParaRPr lang="en-US" dirty="0">
              <a:solidFill>
                <a:schemeClr val="bg2">
                  <a:lumMod val="95000"/>
                </a:schemeClr>
              </a:solidFill>
            </a:endParaRPr>
          </a:p>
          <a:p>
            <a:r>
              <a:rPr lang="en-US" dirty="0">
                <a:solidFill>
                  <a:schemeClr val="bg2">
                    <a:lumMod val="95000"/>
                  </a:schemeClr>
                </a:solidFill>
              </a:rPr>
              <a:t>TenYearCHD : 10-year risk of coronary heart disease CHD (binary: “1”, means “Yes”, “0” means “No”) – DV</a:t>
            </a:r>
          </a:p>
        </p:txBody>
      </p:sp>
    </p:spTree>
    <p:extLst>
      <p:ext uri="{BB962C8B-B14F-4D97-AF65-F5344CB8AC3E}">
        <p14:creationId xmlns:p14="http://schemas.microsoft.com/office/powerpoint/2010/main" val="1790887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21AC957-E7F8-4915-BB68-E3D8D4295682}"/>
              </a:ext>
            </a:extLst>
          </p:cNvPr>
          <p:cNvSpPr/>
          <p:nvPr/>
        </p:nvSpPr>
        <p:spPr>
          <a:xfrm flipV="1">
            <a:off x="9426" y="15447"/>
            <a:ext cx="12173149" cy="5407874"/>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3" name="Rectangle 2">
            <a:extLst>
              <a:ext uri="{FF2B5EF4-FFF2-40B4-BE49-F238E27FC236}">
                <a16:creationId xmlns:a16="http://schemas.microsoft.com/office/drawing/2014/main" id="{5A08CAD9-15C6-4D2F-95C4-9D8E26663692}"/>
              </a:ext>
            </a:extLst>
          </p:cNvPr>
          <p:cNvSpPr/>
          <p:nvPr/>
        </p:nvSpPr>
        <p:spPr>
          <a:xfrm flipH="1" flipV="1">
            <a:off x="38972" y="15447"/>
            <a:ext cx="12173149" cy="5419781"/>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gradFill flip="none" rotWithShape="1">
            <a:gsLst>
              <a:gs pos="1000">
                <a:schemeClr val="accent1"/>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dirty="0"/>
          </a:p>
        </p:txBody>
      </p:sp>
      <p:sp>
        <p:nvSpPr>
          <p:cNvPr id="4" name="TextBox 3">
            <a:extLst>
              <a:ext uri="{FF2B5EF4-FFF2-40B4-BE49-F238E27FC236}">
                <a16:creationId xmlns:a16="http://schemas.microsoft.com/office/drawing/2014/main" id="{D021F691-8D4F-53D7-113C-B8E5834537E5}"/>
              </a:ext>
            </a:extLst>
          </p:cNvPr>
          <p:cNvSpPr txBox="1"/>
          <p:nvPr/>
        </p:nvSpPr>
        <p:spPr>
          <a:xfrm>
            <a:off x="2761861" y="301009"/>
            <a:ext cx="6111551" cy="707886"/>
          </a:xfrm>
          <a:prstGeom prst="rect">
            <a:avLst/>
          </a:prstGeom>
          <a:noFill/>
        </p:spPr>
        <p:txBody>
          <a:bodyPr wrap="square" rtlCol="0">
            <a:spAutoFit/>
          </a:bodyPr>
          <a:lstStyle/>
          <a:p>
            <a:pPr algn="ctr"/>
            <a:r>
              <a:rPr lang="en-IN" sz="4000" dirty="0">
                <a:solidFill>
                  <a:schemeClr val="bg2">
                    <a:lumMod val="95000"/>
                  </a:schemeClr>
                </a:solidFill>
              </a:rPr>
              <a:t>Exploratory Data Analysis</a:t>
            </a:r>
          </a:p>
        </p:txBody>
      </p:sp>
      <p:sp>
        <p:nvSpPr>
          <p:cNvPr id="12" name="TextBox 11">
            <a:extLst>
              <a:ext uri="{FF2B5EF4-FFF2-40B4-BE49-F238E27FC236}">
                <a16:creationId xmlns:a16="http://schemas.microsoft.com/office/drawing/2014/main" id="{AF9174F3-72B3-EA7E-877C-742C9E08CB10}"/>
              </a:ext>
            </a:extLst>
          </p:cNvPr>
          <p:cNvSpPr txBox="1"/>
          <p:nvPr/>
        </p:nvSpPr>
        <p:spPr>
          <a:xfrm>
            <a:off x="709127" y="1138335"/>
            <a:ext cx="10832840" cy="461665"/>
          </a:xfrm>
          <a:prstGeom prst="rect">
            <a:avLst/>
          </a:prstGeom>
          <a:noFill/>
        </p:spPr>
        <p:txBody>
          <a:bodyPr wrap="square" rtlCol="0">
            <a:spAutoFit/>
          </a:bodyPr>
          <a:lstStyle/>
          <a:p>
            <a:r>
              <a:rPr lang="en-US" sz="2400" b="1" dirty="0">
                <a:solidFill>
                  <a:schemeClr val="bg2">
                    <a:lumMod val="95000"/>
                  </a:schemeClr>
                </a:solidFill>
              </a:rPr>
              <a:t>Distribution of TenYearCHD (Target Column)</a:t>
            </a:r>
          </a:p>
        </p:txBody>
      </p:sp>
      <p:pic>
        <p:nvPicPr>
          <p:cNvPr id="7" name="Picture 6">
            <a:extLst>
              <a:ext uri="{FF2B5EF4-FFF2-40B4-BE49-F238E27FC236}">
                <a16:creationId xmlns:a16="http://schemas.microsoft.com/office/drawing/2014/main" id="{C8AD7F53-BB3E-AE06-3E52-0BF8D7B16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806" y="1937712"/>
            <a:ext cx="4191585" cy="3781953"/>
          </a:xfrm>
          <a:prstGeom prst="rect">
            <a:avLst/>
          </a:prstGeom>
        </p:spPr>
      </p:pic>
      <p:sp>
        <p:nvSpPr>
          <p:cNvPr id="10" name="TextBox 9">
            <a:extLst>
              <a:ext uri="{FF2B5EF4-FFF2-40B4-BE49-F238E27FC236}">
                <a16:creationId xmlns:a16="http://schemas.microsoft.com/office/drawing/2014/main" id="{6D3E67A1-CF7A-1D1A-4C04-341F1F4719C4}"/>
              </a:ext>
            </a:extLst>
          </p:cNvPr>
          <p:cNvSpPr txBox="1"/>
          <p:nvPr/>
        </p:nvSpPr>
        <p:spPr>
          <a:xfrm>
            <a:off x="833534" y="1937711"/>
            <a:ext cx="5931160" cy="2308324"/>
          </a:xfrm>
          <a:prstGeom prst="rect">
            <a:avLst/>
          </a:prstGeom>
          <a:noFill/>
        </p:spPr>
        <p:txBody>
          <a:bodyPr wrap="square" rtlCol="0">
            <a:spAutoFit/>
          </a:bodyPr>
          <a:lstStyle/>
          <a:p>
            <a:r>
              <a:rPr lang="en-US" dirty="0"/>
              <a:t>Coronary Heart Disease (CHD) is a progressive condition where plaque buildup narrows coronary arteries, reducing blood flow to the heart. Predicting a patient's ten-year risk of CHD becomes a crucial window of opportunity for preventive measures.</a:t>
            </a:r>
          </a:p>
          <a:p>
            <a:endParaRPr lang="en-US" dirty="0"/>
          </a:p>
          <a:p>
            <a:r>
              <a:rPr lang="en-US" dirty="0"/>
              <a:t>Looking at the distribution, it appears the data shows a ratio of 15% to 85% for "yes" and "no" responses, respectively.</a:t>
            </a:r>
            <a:endParaRPr lang="en-IN" dirty="0"/>
          </a:p>
        </p:txBody>
      </p:sp>
    </p:spTree>
    <p:extLst>
      <p:ext uri="{BB962C8B-B14F-4D97-AF65-F5344CB8AC3E}">
        <p14:creationId xmlns:p14="http://schemas.microsoft.com/office/powerpoint/2010/main" val="576142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Text">
            <a:extLst>
              <a:ext uri="{FF2B5EF4-FFF2-40B4-BE49-F238E27FC236}">
                <a16:creationId xmlns:a16="http://schemas.microsoft.com/office/drawing/2014/main" id="{6FB800C3-F3CB-4D0D-9DB6-E1546A910A44}"/>
              </a:ext>
            </a:extLst>
          </p:cNvPr>
          <p:cNvGrpSpPr/>
          <p:nvPr/>
        </p:nvGrpSpPr>
        <p:grpSpPr>
          <a:xfrm rot="16200000">
            <a:off x="95403" y="-95403"/>
            <a:ext cx="1337205" cy="1528011"/>
            <a:chOff x="3706665" y="-1136575"/>
            <a:chExt cx="1803744" cy="2061120"/>
          </a:xfrm>
        </p:grpSpPr>
        <p:sp>
          <p:nvSpPr>
            <p:cNvPr id="74" name="Freeform: Shape 42">
              <a:extLst>
                <a:ext uri="{FF2B5EF4-FFF2-40B4-BE49-F238E27FC236}">
                  <a16:creationId xmlns:a16="http://schemas.microsoft.com/office/drawing/2014/main" id="{C71FC613-BBFE-4D96-A6E7-DC7EDDEE942A}"/>
                </a:ext>
              </a:extLst>
            </p:cNvPr>
            <p:cNvSpPr/>
            <p:nvPr/>
          </p:nvSpPr>
          <p:spPr>
            <a:xfrm>
              <a:off x="3706665" y="-1136575"/>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5" name="Freeform: Shape 43">
              <a:extLst>
                <a:ext uri="{FF2B5EF4-FFF2-40B4-BE49-F238E27FC236}">
                  <a16:creationId xmlns:a16="http://schemas.microsoft.com/office/drawing/2014/main" id="{41B1BEEC-623B-436A-8326-5D0F733A516C}"/>
                </a:ext>
              </a:extLst>
            </p:cNvPr>
            <p:cNvSpPr/>
            <p:nvPr/>
          </p:nvSpPr>
          <p:spPr>
            <a:xfrm>
              <a:off x="4971735" y="-789704"/>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grpSp>
      <p:sp>
        <p:nvSpPr>
          <p:cNvPr id="76" name="Freeform: Shape 40">
            <a:extLst>
              <a:ext uri="{FF2B5EF4-FFF2-40B4-BE49-F238E27FC236}">
                <a16:creationId xmlns:a16="http://schemas.microsoft.com/office/drawing/2014/main" id="{7E4C01D2-510A-4FAA-9668-25180B4F7AFD}"/>
              </a:ext>
            </a:extLst>
          </p:cNvPr>
          <p:cNvSpPr/>
          <p:nvPr/>
        </p:nvSpPr>
        <p:spPr>
          <a:xfrm>
            <a:off x="1" y="5766314"/>
            <a:ext cx="1131447" cy="109168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7" name="Freeform: Shape 41">
            <a:extLst>
              <a:ext uri="{FF2B5EF4-FFF2-40B4-BE49-F238E27FC236}">
                <a16:creationId xmlns:a16="http://schemas.microsoft.com/office/drawing/2014/main" id="{61131505-A583-4D6E-9D46-E3DB664491C7}"/>
              </a:ext>
            </a:extLst>
          </p:cNvPr>
          <p:cNvSpPr/>
          <p:nvPr/>
        </p:nvSpPr>
        <p:spPr>
          <a:xfrm>
            <a:off x="807" y="5439260"/>
            <a:ext cx="335380" cy="71042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8" name="Freeform: Shape 42">
            <a:extLst>
              <a:ext uri="{FF2B5EF4-FFF2-40B4-BE49-F238E27FC236}">
                <a16:creationId xmlns:a16="http://schemas.microsoft.com/office/drawing/2014/main" id="{053CFE63-C95B-453F-B540-0793F9B116B2}"/>
              </a:ext>
            </a:extLst>
          </p:cNvPr>
          <p:cNvSpPr/>
          <p:nvPr/>
        </p:nvSpPr>
        <p:spPr>
          <a:xfrm>
            <a:off x="10397095" y="2"/>
            <a:ext cx="1800496" cy="152582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79" name="Freeform: Shape 43">
            <a:extLst>
              <a:ext uri="{FF2B5EF4-FFF2-40B4-BE49-F238E27FC236}">
                <a16:creationId xmlns:a16="http://schemas.microsoft.com/office/drawing/2014/main" id="{0B3348C2-A62B-40AA-A7B7-3CC780FCDBA1}"/>
              </a:ext>
            </a:extLst>
          </p:cNvPr>
          <p:cNvSpPr/>
          <p:nvPr/>
        </p:nvSpPr>
        <p:spPr>
          <a:xfrm>
            <a:off x="11662165" y="346873"/>
            <a:ext cx="538674" cy="171424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59" name="TextBox 58">
            <a:extLst>
              <a:ext uri="{FF2B5EF4-FFF2-40B4-BE49-F238E27FC236}">
                <a16:creationId xmlns:a16="http://schemas.microsoft.com/office/drawing/2014/main" id="{11DC5E0E-228D-B7D1-8600-68AB85EC14ED}"/>
              </a:ext>
            </a:extLst>
          </p:cNvPr>
          <p:cNvSpPr txBox="1"/>
          <p:nvPr/>
        </p:nvSpPr>
        <p:spPr>
          <a:xfrm flipH="1">
            <a:off x="3284375" y="408973"/>
            <a:ext cx="5458407" cy="707886"/>
          </a:xfrm>
          <a:prstGeom prst="rect">
            <a:avLst/>
          </a:prstGeom>
          <a:noFill/>
        </p:spPr>
        <p:txBody>
          <a:bodyPr wrap="square" rtlCol="0">
            <a:spAutoFit/>
          </a:bodyPr>
          <a:lstStyle/>
          <a:p>
            <a:pPr algn="ctr"/>
            <a:r>
              <a:rPr lang="en-US" sz="4000" dirty="0">
                <a:solidFill>
                  <a:schemeClr val="bg1"/>
                </a:solidFill>
                <a:effectLst>
                  <a:outerShdw blurRad="1270000" dist="914400" dir="8100000" algn="tr" rotWithShape="0">
                    <a:prstClr val="black">
                      <a:alpha val="40000"/>
                    </a:prstClr>
                  </a:outerShdw>
                </a:effectLst>
                <a:latin typeface="Nexa Bold" panose="02000000000000000000" pitchFamily="50" charset="0"/>
              </a:rPr>
              <a:t>Exploratory Data Analysis</a:t>
            </a:r>
          </a:p>
        </p:txBody>
      </p:sp>
      <p:sp>
        <p:nvSpPr>
          <p:cNvPr id="60" name="TextBox 59">
            <a:extLst>
              <a:ext uri="{FF2B5EF4-FFF2-40B4-BE49-F238E27FC236}">
                <a16:creationId xmlns:a16="http://schemas.microsoft.com/office/drawing/2014/main" id="{F8B79B30-03C8-99D7-3260-0D1A0DFA869D}"/>
              </a:ext>
            </a:extLst>
          </p:cNvPr>
          <p:cNvSpPr txBox="1"/>
          <p:nvPr/>
        </p:nvSpPr>
        <p:spPr>
          <a:xfrm>
            <a:off x="892582" y="1664259"/>
            <a:ext cx="3970503" cy="3693319"/>
          </a:xfrm>
          <a:prstGeom prst="rect">
            <a:avLst/>
          </a:prstGeom>
          <a:noFill/>
        </p:spPr>
        <p:txBody>
          <a:bodyPr wrap="square" rtlCol="0">
            <a:spAutoFit/>
          </a:bodyPr>
          <a:lstStyle/>
          <a:p>
            <a:r>
              <a:rPr lang="en-US" b="0" i="0" dirty="0">
                <a:solidFill>
                  <a:srgbClr val="ECECEC"/>
                </a:solidFill>
                <a:effectLst/>
                <a:latin typeface="Söhne"/>
              </a:rPr>
              <a:t>Observations:</a:t>
            </a:r>
          </a:p>
          <a:p>
            <a:pPr marL="285750" indent="-285750">
              <a:buFont typeface="Arial" panose="020B0604020202020204" pitchFamily="34" charset="0"/>
              <a:buChar char="•"/>
            </a:pPr>
            <a:r>
              <a:rPr lang="en-US" b="0" i="0" dirty="0">
                <a:solidFill>
                  <a:srgbClr val="ECECEC"/>
                </a:solidFill>
                <a:effectLst/>
                <a:latin typeface="Söhne"/>
              </a:rPr>
              <a:t>There is a positive correlation between age and glucose levels. This means that as age increases, glucose levels also tend to increase.</a:t>
            </a:r>
          </a:p>
          <a:p>
            <a:pPr marL="285750" indent="-285750">
              <a:buFont typeface="Arial" panose="020B0604020202020204" pitchFamily="34" charset="0"/>
              <a:buChar char="•"/>
            </a:pPr>
            <a:r>
              <a:rPr lang="en-US" b="0" i="0" dirty="0">
                <a:solidFill>
                  <a:srgbClr val="ECECEC"/>
                </a:solidFill>
                <a:effectLst/>
                <a:latin typeface="Söhne"/>
              </a:rPr>
              <a:t>The data points are spread out, indicating a varied range of glucose levels for each age group.</a:t>
            </a:r>
          </a:p>
          <a:p>
            <a:pPr marL="285750" indent="-285750">
              <a:buFont typeface="Arial" panose="020B0604020202020204" pitchFamily="34" charset="0"/>
              <a:buChar char="•"/>
            </a:pPr>
            <a:r>
              <a:rPr lang="en-US" b="0" i="0" dirty="0">
                <a:solidFill>
                  <a:srgbClr val="ECECEC"/>
                </a:solidFill>
                <a:effectLst/>
                <a:latin typeface="Söhne"/>
              </a:rPr>
              <a:t>Some younger individuals have high glucose levels, while some older individuals have lower glucose levels. This suggests that factors other than age may also influence glucose levels.</a:t>
            </a:r>
            <a:endParaRPr lang="en-US" b="1" dirty="0">
              <a:solidFill>
                <a:schemeClr val="bg2">
                  <a:lumMod val="95000"/>
                </a:schemeClr>
              </a:solidFill>
            </a:endParaRPr>
          </a:p>
        </p:txBody>
      </p:sp>
      <p:pic>
        <p:nvPicPr>
          <p:cNvPr id="3" name="Picture 2">
            <a:extLst>
              <a:ext uri="{FF2B5EF4-FFF2-40B4-BE49-F238E27FC236}">
                <a16:creationId xmlns:a16="http://schemas.microsoft.com/office/drawing/2014/main" id="{3DA43A3D-BD3F-23EC-1E9C-57413EC9A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89198" y="1525830"/>
            <a:ext cx="5423607" cy="3692382"/>
          </a:xfrm>
          <a:prstGeom prst="rect">
            <a:avLst/>
          </a:prstGeom>
        </p:spPr>
      </p:pic>
    </p:spTree>
    <p:extLst>
      <p:ext uri="{BB962C8B-B14F-4D97-AF65-F5344CB8AC3E}">
        <p14:creationId xmlns:p14="http://schemas.microsoft.com/office/powerpoint/2010/main" val="2386724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21AC957-E7F8-4915-BB68-E3D8D4295682}"/>
              </a:ext>
            </a:extLst>
          </p:cNvPr>
          <p:cNvSpPr/>
          <p:nvPr/>
        </p:nvSpPr>
        <p:spPr>
          <a:xfrm flipV="1">
            <a:off x="9426" y="15447"/>
            <a:ext cx="12173149" cy="5407874"/>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3" name="Rectangle 2">
            <a:extLst>
              <a:ext uri="{FF2B5EF4-FFF2-40B4-BE49-F238E27FC236}">
                <a16:creationId xmlns:a16="http://schemas.microsoft.com/office/drawing/2014/main" id="{5A08CAD9-15C6-4D2F-95C4-9D8E26663692}"/>
              </a:ext>
            </a:extLst>
          </p:cNvPr>
          <p:cNvSpPr/>
          <p:nvPr/>
        </p:nvSpPr>
        <p:spPr>
          <a:xfrm flipH="1" flipV="1">
            <a:off x="0" y="15447"/>
            <a:ext cx="12173149" cy="5419781"/>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gradFill flip="none" rotWithShape="1">
            <a:gsLst>
              <a:gs pos="1000">
                <a:schemeClr val="accent1"/>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4" name="TextBox 3">
            <a:extLst>
              <a:ext uri="{FF2B5EF4-FFF2-40B4-BE49-F238E27FC236}">
                <a16:creationId xmlns:a16="http://schemas.microsoft.com/office/drawing/2014/main" id="{D021F691-8D4F-53D7-113C-B8E5834537E5}"/>
              </a:ext>
            </a:extLst>
          </p:cNvPr>
          <p:cNvSpPr txBox="1"/>
          <p:nvPr/>
        </p:nvSpPr>
        <p:spPr>
          <a:xfrm>
            <a:off x="2761861" y="301009"/>
            <a:ext cx="6111551" cy="707886"/>
          </a:xfrm>
          <a:prstGeom prst="rect">
            <a:avLst/>
          </a:prstGeom>
          <a:noFill/>
        </p:spPr>
        <p:txBody>
          <a:bodyPr wrap="square" rtlCol="0">
            <a:spAutoFit/>
          </a:bodyPr>
          <a:lstStyle/>
          <a:p>
            <a:pPr algn="ctr"/>
            <a:r>
              <a:rPr lang="en-IN" sz="4000" dirty="0">
                <a:solidFill>
                  <a:schemeClr val="bg2">
                    <a:lumMod val="95000"/>
                  </a:schemeClr>
                </a:solidFill>
              </a:rPr>
              <a:t>Exploratory Data Analysis</a:t>
            </a:r>
          </a:p>
        </p:txBody>
      </p:sp>
      <p:sp>
        <p:nvSpPr>
          <p:cNvPr id="12" name="TextBox 11">
            <a:extLst>
              <a:ext uri="{FF2B5EF4-FFF2-40B4-BE49-F238E27FC236}">
                <a16:creationId xmlns:a16="http://schemas.microsoft.com/office/drawing/2014/main" id="{AF9174F3-72B3-EA7E-877C-742C9E08CB10}"/>
              </a:ext>
            </a:extLst>
          </p:cNvPr>
          <p:cNvSpPr txBox="1"/>
          <p:nvPr/>
        </p:nvSpPr>
        <p:spPr>
          <a:xfrm>
            <a:off x="709127" y="1138335"/>
            <a:ext cx="5085183" cy="5078313"/>
          </a:xfrm>
          <a:prstGeom prst="rect">
            <a:avLst/>
          </a:prstGeom>
          <a:noFill/>
        </p:spPr>
        <p:txBody>
          <a:bodyPr wrap="square" rtlCol="0">
            <a:spAutoFit/>
          </a:bodyPr>
          <a:lstStyle/>
          <a:p>
            <a:r>
              <a:rPr lang="en-US" b="0" i="0" dirty="0">
                <a:solidFill>
                  <a:srgbClr val="ECECEC"/>
                </a:solidFill>
                <a:effectLst/>
                <a:latin typeface="Söhne"/>
              </a:rPr>
              <a:t>Blood Pressure : People with higher levels of education tend to have lower systolic and diastolic blood pressure.</a:t>
            </a:r>
          </a:p>
          <a:p>
            <a:r>
              <a:rPr lang="en-US" b="0" i="0" dirty="0">
                <a:solidFill>
                  <a:srgbClr val="ECECEC"/>
                </a:solidFill>
                <a:effectLst/>
                <a:latin typeface="Söhne"/>
              </a:rPr>
              <a:t>Body Mass Index (BMI): There seems to be a weak inverse relationship between education and BMI. People with higher levels of education tend to have a lower BMI.</a:t>
            </a:r>
          </a:p>
          <a:p>
            <a:r>
              <a:rPr lang="en-US" b="0" i="0" dirty="0">
                <a:solidFill>
                  <a:srgbClr val="ECECEC"/>
                </a:solidFill>
                <a:effectLst/>
                <a:latin typeface="Söhne"/>
              </a:rPr>
              <a:t>Heart Rate: The data for heart rate is inconclusive. There seems to be no clear association between education and heartrate.</a:t>
            </a:r>
          </a:p>
          <a:p>
            <a:r>
              <a:rPr lang="en-US" b="0" i="0" dirty="0">
                <a:solidFill>
                  <a:srgbClr val="ECECEC"/>
                </a:solidFill>
                <a:effectLst/>
                <a:latin typeface="Söhne"/>
              </a:rPr>
              <a:t>Smoking: There seems to be an inverse relationship between education and the number of cigarettes smoked per day. People with higher levels of education tend to smoke less.</a:t>
            </a:r>
          </a:p>
          <a:p>
            <a:r>
              <a:rPr lang="en-US" b="0" i="0" dirty="0">
                <a:solidFill>
                  <a:srgbClr val="ECECEC"/>
                </a:solidFill>
                <a:effectLst/>
                <a:latin typeface="Söhne"/>
              </a:rPr>
              <a:t>Cholesterol: There seems to be a weak inverse relationship between education and total cholesterol. People with higher levels of education tend to have lower cholesterol.</a:t>
            </a:r>
            <a:endParaRPr lang="en-IN" dirty="0">
              <a:solidFill>
                <a:schemeClr val="bg2">
                  <a:lumMod val="95000"/>
                </a:schemeClr>
              </a:solidFill>
            </a:endParaRPr>
          </a:p>
        </p:txBody>
      </p:sp>
      <p:pic>
        <p:nvPicPr>
          <p:cNvPr id="32" name="Picture 31">
            <a:extLst>
              <a:ext uri="{FF2B5EF4-FFF2-40B4-BE49-F238E27FC236}">
                <a16:creationId xmlns:a16="http://schemas.microsoft.com/office/drawing/2014/main" id="{F0E000B1-FC93-6497-74F1-AD8A53AC470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70068" y="1539550"/>
            <a:ext cx="5806687" cy="3209731"/>
          </a:xfrm>
          <a:prstGeom prst="rect">
            <a:avLst/>
          </a:prstGeom>
        </p:spPr>
      </p:pic>
    </p:spTree>
    <p:extLst>
      <p:ext uri="{BB962C8B-B14F-4D97-AF65-F5344CB8AC3E}">
        <p14:creationId xmlns:p14="http://schemas.microsoft.com/office/powerpoint/2010/main" val="1539236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Theme">
  <a:themeElements>
    <a:clrScheme name="Theme 06">
      <a:dk1>
        <a:srgbClr val="262626"/>
      </a:dk1>
      <a:lt1>
        <a:srgbClr val="FFFFFF"/>
      </a:lt1>
      <a:dk2>
        <a:srgbClr val="262626"/>
      </a:dk2>
      <a:lt2>
        <a:srgbClr val="FFFFFF"/>
      </a:lt2>
      <a:accent1>
        <a:srgbClr val="EB003A"/>
      </a:accent1>
      <a:accent2>
        <a:srgbClr val="F80001"/>
      </a:accent2>
      <a:accent3>
        <a:srgbClr val="FE3C00"/>
      </a:accent3>
      <a:accent4>
        <a:srgbClr val="FF7300"/>
      </a:accent4>
      <a:accent5>
        <a:srgbClr val="FF8402"/>
      </a:accent5>
      <a:accent6>
        <a:srgbClr val="FFAE00"/>
      </a:accent6>
      <a:hlink>
        <a:srgbClr val="FFFFFF"/>
      </a:hlink>
      <a:folHlink>
        <a:srgbClr val="59595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1260</TotalTime>
  <Words>3117</Words>
  <Application>Microsoft Office PowerPoint</Application>
  <PresentationFormat>Widescreen</PresentationFormat>
  <Paragraphs>171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Bahnschrift SemiBold Condensed</vt:lpstr>
      <vt:lpstr>Calibri</vt:lpstr>
      <vt:lpstr>Nexa Bold</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free business powerpoint templates</dc:title>
  <dc:creator>Rahul Kumar Bhagat</dc:creator>
  <cp:lastModifiedBy>Rahul Kumar Bhagat</cp:lastModifiedBy>
  <cp:revision>71</cp:revision>
  <dcterms:created xsi:type="dcterms:W3CDTF">2019-01-07T09:07:28Z</dcterms:created>
  <dcterms:modified xsi:type="dcterms:W3CDTF">2024-04-30T17:13:04Z</dcterms:modified>
</cp:coreProperties>
</file>