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3"/>
    <p:sldId id="257" r:id="rId4"/>
    <p:sldId id="260" r:id="rId5"/>
    <p:sldId id="269" r:id="rId6"/>
    <p:sldId id="270" r:id="rId7"/>
    <p:sldId id="271" r:id="rId8"/>
    <p:sldId id="272" r:id="rId9"/>
    <p:sldId id="273"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endParaRPr lang="en-US" noProof="0"/>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endParaRPr lang="en-US" noProof="0"/>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endParaRPr lang="en-US" noProof="0"/>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endParaRPr lang="en-US" noProof="0"/>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endParaRPr lang="en-US" sz="18400" noProof="0" dirty="0">
              <a:solidFill>
                <a:schemeClr val="accent1">
                  <a:lumMod val="60000"/>
                  <a:lumOff val="40000"/>
                </a:schemeClr>
              </a:solidFill>
              <a:latin typeface="+mj-lt"/>
            </a:endParaRP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endParaRPr lang="en-US" noProof="0"/>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endParaRPr lang="en-US" noProof="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endParaRPr lang="en-US" noProof="0" dirty="0">
              <a:latin typeface="+mj-lt"/>
            </a:endParaRP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000" dirty="0"/>
              <a:t>Analyzing Amazon Sales Data</a:t>
            </a:r>
            <a:endParaRPr lang="en-US" sz="5000" dirty="0"/>
          </a:p>
        </p:txBody>
      </p:sp>
      <p:sp>
        <p:nvSpPr>
          <p:cNvPr id="3" name="Subtitle 2"/>
          <p:cNvSpPr>
            <a:spLocks noGrp="1"/>
          </p:cNvSpPr>
          <p:nvPr>
            <p:ph type="subTitle" idx="1"/>
          </p:nvPr>
        </p:nvSpPr>
        <p:spPr/>
        <p:txBody>
          <a:bodyPr/>
          <a:lstStyle/>
          <a:p>
            <a:pPr marL="0" indent="0">
              <a:buNone/>
            </a:pPr>
            <a:r>
              <a:rPr lang="en-US" sz="1800" dirty="0" err="1"/>
              <a:t>iNeuron</a:t>
            </a:r>
            <a:endParaRPr lang="en-US"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27858" y="1450731"/>
            <a:ext cx="7781544" cy="859055"/>
          </a:xfrm>
        </p:spPr>
        <p:txBody>
          <a:bodyPr>
            <a:normAutofit fontScale="90000"/>
          </a:bodyPr>
          <a:lstStyle/>
          <a:p>
            <a:r>
              <a:rPr lang="en-US" dirty="0"/>
              <a:t>Data Analysis using Excel</a:t>
            </a:r>
            <a:endParaRPr lang="en-US" dirty="0"/>
          </a:p>
        </p:txBody>
      </p:sp>
      <p:sp>
        <p:nvSpPr>
          <p:cNvPr id="5" name="Text Placeholder 4"/>
          <p:cNvSpPr>
            <a:spLocks noGrp="1"/>
          </p:cNvSpPr>
          <p:nvPr>
            <p:ph type="body" idx="1"/>
          </p:nvPr>
        </p:nvSpPr>
        <p:spPr>
          <a:xfrm>
            <a:off x="1165957" y="2460087"/>
            <a:ext cx="9384811" cy="3729697"/>
          </a:xfrm>
        </p:spPr>
        <p:txBody>
          <a:bodyPr>
            <a:normAutofit/>
          </a:bodyPr>
          <a:lstStyle/>
          <a:p>
            <a:pPr marL="285750" indent="-285750" algn="just" fontAlgn="base">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Microsoft Excel is one of the most widely used tools in any industry. While some enjoy playing with pivotal tables and histograms, others limit themselves to simple pie-charts and conditional formatting.</a:t>
            </a: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b="0" i="0" dirty="0">
              <a:solidFill>
                <a:schemeClr val="bg1"/>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Some may create an artwork out of the dull monochrome Excel, while others may be satisfied with its data analysis. In this discussion, we will make a deep delving analysis of Microsoft Excel and its utility. We will focus on how to analyze data in Excel Analytics, the various tricks, and techniques for it. The discussion will also explore the various ways to analyze data in Excel.</a:t>
            </a:r>
            <a:endParaRPr lang="en-US" b="0" i="0" dirty="0">
              <a:solidFill>
                <a:schemeClr val="bg1"/>
              </a:solidFill>
              <a:effectLst/>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39935" y="1433147"/>
            <a:ext cx="7781544" cy="859055"/>
          </a:xfrm>
        </p:spPr>
        <p:txBody>
          <a:bodyPr/>
          <a:lstStyle/>
          <a:p>
            <a:r>
              <a:rPr lang="en-US" dirty="0"/>
              <a:t>Problem Statements</a:t>
            </a:r>
            <a:endParaRPr lang="en-US" dirty="0"/>
          </a:p>
        </p:txBody>
      </p:sp>
      <p:sp>
        <p:nvSpPr>
          <p:cNvPr id="5" name="Text Placeholder 4"/>
          <p:cNvSpPr>
            <a:spLocks noGrp="1"/>
          </p:cNvSpPr>
          <p:nvPr>
            <p:ph type="body" idx="1"/>
          </p:nvPr>
        </p:nvSpPr>
        <p:spPr>
          <a:xfrm>
            <a:off x="1447312" y="2442503"/>
            <a:ext cx="7881326" cy="859054"/>
          </a:xfrm>
        </p:spPr>
        <p:txBody>
          <a:bodyPr>
            <a:normAutofit lnSpcReduction="20000"/>
          </a:bodyPr>
          <a:lstStyle/>
          <a:p>
            <a:pPr marL="285750" indent="-285750">
              <a:buFont typeface="Arial" panose="020B0604020202020204" pitchFamily="34" charset="0"/>
              <a:buChar char="•"/>
            </a:pPr>
            <a:r>
              <a:rPr lang="en-US" dirty="0"/>
              <a:t>Find key metrics and factors and show the meaningful relationships between attributes</a:t>
            </a:r>
            <a:endParaRPr lang="en-US" dirty="0"/>
          </a:p>
        </p:txBody>
      </p:sp>
      <p:sp>
        <p:nvSpPr>
          <p:cNvPr id="2" name="Slide Number Placeholder 1"/>
          <p:cNvSpPr>
            <a:spLocks noGrp="1"/>
          </p:cNvSpPr>
          <p:nvPr>
            <p:ph type="sldNum" sz="quarter" idx="12"/>
          </p:nvPr>
        </p:nvSpPr>
        <p:spPr/>
        <p:txBody>
          <a:bodyPr/>
          <a:lstStyle/>
          <a:p>
            <a:fld id="{C263D6C4-4840-40CC-AC84-17E24B3B7BD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14400" indent="-914400" algn="ctr">
              <a:buFont typeface="+mj-lt"/>
              <a:buAutoNum type="arabicPeriod"/>
            </a:pPr>
            <a:r>
              <a:rPr lang="en-IN" dirty="0"/>
              <a:t>Top 10 Items in Sales:</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3" name="Content Placeholder 2"/>
          <p:cNvPicPr>
            <a:picLocks noChangeAspect="1"/>
          </p:cNvPicPr>
          <p:nvPr>
            <p:ph idx="1"/>
          </p:nvPr>
        </p:nvPicPr>
        <p:blipFill>
          <a:blip r:embed="rId1"/>
          <a:stretch>
            <a:fillRect/>
          </a:stretch>
        </p:blipFill>
        <p:spPr>
          <a:xfrm>
            <a:off x="1746250" y="1640840"/>
            <a:ext cx="8358505" cy="43326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 Sales Amount Vs Discount Amount</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3" name="Picture 2"/>
          <p:cNvPicPr>
            <a:picLocks noChangeAspect="1"/>
          </p:cNvPicPr>
          <p:nvPr>
            <p:ph idx="1"/>
          </p:nvPr>
        </p:nvPicPr>
        <p:blipFill>
          <a:blip r:embed="rId1"/>
          <a:stretch>
            <a:fillRect/>
          </a:stretch>
        </p:blipFill>
        <p:spPr>
          <a:xfrm>
            <a:off x="1164590" y="1705610"/>
            <a:ext cx="8702675" cy="40919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Margin Amount Vs Cost Amount</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3" name="Picture 3"/>
          <p:cNvPicPr>
            <a:picLocks noChangeAspect="1"/>
          </p:cNvPicPr>
          <p:nvPr>
            <p:ph idx="1"/>
          </p:nvPr>
        </p:nvPicPr>
        <p:blipFill>
          <a:blip r:embed="rId1"/>
          <a:stretch>
            <a:fillRect/>
          </a:stretch>
        </p:blipFill>
        <p:spPr>
          <a:xfrm>
            <a:off x="1705610" y="1781810"/>
            <a:ext cx="8888730" cy="401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4.Sales Margin Analysis</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6" name="Picture 4"/>
          <p:cNvPicPr>
            <a:picLocks noChangeAspect="1"/>
          </p:cNvPicPr>
          <p:nvPr>
            <p:ph idx="1"/>
          </p:nvPr>
        </p:nvPicPr>
        <p:blipFill>
          <a:blip r:embed="rId1"/>
          <a:stretch>
            <a:fillRect/>
          </a:stretch>
        </p:blipFill>
        <p:spPr>
          <a:xfrm>
            <a:off x="1452880" y="1851660"/>
            <a:ext cx="9194800" cy="429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Number of Sales by Sales Representative</a:t>
            </a:r>
            <a:endParaRPr lang="en-IN"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fld>
            <a:endParaRPr lang="en-US" noProof="0" dirty="0"/>
          </a:p>
        </p:txBody>
      </p:sp>
      <p:pic>
        <p:nvPicPr>
          <p:cNvPr id="7" name="Picture 5"/>
          <p:cNvPicPr>
            <a:picLocks noChangeAspect="1"/>
          </p:cNvPicPr>
          <p:nvPr>
            <p:ph idx="1"/>
          </p:nvPr>
        </p:nvPicPr>
        <p:blipFill>
          <a:blip r:embed="rId1"/>
          <a:stretch>
            <a:fillRect/>
          </a:stretch>
        </p:blipFill>
        <p:spPr>
          <a:xfrm>
            <a:off x="1335405" y="1572260"/>
            <a:ext cx="9220200" cy="436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3429000"/>
            <a:ext cx="6733840" cy="1243584"/>
          </a:xfrm>
        </p:spPr>
        <p:txBody>
          <a:bodyPr/>
          <a:lstStyle/>
          <a:p>
            <a:r>
              <a:rPr lang="en-US" dirty="0"/>
              <a:t>Thank You,</a:t>
            </a:r>
            <a:br>
              <a:rPr lang="en-US" dirty="0"/>
            </a:br>
            <a:r>
              <a:rPr lang="en-US" dirty="0"/>
              <a:t>Rahul Bhanushali</a:t>
            </a:r>
            <a:endParaRPr lang="en-GB"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blue presentation</Template>
  <TotalTime>0</TotalTime>
  <Words>934</Words>
  <Application>WPS Presentation</Application>
  <PresentationFormat>Widescreen</PresentationFormat>
  <Paragraphs>42</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Trebuchet MS</vt:lpstr>
      <vt:lpstr>Trade Gothic LT Pro</vt:lpstr>
      <vt:lpstr>Yu Gothic UI</vt:lpstr>
      <vt:lpstr>Tahoma</vt:lpstr>
      <vt:lpstr>Times New Roman</vt:lpstr>
      <vt:lpstr>Microsoft YaHei</vt:lpstr>
      <vt:lpstr>Arial Unicode MS</vt:lpstr>
      <vt:lpstr>Calibri</vt:lpstr>
      <vt:lpstr>Office Theme</vt:lpstr>
      <vt:lpstr>Excel Case Study</vt:lpstr>
      <vt:lpstr>Data Analysis using Excel</vt:lpstr>
      <vt:lpstr>Problem Statements</vt:lpstr>
      <vt:lpstr>Car Sales by Gender</vt:lpstr>
      <vt:lpstr>2. Favourite Films by Age</vt:lpstr>
      <vt:lpstr>3. Population of Urban Cities</vt:lpstr>
      <vt:lpstr>4. Weight of Trainer</vt:lpstr>
      <vt:lpstr>5. Medals tally of Top 6 Countries</vt:lpstr>
      <vt:lpstr>Thank You, Rahul Bhanushali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Case Study</dc:title>
  <dc:creator>Rahul Bhanushali</dc:creator>
  <cp:lastModifiedBy>Chanchal Nair</cp:lastModifiedBy>
  <cp:revision>2</cp:revision>
  <dcterms:created xsi:type="dcterms:W3CDTF">2021-08-14T15:23:00Z</dcterms:created>
  <dcterms:modified xsi:type="dcterms:W3CDTF">2021-09-12T16:26:27Z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771ABDA56EA34FBD866241CD3D82F699</vt:lpwstr>
  </property>
  <property fmtid="{D5CDD505-2E9C-101B-9397-08002B2CF9AE}" pid="4" name="KSOProductBuildVer">
    <vt:lpwstr>1033-11.2.0.10296</vt:lpwstr>
  </property>
</Properties>
</file>