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E5DA-E640-4CF1-AA96-746F6E0DCFE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E91B-FD7B-4ECF-A438-740E87E1F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 Processing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sliding window mechanism generates images that are a column/row of pixel different, which although would look similar to humans but will be different to ML model</a:t>
            </a:r>
          </a:p>
          <a:p>
            <a:r>
              <a:rPr lang="en-US" dirty="0" smtClean="0"/>
              <a:t>We are working on building ML model to be trained from this dataset</a:t>
            </a:r>
          </a:p>
          <a:p>
            <a:r>
              <a:rPr lang="en-US" dirty="0" smtClean="0"/>
              <a:t>We are hoping to get good accuracy from this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1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currently have 228 images of damaged walls captured in our campus areas</a:t>
            </a:r>
          </a:p>
          <a:p>
            <a:r>
              <a:rPr lang="en-US" dirty="0" smtClean="0"/>
              <a:t>Each image has 1 or more classes (cracked wall, damp wall, peeled paint, no defect) that we need to classify in our ML model</a:t>
            </a:r>
          </a:p>
          <a:p>
            <a:r>
              <a:rPr lang="en-US" dirty="0" smtClean="0"/>
              <a:t>These images also has various noise i.e. things which are not a wall</a:t>
            </a:r>
          </a:p>
          <a:p>
            <a:r>
              <a:rPr lang="en-US" dirty="0" smtClean="0"/>
              <a:t>So generating dataset first from these noisy images and then labelling them will take days of manual work</a:t>
            </a:r>
          </a:p>
          <a:p>
            <a:r>
              <a:rPr lang="en-US" dirty="0" smtClean="0"/>
              <a:t>In this presentation, we propose an easy way of generating dataset with least amount of manual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2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us take an example image of one of our captured images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06" y="1825625"/>
            <a:ext cx="2042988" cy="4351338"/>
          </a:xfrm>
        </p:spPr>
      </p:pic>
    </p:spTree>
    <p:extLst>
      <p:ext uri="{BB962C8B-B14F-4D97-AF65-F5344CB8AC3E}">
        <p14:creationId xmlns:p14="http://schemas.microsoft.com/office/powerpoint/2010/main" val="417659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the images into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 on the previous slide can be divided into classes as follows</a:t>
            </a:r>
          </a:p>
          <a:p>
            <a:pPr lvl="1"/>
            <a:r>
              <a:rPr lang="en-US" dirty="0" smtClean="0"/>
              <a:t>Red = Not a wall</a:t>
            </a:r>
          </a:p>
          <a:p>
            <a:pPr lvl="1"/>
            <a:r>
              <a:rPr lang="en-US" dirty="0" smtClean="0"/>
              <a:t>Blue = No defect</a:t>
            </a:r>
          </a:p>
          <a:p>
            <a:pPr lvl="1"/>
            <a:r>
              <a:rPr lang="en-US" dirty="0" smtClean="0"/>
              <a:t>Black = Fungus (Damp wall)</a:t>
            </a:r>
          </a:p>
          <a:p>
            <a:pPr lvl="1"/>
            <a:r>
              <a:rPr lang="en-US" dirty="0" smtClean="0"/>
              <a:t>Pink = Peeled paint</a:t>
            </a:r>
          </a:p>
          <a:p>
            <a:pPr lvl="1"/>
            <a:r>
              <a:rPr lang="en-US" dirty="0" smtClean="0"/>
              <a:t>Green = Algae (Damp wall)</a:t>
            </a:r>
            <a:endParaRPr lang="en-US" dirty="0"/>
          </a:p>
          <a:p>
            <a:r>
              <a:rPr lang="en-US" dirty="0" smtClean="0"/>
              <a:t>There is no crack in this image</a:t>
            </a:r>
          </a:p>
          <a:p>
            <a:r>
              <a:rPr lang="en-US" dirty="0" smtClean="0"/>
              <a:t>We will consider fungus and algae in the same class as “Damp wall”</a:t>
            </a:r>
          </a:p>
        </p:txBody>
      </p:sp>
    </p:spTree>
    <p:extLst>
      <p:ext uri="{BB962C8B-B14F-4D97-AF65-F5344CB8AC3E}">
        <p14:creationId xmlns:p14="http://schemas.microsoft.com/office/powerpoint/2010/main" val="358081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99" t="16371" r="40994" b="31881"/>
          <a:stretch/>
        </p:blipFill>
        <p:spPr>
          <a:xfrm>
            <a:off x="3226270" y="607684"/>
            <a:ext cx="5739461" cy="564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divide the image into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division of image is done manually</a:t>
            </a:r>
          </a:p>
          <a:p>
            <a:r>
              <a:rPr lang="en-US" dirty="0" smtClean="0"/>
              <a:t>But as the divided image would be as pure as possible (sub image comprising of only one class), the amount of noise would be reduced</a:t>
            </a:r>
          </a:p>
          <a:p>
            <a:r>
              <a:rPr lang="en-US" dirty="0" smtClean="0"/>
              <a:t>This cropped image would be placed in a folder of a specific class</a:t>
            </a:r>
          </a:p>
          <a:p>
            <a:r>
              <a:rPr lang="en-US" dirty="0" smtClean="0"/>
              <a:t>Currently we have taken 20 such sub images each of dimensions (300*300) for each class (total 80)</a:t>
            </a:r>
          </a:p>
          <a:p>
            <a:r>
              <a:rPr lang="en-US" dirty="0" smtClean="0"/>
              <a:t>The above 20 sub images are taken from different images to increase the variation in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6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each divided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sub image of 4 classes, we would generate all possible (256*256) window images</a:t>
            </a:r>
          </a:p>
          <a:p>
            <a:r>
              <a:rPr lang="en-US" dirty="0" smtClean="0"/>
              <a:t>These generated window images would be a part of our final dataset</a:t>
            </a:r>
          </a:p>
          <a:p>
            <a:r>
              <a:rPr lang="en-US" dirty="0" smtClean="0"/>
              <a:t>We will be using sliding window mechanism to generate these dataset (first few iterations illustrated in next slide)</a:t>
            </a:r>
          </a:p>
          <a:p>
            <a:r>
              <a:rPr lang="en-US" dirty="0" smtClean="0"/>
              <a:t>We are not applying any synthetic transformations such as rotation, scaling,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110" t="35141" r="42168" b="35220"/>
          <a:stretch/>
        </p:blipFill>
        <p:spPr>
          <a:xfrm>
            <a:off x="644910" y="2074545"/>
            <a:ext cx="2536826" cy="2529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1125" t="35296" r="42228" b="35185"/>
          <a:stretch/>
        </p:blipFill>
        <p:spPr>
          <a:xfrm>
            <a:off x="3473269" y="2074545"/>
            <a:ext cx="2535701" cy="2529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1084" t="35088" r="42139" b="35184"/>
          <a:stretch/>
        </p:blipFill>
        <p:spPr>
          <a:xfrm>
            <a:off x="6300038" y="2074545"/>
            <a:ext cx="2537757" cy="2529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41167" t="35296" r="42208" b="35296"/>
          <a:stretch/>
        </p:blipFill>
        <p:spPr>
          <a:xfrm>
            <a:off x="9128863" y="2074206"/>
            <a:ext cx="2542437" cy="25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0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(300*300) image, we are getting (300-256+1)^2 = 2025 (256*256) images each labelled with same class as the input (300*300) image</a:t>
            </a:r>
          </a:p>
          <a:p>
            <a:r>
              <a:rPr lang="en-US" dirty="0" smtClean="0"/>
              <a:t>Thus for 80 such labelled (300*300) images, we are obtaining (2025*80) = 1,62,000 labelled (256*256) images</a:t>
            </a:r>
          </a:p>
          <a:p>
            <a:r>
              <a:rPr lang="en-US" dirty="0" smtClean="0"/>
              <a:t>We can increase the number of samples (currently 80) to increase the volume of the dataset and reduce the cropping window size (currently 300*300) to increase the variation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Pre Processing Steps</vt:lpstr>
      <vt:lpstr>Context</vt:lpstr>
      <vt:lpstr>Example</vt:lpstr>
      <vt:lpstr>Divide the images into classes</vt:lpstr>
      <vt:lpstr>PowerPoint Presentation</vt:lpstr>
      <vt:lpstr>How to divide the image into classes</vt:lpstr>
      <vt:lpstr>Process each divided class</vt:lpstr>
      <vt:lpstr>PowerPoint Presentation</vt:lpstr>
      <vt:lpstr>Benefit and results</vt:lpstr>
      <vt:lpstr>Benefits and results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 Processing Steps</dc:title>
  <dc:creator>Aditya Shenoy</dc:creator>
  <cp:lastModifiedBy>Aditya Shenoy</cp:lastModifiedBy>
  <cp:revision>12</cp:revision>
  <dcterms:created xsi:type="dcterms:W3CDTF">2020-03-18T03:52:53Z</dcterms:created>
  <dcterms:modified xsi:type="dcterms:W3CDTF">2020-03-18T04:56:37Z</dcterms:modified>
</cp:coreProperties>
</file>