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57" r:id="rId5"/>
    <p:sldId id="270" r:id="rId6"/>
    <p:sldId id="271" r:id="rId7"/>
    <p:sldId id="272" r:id="rId8"/>
    <p:sldId id="26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FC0D9-1310-4E71-B8B7-F58A67CCB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7DD6C-DF02-4A06-A9F6-F4F700D4F46D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Abstract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E2C13994-B42A-45B0-9344-91EA0DA7C05E}" type="parTrans" cxnId="{67230552-B787-44CD-9B37-85B3C74D0DB9}">
      <dgm:prSet/>
      <dgm:spPr/>
      <dgm:t>
        <a:bodyPr/>
        <a:lstStyle/>
        <a:p>
          <a:endParaRPr lang="en-US"/>
        </a:p>
      </dgm:t>
    </dgm:pt>
    <dgm:pt modelId="{7A6959ED-9AED-49AB-851C-20691F69A203}" type="sibTrans" cxnId="{67230552-B787-44CD-9B37-85B3C74D0DB9}">
      <dgm:prSet/>
      <dgm:spPr/>
      <dgm:t>
        <a:bodyPr/>
        <a:lstStyle/>
        <a:p>
          <a:endParaRPr lang="en-US"/>
        </a:p>
      </dgm:t>
    </dgm:pt>
    <dgm:pt modelId="{104686EF-7F6D-4830-9D6D-6801AF6F588C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Situation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5963B88B-BC4F-4977-9F6B-125FCDDF302A}" type="parTrans" cxnId="{3F59E455-6ED6-45F8-BA01-9B23302649B5}">
      <dgm:prSet/>
      <dgm:spPr/>
      <dgm:t>
        <a:bodyPr/>
        <a:lstStyle/>
        <a:p>
          <a:endParaRPr lang="en-US"/>
        </a:p>
      </dgm:t>
    </dgm:pt>
    <dgm:pt modelId="{0DBB3ACE-731A-4EFC-A88C-5ED3B27DA51A}" type="sibTrans" cxnId="{3F59E455-6ED6-45F8-BA01-9B23302649B5}">
      <dgm:prSet/>
      <dgm:spPr/>
      <dgm:t>
        <a:bodyPr/>
        <a:lstStyle/>
        <a:p>
          <a:endParaRPr lang="en-US"/>
        </a:p>
      </dgm:t>
    </dgm:pt>
    <dgm:pt modelId="{7E3C52A5-E0ED-471C-AA8B-997EE695CF2F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Task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7919BA46-891D-4EC8-A81C-30101EF526D5}" type="parTrans" cxnId="{BF08D4C4-7BCC-4474-A4C0-8A07E0BAFA87}">
      <dgm:prSet/>
      <dgm:spPr/>
      <dgm:t>
        <a:bodyPr/>
        <a:lstStyle/>
        <a:p>
          <a:endParaRPr lang="en-US"/>
        </a:p>
      </dgm:t>
    </dgm:pt>
    <dgm:pt modelId="{2424CD37-FC52-4F8C-88E7-A35D78AB0318}" type="sibTrans" cxnId="{BF08D4C4-7BCC-4474-A4C0-8A07E0BAFA87}">
      <dgm:prSet/>
      <dgm:spPr/>
      <dgm:t>
        <a:bodyPr/>
        <a:lstStyle/>
        <a:p>
          <a:endParaRPr lang="en-US"/>
        </a:p>
      </dgm:t>
    </dgm:pt>
    <dgm:pt modelId="{DFF8F782-4477-4F97-B945-D67B87286A14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Action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A29A6350-C886-4125-A526-B47A7867CF12}" type="parTrans" cxnId="{A6E9254D-1C79-450A-B9BE-BB351415528A}">
      <dgm:prSet/>
      <dgm:spPr/>
      <dgm:t>
        <a:bodyPr/>
        <a:lstStyle/>
        <a:p>
          <a:endParaRPr lang="en-US"/>
        </a:p>
      </dgm:t>
    </dgm:pt>
    <dgm:pt modelId="{DB8F3D2E-C73A-4FF7-8250-5049398245DE}" type="sibTrans" cxnId="{A6E9254D-1C79-450A-B9BE-BB351415528A}">
      <dgm:prSet/>
      <dgm:spPr/>
      <dgm:t>
        <a:bodyPr/>
        <a:lstStyle/>
        <a:p>
          <a:endParaRPr lang="en-US"/>
        </a:p>
      </dgm:t>
    </dgm:pt>
    <dgm:pt modelId="{BBF0769A-3348-4D64-A399-528A8B8DD01F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Result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FA6E3358-7355-4076-B2E7-64D7B20554D7}" type="parTrans" cxnId="{38EDD642-4254-440C-800B-08F81918EF9F}">
      <dgm:prSet/>
      <dgm:spPr/>
      <dgm:t>
        <a:bodyPr/>
        <a:lstStyle/>
        <a:p>
          <a:endParaRPr lang="en-US"/>
        </a:p>
      </dgm:t>
    </dgm:pt>
    <dgm:pt modelId="{EEF138E4-2ADE-4F2A-9840-68CA0C3C1207}" type="sibTrans" cxnId="{38EDD642-4254-440C-800B-08F81918EF9F}">
      <dgm:prSet/>
      <dgm:spPr/>
      <dgm:t>
        <a:bodyPr/>
        <a:lstStyle/>
        <a:p>
          <a:endParaRPr lang="en-US"/>
        </a:p>
      </dgm:t>
    </dgm:pt>
    <dgm:pt modelId="{9F7D5C91-F352-4240-B3F5-63FAE784CF7A}" type="pres">
      <dgm:prSet presAssocID="{2EBFC0D9-1310-4E71-B8B7-F58A67CCB983}" presName="linear" presStyleCnt="0">
        <dgm:presLayoutVars>
          <dgm:animLvl val="lvl"/>
          <dgm:resizeHandles val="exact"/>
        </dgm:presLayoutVars>
      </dgm:prSet>
      <dgm:spPr/>
    </dgm:pt>
    <dgm:pt modelId="{B51E41A7-2870-4489-A432-D8444C1024AF}" type="pres">
      <dgm:prSet presAssocID="{9C97DD6C-DF02-4A06-A9F6-F4F700D4F4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79EF779-9D7F-4E98-92F6-72731CE05AE3}" type="pres">
      <dgm:prSet presAssocID="{7A6959ED-9AED-49AB-851C-20691F69A203}" presName="spacer" presStyleCnt="0"/>
      <dgm:spPr/>
    </dgm:pt>
    <dgm:pt modelId="{14C9E905-F1B6-4AF0-81E7-85F1931C620A}" type="pres">
      <dgm:prSet presAssocID="{104686EF-7F6D-4830-9D6D-6801AF6F58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0B586C-E767-41C7-ABF8-8A6BD19426FE}" type="pres">
      <dgm:prSet presAssocID="{0DBB3ACE-731A-4EFC-A88C-5ED3B27DA51A}" presName="spacer" presStyleCnt="0"/>
      <dgm:spPr/>
    </dgm:pt>
    <dgm:pt modelId="{91B4F17E-0846-45B7-8D44-D7A79CCB4E0D}" type="pres">
      <dgm:prSet presAssocID="{7E3C52A5-E0ED-471C-AA8B-997EE695CF2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8778EB-2C54-4B66-ACC2-0760C4123E59}" type="pres">
      <dgm:prSet presAssocID="{2424CD37-FC52-4F8C-88E7-A35D78AB0318}" presName="spacer" presStyleCnt="0"/>
      <dgm:spPr/>
    </dgm:pt>
    <dgm:pt modelId="{2BBD729D-47C6-4C39-A990-55B50AC7FC39}" type="pres">
      <dgm:prSet presAssocID="{DFF8F782-4477-4F97-B945-D67B87286A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7618E4-7F15-4BC4-B583-FA7949285A9E}" type="pres">
      <dgm:prSet presAssocID="{DB8F3D2E-C73A-4FF7-8250-5049398245DE}" presName="spacer" presStyleCnt="0"/>
      <dgm:spPr/>
    </dgm:pt>
    <dgm:pt modelId="{A065E975-0DD7-4C03-9812-FAB307A1E51C}" type="pres">
      <dgm:prSet presAssocID="{BBF0769A-3348-4D64-A399-528A8B8DD0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230552-B787-44CD-9B37-85B3C74D0DB9}" srcId="{2EBFC0D9-1310-4E71-B8B7-F58A67CCB983}" destId="{9C97DD6C-DF02-4A06-A9F6-F4F700D4F46D}" srcOrd="0" destOrd="0" parTransId="{E2C13994-B42A-45B0-9344-91EA0DA7C05E}" sibTransId="{7A6959ED-9AED-49AB-851C-20691F69A203}"/>
    <dgm:cxn modelId="{92EBC0EA-1658-4E2E-A765-DD20935BA2F0}" type="presOf" srcId="{104686EF-7F6D-4830-9D6D-6801AF6F588C}" destId="{14C9E905-F1B6-4AF0-81E7-85F1931C620A}" srcOrd="0" destOrd="0" presId="urn:microsoft.com/office/officeart/2005/8/layout/vList2"/>
    <dgm:cxn modelId="{38EDD642-4254-440C-800B-08F81918EF9F}" srcId="{2EBFC0D9-1310-4E71-B8B7-F58A67CCB983}" destId="{BBF0769A-3348-4D64-A399-528A8B8DD01F}" srcOrd="4" destOrd="0" parTransId="{FA6E3358-7355-4076-B2E7-64D7B20554D7}" sibTransId="{EEF138E4-2ADE-4F2A-9840-68CA0C3C1207}"/>
    <dgm:cxn modelId="{D5288D0C-1DDE-487F-A7B4-14514024FCD3}" type="presOf" srcId="{DFF8F782-4477-4F97-B945-D67B87286A14}" destId="{2BBD729D-47C6-4C39-A990-55B50AC7FC39}" srcOrd="0" destOrd="0" presId="urn:microsoft.com/office/officeart/2005/8/layout/vList2"/>
    <dgm:cxn modelId="{D7A994B1-BE15-494F-9BB9-17A02F84C4AC}" type="presOf" srcId="{BBF0769A-3348-4D64-A399-528A8B8DD01F}" destId="{A065E975-0DD7-4C03-9812-FAB307A1E51C}" srcOrd="0" destOrd="0" presId="urn:microsoft.com/office/officeart/2005/8/layout/vList2"/>
    <dgm:cxn modelId="{030DC62A-15BE-4620-8D63-149A3D7C701B}" type="presOf" srcId="{9C97DD6C-DF02-4A06-A9F6-F4F700D4F46D}" destId="{B51E41A7-2870-4489-A432-D8444C1024AF}" srcOrd="0" destOrd="0" presId="urn:microsoft.com/office/officeart/2005/8/layout/vList2"/>
    <dgm:cxn modelId="{A6E9254D-1C79-450A-B9BE-BB351415528A}" srcId="{2EBFC0D9-1310-4E71-B8B7-F58A67CCB983}" destId="{DFF8F782-4477-4F97-B945-D67B87286A14}" srcOrd="3" destOrd="0" parTransId="{A29A6350-C886-4125-A526-B47A7867CF12}" sibTransId="{DB8F3D2E-C73A-4FF7-8250-5049398245DE}"/>
    <dgm:cxn modelId="{F731AD8E-069A-476F-9A49-908D82727613}" type="presOf" srcId="{7E3C52A5-E0ED-471C-AA8B-997EE695CF2F}" destId="{91B4F17E-0846-45B7-8D44-D7A79CCB4E0D}" srcOrd="0" destOrd="0" presId="urn:microsoft.com/office/officeart/2005/8/layout/vList2"/>
    <dgm:cxn modelId="{3F59E455-6ED6-45F8-BA01-9B23302649B5}" srcId="{2EBFC0D9-1310-4E71-B8B7-F58A67CCB983}" destId="{104686EF-7F6D-4830-9D6D-6801AF6F588C}" srcOrd="1" destOrd="0" parTransId="{5963B88B-BC4F-4977-9F6B-125FCDDF302A}" sibTransId="{0DBB3ACE-731A-4EFC-A88C-5ED3B27DA51A}"/>
    <dgm:cxn modelId="{BF08D4C4-7BCC-4474-A4C0-8A07E0BAFA87}" srcId="{2EBFC0D9-1310-4E71-B8B7-F58A67CCB983}" destId="{7E3C52A5-E0ED-471C-AA8B-997EE695CF2F}" srcOrd="2" destOrd="0" parTransId="{7919BA46-891D-4EC8-A81C-30101EF526D5}" sibTransId="{2424CD37-FC52-4F8C-88E7-A35D78AB0318}"/>
    <dgm:cxn modelId="{02C46058-5E73-4D33-840A-3B4D3AB3B660}" type="presOf" srcId="{2EBFC0D9-1310-4E71-B8B7-F58A67CCB983}" destId="{9F7D5C91-F352-4240-B3F5-63FAE784CF7A}" srcOrd="0" destOrd="0" presId="urn:microsoft.com/office/officeart/2005/8/layout/vList2"/>
    <dgm:cxn modelId="{993BA980-5249-4802-BA19-0ADD3B1A3649}" type="presParOf" srcId="{9F7D5C91-F352-4240-B3F5-63FAE784CF7A}" destId="{B51E41A7-2870-4489-A432-D8444C1024AF}" srcOrd="0" destOrd="0" presId="urn:microsoft.com/office/officeart/2005/8/layout/vList2"/>
    <dgm:cxn modelId="{7B29E171-BE8A-4A7B-934F-548D3A27C8F5}" type="presParOf" srcId="{9F7D5C91-F352-4240-B3F5-63FAE784CF7A}" destId="{579EF779-9D7F-4E98-92F6-72731CE05AE3}" srcOrd="1" destOrd="0" presId="urn:microsoft.com/office/officeart/2005/8/layout/vList2"/>
    <dgm:cxn modelId="{35820D02-BBA4-4BEA-8499-146A98712293}" type="presParOf" srcId="{9F7D5C91-F352-4240-B3F5-63FAE784CF7A}" destId="{14C9E905-F1B6-4AF0-81E7-85F1931C620A}" srcOrd="2" destOrd="0" presId="urn:microsoft.com/office/officeart/2005/8/layout/vList2"/>
    <dgm:cxn modelId="{8161C310-EE3C-465F-9771-E7652A45EFC1}" type="presParOf" srcId="{9F7D5C91-F352-4240-B3F5-63FAE784CF7A}" destId="{340B586C-E767-41C7-ABF8-8A6BD19426FE}" srcOrd="3" destOrd="0" presId="urn:microsoft.com/office/officeart/2005/8/layout/vList2"/>
    <dgm:cxn modelId="{5C88C8E8-818D-4025-BE4C-EE03901C19C3}" type="presParOf" srcId="{9F7D5C91-F352-4240-B3F5-63FAE784CF7A}" destId="{91B4F17E-0846-45B7-8D44-D7A79CCB4E0D}" srcOrd="4" destOrd="0" presId="urn:microsoft.com/office/officeart/2005/8/layout/vList2"/>
    <dgm:cxn modelId="{AF2D59E6-B7DF-4795-A48C-3EA34F9590BE}" type="presParOf" srcId="{9F7D5C91-F352-4240-B3F5-63FAE784CF7A}" destId="{488778EB-2C54-4B66-ACC2-0760C4123E59}" srcOrd="5" destOrd="0" presId="urn:microsoft.com/office/officeart/2005/8/layout/vList2"/>
    <dgm:cxn modelId="{FC8DDC78-671F-46D6-A875-F3B762185939}" type="presParOf" srcId="{9F7D5C91-F352-4240-B3F5-63FAE784CF7A}" destId="{2BBD729D-47C6-4C39-A990-55B50AC7FC39}" srcOrd="6" destOrd="0" presId="urn:microsoft.com/office/officeart/2005/8/layout/vList2"/>
    <dgm:cxn modelId="{D2651A09-F8CB-4375-A6C8-F851A45D350F}" type="presParOf" srcId="{9F7D5C91-F352-4240-B3F5-63FAE784CF7A}" destId="{AF7618E4-7F15-4BC4-B583-FA7949285A9E}" srcOrd="7" destOrd="0" presId="urn:microsoft.com/office/officeart/2005/8/layout/vList2"/>
    <dgm:cxn modelId="{8DAB4ECB-8BD4-4F54-82AB-5919DD5D074E}" type="presParOf" srcId="{9F7D5C91-F352-4240-B3F5-63FAE784CF7A}" destId="{A065E975-0DD7-4C03-9812-FAB307A1E5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8194A-09FE-4DB6-A130-0255E37A12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EE01D-7148-4F9A-8B4C-6F9EBC156EBD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Popularity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05744BD7-734E-4979-91DE-A5A94D43FEF4}" type="parTrans" cxnId="{D12E67F7-F733-4A7F-8F9F-181D902A4902}">
      <dgm:prSet/>
      <dgm:spPr/>
      <dgm:t>
        <a:bodyPr/>
        <a:lstStyle/>
        <a:p>
          <a:endParaRPr lang="en-US"/>
        </a:p>
      </dgm:t>
    </dgm:pt>
    <dgm:pt modelId="{56F01013-7D35-4A15-A08C-661752774B0B}" type="sibTrans" cxnId="{D12E67F7-F733-4A7F-8F9F-181D902A4902}">
      <dgm:prSet/>
      <dgm:spPr/>
      <dgm:t>
        <a:bodyPr/>
        <a:lstStyle/>
        <a:p>
          <a:endParaRPr lang="en-US"/>
        </a:p>
      </dgm:t>
    </dgm:pt>
    <dgm:pt modelId="{815BC66B-470C-4356-9B8F-BDC4B784402E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Python is more popular than Java</a:t>
          </a:r>
        </a:p>
      </dgm:t>
    </dgm:pt>
    <dgm:pt modelId="{D21B65D9-9390-44F2-B432-ADE9E3E150A1}" type="parTrans" cxnId="{D9DAD22A-3AC5-48D2-8F15-E0B0A5FE802E}">
      <dgm:prSet/>
      <dgm:spPr/>
      <dgm:t>
        <a:bodyPr/>
        <a:lstStyle/>
        <a:p>
          <a:endParaRPr lang="en-US"/>
        </a:p>
      </dgm:t>
    </dgm:pt>
    <dgm:pt modelId="{A9EA416D-0B23-43EF-AF5D-26C0E7622C11}" type="sibTrans" cxnId="{D9DAD22A-3AC5-48D2-8F15-E0B0A5FE802E}">
      <dgm:prSet/>
      <dgm:spPr/>
      <dgm:t>
        <a:bodyPr/>
        <a:lstStyle/>
        <a:p>
          <a:endParaRPr lang="en-US"/>
        </a:p>
      </dgm:t>
    </dgm:pt>
    <dgm:pt modelId="{0C58E162-BDE6-4B3F-A5A6-15C3FC162031}">
      <dgm:prSet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Syntax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A743F916-3FDC-4470-8C78-88C2CF48EC2B}" type="parTrans" cxnId="{BBBE70BC-239B-43C9-B05B-9A09C64FF798}">
      <dgm:prSet/>
      <dgm:spPr/>
      <dgm:t>
        <a:bodyPr/>
        <a:lstStyle/>
        <a:p>
          <a:endParaRPr lang="en-US"/>
        </a:p>
      </dgm:t>
    </dgm:pt>
    <dgm:pt modelId="{747F4A98-9CCB-49C9-A4A8-D2E2C8DC5592}" type="sibTrans" cxnId="{BBBE70BC-239B-43C9-B05B-9A09C64FF798}">
      <dgm:prSet/>
      <dgm:spPr/>
      <dgm:t>
        <a:bodyPr/>
        <a:lstStyle/>
        <a:p>
          <a:endParaRPr lang="en-US"/>
        </a:p>
      </dgm:t>
    </dgm:pt>
    <dgm:pt modelId="{8C06A471-067A-4990-B8D2-FADEB9283270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Something that can be done in one line in Python, requires lengthy code in Java</a:t>
          </a:r>
        </a:p>
      </dgm:t>
    </dgm:pt>
    <dgm:pt modelId="{F47ED722-9E88-428F-AF1A-6B98C85B1833}" type="parTrans" cxnId="{F5846CD3-697E-4C91-AD3F-9B6E00FF3B46}">
      <dgm:prSet/>
      <dgm:spPr/>
      <dgm:t>
        <a:bodyPr/>
        <a:lstStyle/>
        <a:p>
          <a:endParaRPr lang="en-US"/>
        </a:p>
      </dgm:t>
    </dgm:pt>
    <dgm:pt modelId="{2382CF98-099A-4EFD-9A74-7626CCF852B3}" type="sibTrans" cxnId="{F5846CD3-697E-4C91-AD3F-9B6E00FF3B46}">
      <dgm:prSet/>
      <dgm:spPr/>
      <dgm:t>
        <a:bodyPr/>
        <a:lstStyle/>
        <a:p>
          <a:endParaRPr lang="en-US"/>
        </a:p>
      </dgm:t>
    </dgm:pt>
    <dgm:pt modelId="{E9DD8806-280B-49B3-81B0-DFB12394A6A8}">
      <dgm:prSet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Productivity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8D16BD6B-DBEC-4957-9057-E840E1710B45}" type="parTrans" cxnId="{198D1EB1-FBFC-4116-BCBC-8734151FAED0}">
      <dgm:prSet/>
      <dgm:spPr/>
      <dgm:t>
        <a:bodyPr/>
        <a:lstStyle/>
        <a:p>
          <a:endParaRPr lang="en-US"/>
        </a:p>
      </dgm:t>
    </dgm:pt>
    <dgm:pt modelId="{2F002BE0-CC64-45AC-B286-67D8AF5004FD}" type="sibTrans" cxnId="{198D1EB1-FBFC-4116-BCBC-8734151FAED0}">
      <dgm:prSet/>
      <dgm:spPr/>
      <dgm:t>
        <a:bodyPr/>
        <a:lstStyle/>
        <a:p>
          <a:endParaRPr lang="en-US"/>
        </a:p>
      </dgm:t>
    </dgm:pt>
    <dgm:pt modelId="{480ABF81-26EB-4A29-88DD-12DC1D7FF839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Python development boosts productivity due to fewer lines of code and less errors</a:t>
          </a:r>
          <a:endParaRPr lang="en-US" sz="2200" dirty="0">
            <a:latin typeface="Century Gothic" panose="020B0502020202020204" pitchFamily="34" charset="0"/>
          </a:endParaRPr>
        </a:p>
      </dgm:t>
    </dgm:pt>
    <dgm:pt modelId="{CD0B865A-A990-46FE-A7C2-368FD6A8FA60}" type="parTrans" cxnId="{B1C0A95D-FF6C-4B04-BF49-8F2766796CA2}">
      <dgm:prSet/>
      <dgm:spPr/>
      <dgm:t>
        <a:bodyPr/>
        <a:lstStyle/>
        <a:p>
          <a:endParaRPr lang="en-US"/>
        </a:p>
      </dgm:t>
    </dgm:pt>
    <dgm:pt modelId="{9823BB6A-F999-4E5E-91F8-ECAA6FEB1DF9}" type="sibTrans" cxnId="{B1C0A95D-FF6C-4B04-BF49-8F2766796CA2}">
      <dgm:prSet/>
      <dgm:spPr/>
      <dgm:t>
        <a:bodyPr/>
        <a:lstStyle/>
        <a:p>
          <a:endParaRPr lang="en-US"/>
        </a:p>
      </dgm:t>
    </dgm:pt>
    <dgm:pt modelId="{27386D82-3BBC-4E38-9528-4DE57298AC1F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Python is easy to learn and easy to use due to its syntax</a:t>
          </a:r>
          <a:endParaRPr lang="en-US" sz="2200" dirty="0">
            <a:latin typeface="Century Gothic" panose="020B0502020202020204" pitchFamily="34" charset="0"/>
          </a:endParaRPr>
        </a:p>
      </dgm:t>
    </dgm:pt>
    <dgm:pt modelId="{C84F3F6D-32FF-4960-90F8-030A6CB1AA18}" type="parTrans" cxnId="{90FE18C2-0739-4B65-978A-067E3D1DE4C3}">
      <dgm:prSet/>
      <dgm:spPr/>
      <dgm:t>
        <a:bodyPr/>
        <a:lstStyle/>
        <a:p>
          <a:endParaRPr lang="en-US"/>
        </a:p>
      </dgm:t>
    </dgm:pt>
    <dgm:pt modelId="{4BE5DBBA-3F44-4F42-8A80-1DA75C0E5755}" type="sibTrans" cxnId="{90FE18C2-0739-4B65-978A-067E3D1DE4C3}">
      <dgm:prSet/>
      <dgm:spPr/>
      <dgm:t>
        <a:bodyPr/>
        <a:lstStyle/>
        <a:p>
          <a:endParaRPr lang="en-US"/>
        </a:p>
      </dgm:t>
    </dgm:pt>
    <dgm:pt modelId="{5F51AB66-EFBF-4A48-A9D6-6B43FB70B188}">
      <dgm:prSet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Simplicity/Verbosity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8FC62B4B-034C-4B81-B0F5-30A28866C990}" type="parTrans" cxnId="{40ECF0D3-F4C9-40F4-8E67-99ED1A8FAC25}">
      <dgm:prSet/>
      <dgm:spPr/>
      <dgm:t>
        <a:bodyPr/>
        <a:lstStyle/>
        <a:p>
          <a:endParaRPr lang="en-US"/>
        </a:p>
      </dgm:t>
    </dgm:pt>
    <dgm:pt modelId="{9DC0A832-78A8-42F3-A6A9-7ED12D29A248}" type="sibTrans" cxnId="{40ECF0D3-F4C9-40F4-8E67-99ED1A8FAC25}">
      <dgm:prSet/>
      <dgm:spPr/>
      <dgm:t>
        <a:bodyPr/>
        <a:lstStyle/>
        <a:p>
          <a:endParaRPr lang="en-US"/>
        </a:p>
      </dgm:t>
    </dgm:pt>
    <dgm:pt modelId="{8D42ED16-2DF8-4BA6-A2E6-B74216836EE0}" type="pres">
      <dgm:prSet presAssocID="{EFB8194A-09FE-4DB6-A130-0255E37A1283}" presName="Name0" presStyleCnt="0">
        <dgm:presLayoutVars>
          <dgm:dir/>
          <dgm:animLvl val="lvl"/>
          <dgm:resizeHandles val="exact"/>
        </dgm:presLayoutVars>
      </dgm:prSet>
      <dgm:spPr/>
    </dgm:pt>
    <dgm:pt modelId="{1D98CDE6-1076-477A-92F0-BA65821ED445}" type="pres">
      <dgm:prSet presAssocID="{BCEEE01D-7148-4F9A-8B4C-6F9EBC156EBD}" presName="linNode" presStyleCnt="0"/>
      <dgm:spPr/>
    </dgm:pt>
    <dgm:pt modelId="{42F25037-C2EC-401A-9666-07BBFADAF1D6}" type="pres">
      <dgm:prSet presAssocID="{BCEEE01D-7148-4F9A-8B4C-6F9EBC156EB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476A441-744E-44B5-BE82-5CE43C23F78E}" type="pres">
      <dgm:prSet presAssocID="{BCEEE01D-7148-4F9A-8B4C-6F9EBC156EBD}" presName="descendantText" presStyleLbl="alignAccFollowNode1" presStyleIdx="0" presStyleCnt="4">
        <dgm:presLayoutVars>
          <dgm:bulletEnabled val="1"/>
        </dgm:presLayoutVars>
      </dgm:prSet>
      <dgm:spPr/>
    </dgm:pt>
    <dgm:pt modelId="{50F05DAB-D0F1-438C-811B-C53A49C9BA0B}" type="pres">
      <dgm:prSet presAssocID="{56F01013-7D35-4A15-A08C-661752774B0B}" presName="sp" presStyleCnt="0"/>
      <dgm:spPr/>
    </dgm:pt>
    <dgm:pt modelId="{51C8E255-334E-4D27-A8FC-C6AC82C6CFFE}" type="pres">
      <dgm:prSet presAssocID="{0C58E162-BDE6-4B3F-A5A6-15C3FC162031}" presName="linNode" presStyleCnt="0"/>
      <dgm:spPr/>
    </dgm:pt>
    <dgm:pt modelId="{E956108D-D9A5-4F1A-8B5E-C7EB369268F5}" type="pres">
      <dgm:prSet presAssocID="{0C58E162-BDE6-4B3F-A5A6-15C3FC16203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518BA4E-6B8E-4610-BA2F-17D5BB3E040B}" type="pres">
      <dgm:prSet presAssocID="{0C58E162-BDE6-4B3F-A5A6-15C3FC162031}" presName="descendantText" presStyleLbl="alignAccFollowNode1" presStyleIdx="1" presStyleCnt="4">
        <dgm:presLayoutVars>
          <dgm:bulletEnabled val="1"/>
        </dgm:presLayoutVars>
      </dgm:prSet>
      <dgm:spPr/>
    </dgm:pt>
    <dgm:pt modelId="{D0BA5D46-3693-4DC9-80FF-D03ADFA858F6}" type="pres">
      <dgm:prSet presAssocID="{747F4A98-9CCB-49C9-A4A8-D2E2C8DC5592}" presName="sp" presStyleCnt="0"/>
      <dgm:spPr/>
    </dgm:pt>
    <dgm:pt modelId="{038564E9-AC2F-4914-A1B1-5EA74440AE81}" type="pres">
      <dgm:prSet presAssocID="{5F51AB66-EFBF-4A48-A9D6-6B43FB70B188}" presName="linNode" presStyleCnt="0"/>
      <dgm:spPr/>
    </dgm:pt>
    <dgm:pt modelId="{3AC7993E-620F-4971-A014-2D72F8611E70}" type="pres">
      <dgm:prSet presAssocID="{5F51AB66-EFBF-4A48-A9D6-6B43FB70B18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7D10CCB-16D8-4F70-8362-B19025EC5725}" type="pres">
      <dgm:prSet presAssocID="{5F51AB66-EFBF-4A48-A9D6-6B43FB70B188}" presName="descendantText" presStyleLbl="alignAccFollowNode1" presStyleIdx="2" presStyleCnt="4">
        <dgm:presLayoutVars>
          <dgm:bulletEnabled val="1"/>
        </dgm:presLayoutVars>
      </dgm:prSet>
      <dgm:spPr/>
    </dgm:pt>
    <dgm:pt modelId="{E1330AAA-A03F-4AEC-820F-1DC6AB71E7C8}" type="pres">
      <dgm:prSet presAssocID="{9DC0A832-78A8-42F3-A6A9-7ED12D29A248}" presName="sp" presStyleCnt="0"/>
      <dgm:spPr/>
    </dgm:pt>
    <dgm:pt modelId="{636B1719-870A-456C-802C-0879D9F9C013}" type="pres">
      <dgm:prSet presAssocID="{E9DD8806-280B-49B3-81B0-DFB12394A6A8}" presName="linNode" presStyleCnt="0"/>
      <dgm:spPr/>
    </dgm:pt>
    <dgm:pt modelId="{B11880AC-374C-4715-BAA8-5D80750E2AEA}" type="pres">
      <dgm:prSet presAssocID="{E9DD8806-280B-49B3-81B0-DFB12394A6A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DF67884-FC10-42A3-A68B-81A3B626A921}" type="pres">
      <dgm:prSet presAssocID="{E9DD8806-280B-49B3-81B0-DFB12394A6A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D02E4-5AC7-428D-BE3E-1BA0311F9B21}" type="presOf" srcId="{480ABF81-26EB-4A29-88DD-12DC1D7FF839}" destId="{8DF67884-FC10-42A3-A68B-81A3B626A921}" srcOrd="0" destOrd="0" presId="urn:microsoft.com/office/officeart/2005/8/layout/vList5"/>
    <dgm:cxn modelId="{EAE45F17-9AD6-41BB-90D7-A4993BD7FFDC}" type="presOf" srcId="{815BC66B-470C-4356-9B8F-BDC4B784402E}" destId="{E476A441-744E-44B5-BE82-5CE43C23F78E}" srcOrd="0" destOrd="0" presId="urn:microsoft.com/office/officeart/2005/8/layout/vList5"/>
    <dgm:cxn modelId="{BBBE70BC-239B-43C9-B05B-9A09C64FF798}" srcId="{EFB8194A-09FE-4DB6-A130-0255E37A1283}" destId="{0C58E162-BDE6-4B3F-A5A6-15C3FC162031}" srcOrd="1" destOrd="0" parTransId="{A743F916-3FDC-4470-8C78-88C2CF48EC2B}" sibTransId="{747F4A98-9CCB-49C9-A4A8-D2E2C8DC5592}"/>
    <dgm:cxn modelId="{F5846CD3-697E-4C91-AD3F-9B6E00FF3B46}" srcId="{5F51AB66-EFBF-4A48-A9D6-6B43FB70B188}" destId="{8C06A471-067A-4990-B8D2-FADEB9283270}" srcOrd="0" destOrd="0" parTransId="{F47ED722-9E88-428F-AF1A-6B98C85B1833}" sibTransId="{2382CF98-099A-4EFD-9A74-7626CCF852B3}"/>
    <dgm:cxn modelId="{B1C0A95D-FF6C-4B04-BF49-8F2766796CA2}" srcId="{E9DD8806-280B-49B3-81B0-DFB12394A6A8}" destId="{480ABF81-26EB-4A29-88DD-12DC1D7FF839}" srcOrd="0" destOrd="0" parTransId="{CD0B865A-A990-46FE-A7C2-368FD6A8FA60}" sibTransId="{9823BB6A-F999-4E5E-91F8-ECAA6FEB1DF9}"/>
    <dgm:cxn modelId="{762C66DB-4E88-4F59-9F90-98BCA22DCC8E}" type="presOf" srcId="{EFB8194A-09FE-4DB6-A130-0255E37A1283}" destId="{8D42ED16-2DF8-4BA6-A2E6-B74216836EE0}" srcOrd="0" destOrd="0" presId="urn:microsoft.com/office/officeart/2005/8/layout/vList5"/>
    <dgm:cxn modelId="{00556454-BB49-4E0F-8FDC-DFC19F05D119}" type="presOf" srcId="{27386D82-3BBC-4E38-9528-4DE57298AC1F}" destId="{5518BA4E-6B8E-4610-BA2F-17D5BB3E040B}" srcOrd="0" destOrd="0" presId="urn:microsoft.com/office/officeart/2005/8/layout/vList5"/>
    <dgm:cxn modelId="{D9DAD22A-3AC5-48D2-8F15-E0B0A5FE802E}" srcId="{BCEEE01D-7148-4F9A-8B4C-6F9EBC156EBD}" destId="{815BC66B-470C-4356-9B8F-BDC4B784402E}" srcOrd="0" destOrd="0" parTransId="{D21B65D9-9390-44F2-B432-ADE9E3E150A1}" sibTransId="{A9EA416D-0B23-43EF-AF5D-26C0E7622C11}"/>
    <dgm:cxn modelId="{E8A45B12-3D4A-4380-B4A0-6B17E58232FC}" type="presOf" srcId="{5F51AB66-EFBF-4A48-A9D6-6B43FB70B188}" destId="{3AC7993E-620F-4971-A014-2D72F8611E70}" srcOrd="0" destOrd="0" presId="urn:microsoft.com/office/officeart/2005/8/layout/vList5"/>
    <dgm:cxn modelId="{5BD0F60A-6813-447A-B916-9CDDDAEB791C}" type="presOf" srcId="{0C58E162-BDE6-4B3F-A5A6-15C3FC162031}" destId="{E956108D-D9A5-4F1A-8B5E-C7EB369268F5}" srcOrd="0" destOrd="0" presId="urn:microsoft.com/office/officeart/2005/8/layout/vList5"/>
    <dgm:cxn modelId="{42A6E470-A81F-4B55-8255-0C03CD28648A}" type="presOf" srcId="{BCEEE01D-7148-4F9A-8B4C-6F9EBC156EBD}" destId="{42F25037-C2EC-401A-9666-07BBFADAF1D6}" srcOrd="0" destOrd="0" presId="urn:microsoft.com/office/officeart/2005/8/layout/vList5"/>
    <dgm:cxn modelId="{EDBF277D-FF4F-4132-B4F9-28E42A7944B1}" type="presOf" srcId="{8C06A471-067A-4990-B8D2-FADEB9283270}" destId="{47D10CCB-16D8-4F70-8362-B19025EC5725}" srcOrd="0" destOrd="0" presId="urn:microsoft.com/office/officeart/2005/8/layout/vList5"/>
    <dgm:cxn modelId="{F63C695C-8E93-4F4B-AC6E-0A43DC53A9E3}" type="presOf" srcId="{E9DD8806-280B-49B3-81B0-DFB12394A6A8}" destId="{B11880AC-374C-4715-BAA8-5D80750E2AEA}" srcOrd="0" destOrd="0" presId="urn:microsoft.com/office/officeart/2005/8/layout/vList5"/>
    <dgm:cxn modelId="{90FE18C2-0739-4B65-978A-067E3D1DE4C3}" srcId="{0C58E162-BDE6-4B3F-A5A6-15C3FC162031}" destId="{27386D82-3BBC-4E38-9528-4DE57298AC1F}" srcOrd="0" destOrd="0" parTransId="{C84F3F6D-32FF-4960-90F8-030A6CB1AA18}" sibTransId="{4BE5DBBA-3F44-4F42-8A80-1DA75C0E5755}"/>
    <dgm:cxn modelId="{40ECF0D3-F4C9-40F4-8E67-99ED1A8FAC25}" srcId="{EFB8194A-09FE-4DB6-A130-0255E37A1283}" destId="{5F51AB66-EFBF-4A48-A9D6-6B43FB70B188}" srcOrd="2" destOrd="0" parTransId="{8FC62B4B-034C-4B81-B0F5-30A28866C990}" sibTransId="{9DC0A832-78A8-42F3-A6A9-7ED12D29A248}"/>
    <dgm:cxn modelId="{198D1EB1-FBFC-4116-BCBC-8734151FAED0}" srcId="{EFB8194A-09FE-4DB6-A130-0255E37A1283}" destId="{E9DD8806-280B-49B3-81B0-DFB12394A6A8}" srcOrd="3" destOrd="0" parTransId="{8D16BD6B-DBEC-4957-9057-E840E1710B45}" sibTransId="{2F002BE0-CC64-45AC-B286-67D8AF5004FD}"/>
    <dgm:cxn modelId="{D12E67F7-F733-4A7F-8F9F-181D902A4902}" srcId="{EFB8194A-09FE-4DB6-A130-0255E37A1283}" destId="{BCEEE01D-7148-4F9A-8B4C-6F9EBC156EBD}" srcOrd="0" destOrd="0" parTransId="{05744BD7-734E-4979-91DE-A5A94D43FEF4}" sibTransId="{56F01013-7D35-4A15-A08C-661752774B0B}"/>
    <dgm:cxn modelId="{7CD5E288-A04A-4295-89C1-4ADB7AD4E060}" type="presParOf" srcId="{8D42ED16-2DF8-4BA6-A2E6-B74216836EE0}" destId="{1D98CDE6-1076-477A-92F0-BA65821ED445}" srcOrd="0" destOrd="0" presId="urn:microsoft.com/office/officeart/2005/8/layout/vList5"/>
    <dgm:cxn modelId="{11850195-8B0F-495D-9E8B-25AD508C37FA}" type="presParOf" srcId="{1D98CDE6-1076-477A-92F0-BA65821ED445}" destId="{42F25037-C2EC-401A-9666-07BBFADAF1D6}" srcOrd="0" destOrd="0" presId="urn:microsoft.com/office/officeart/2005/8/layout/vList5"/>
    <dgm:cxn modelId="{C24C6206-35DB-46CD-BA8F-731EDA32CB78}" type="presParOf" srcId="{1D98CDE6-1076-477A-92F0-BA65821ED445}" destId="{E476A441-744E-44B5-BE82-5CE43C23F78E}" srcOrd="1" destOrd="0" presId="urn:microsoft.com/office/officeart/2005/8/layout/vList5"/>
    <dgm:cxn modelId="{CB595EB4-F51A-4540-A99B-450160728F8E}" type="presParOf" srcId="{8D42ED16-2DF8-4BA6-A2E6-B74216836EE0}" destId="{50F05DAB-D0F1-438C-811B-C53A49C9BA0B}" srcOrd="1" destOrd="0" presId="urn:microsoft.com/office/officeart/2005/8/layout/vList5"/>
    <dgm:cxn modelId="{8982BCB9-B62F-4144-BD0C-0B8D550ED783}" type="presParOf" srcId="{8D42ED16-2DF8-4BA6-A2E6-B74216836EE0}" destId="{51C8E255-334E-4D27-A8FC-C6AC82C6CFFE}" srcOrd="2" destOrd="0" presId="urn:microsoft.com/office/officeart/2005/8/layout/vList5"/>
    <dgm:cxn modelId="{1D54A4EF-EE07-4C59-A2E7-540E1E3AECF7}" type="presParOf" srcId="{51C8E255-334E-4D27-A8FC-C6AC82C6CFFE}" destId="{E956108D-D9A5-4F1A-8B5E-C7EB369268F5}" srcOrd="0" destOrd="0" presId="urn:microsoft.com/office/officeart/2005/8/layout/vList5"/>
    <dgm:cxn modelId="{B9642E42-E40E-4F30-95F9-C68B1195CD56}" type="presParOf" srcId="{51C8E255-334E-4D27-A8FC-C6AC82C6CFFE}" destId="{5518BA4E-6B8E-4610-BA2F-17D5BB3E040B}" srcOrd="1" destOrd="0" presId="urn:microsoft.com/office/officeart/2005/8/layout/vList5"/>
    <dgm:cxn modelId="{6E4D8B32-5DE4-4FDB-BD45-551F0964DD47}" type="presParOf" srcId="{8D42ED16-2DF8-4BA6-A2E6-B74216836EE0}" destId="{D0BA5D46-3693-4DC9-80FF-D03ADFA858F6}" srcOrd="3" destOrd="0" presId="urn:microsoft.com/office/officeart/2005/8/layout/vList5"/>
    <dgm:cxn modelId="{E023CC4D-B2A8-4D48-A0B2-67661BFD7258}" type="presParOf" srcId="{8D42ED16-2DF8-4BA6-A2E6-B74216836EE0}" destId="{038564E9-AC2F-4914-A1B1-5EA74440AE81}" srcOrd="4" destOrd="0" presId="urn:microsoft.com/office/officeart/2005/8/layout/vList5"/>
    <dgm:cxn modelId="{D5A55C5A-8241-4728-B7A7-3855EF911535}" type="presParOf" srcId="{038564E9-AC2F-4914-A1B1-5EA74440AE81}" destId="{3AC7993E-620F-4971-A014-2D72F8611E70}" srcOrd="0" destOrd="0" presId="urn:microsoft.com/office/officeart/2005/8/layout/vList5"/>
    <dgm:cxn modelId="{1A3FE1A4-7687-43AE-B79E-8E0CC0C83F63}" type="presParOf" srcId="{038564E9-AC2F-4914-A1B1-5EA74440AE81}" destId="{47D10CCB-16D8-4F70-8362-B19025EC5725}" srcOrd="1" destOrd="0" presId="urn:microsoft.com/office/officeart/2005/8/layout/vList5"/>
    <dgm:cxn modelId="{244D71F9-F46E-4D4D-A319-CAC1F2FCD185}" type="presParOf" srcId="{8D42ED16-2DF8-4BA6-A2E6-B74216836EE0}" destId="{E1330AAA-A03F-4AEC-820F-1DC6AB71E7C8}" srcOrd="5" destOrd="0" presId="urn:microsoft.com/office/officeart/2005/8/layout/vList5"/>
    <dgm:cxn modelId="{BAF7405F-180E-405A-9530-4B67564A0B9D}" type="presParOf" srcId="{8D42ED16-2DF8-4BA6-A2E6-B74216836EE0}" destId="{636B1719-870A-456C-802C-0879D9F9C013}" srcOrd="6" destOrd="0" presId="urn:microsoft.com/office/officeart/2005/8/layout/vList5"/>
    <dgm:cxn modelId="{849D8A85-E4BA-4350-A591-84D3E15AF8A8}" type="presParOf" srcId="{636B1719-870A-456C-802C-0879D9F9C013}" destId="{B11880AC-374C-4715-BAA8-5D80750E2AEA}" srcOrd="0" destOrd="0" presId="urn:microsoft.com/office/officeart/2005/8/layout/vList5"/>
    <dgm:cxn modelId="{5E01E907-0621-4E48-A053-C4FFD7E51A38}" type="presParOf" srcId="{636B1719-870A-456C-802C-0879D9F9C013}" destId="{8DF67884-FC10-42A3-A68B-81A3B626A9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8194A-09FE-4DB6-A130-0255E37A12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EE01D-7148-4F9A-8B4C-6F9EBC156EBD}">
      <dgm:prSet phldrT="[Text]" custT="1"/>
      <dgm:spPr/>
      <dgm:t>
        <a:bodyPr/>
        <a:lstStyle/>
        <a:p>
          <a:r>
            <a:rPr lang="en-US" sz="2600" b="1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Speed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05744BD7-734E-4979-91DE-A5A94D43FEF4}" type="parTrans" cxnId="{D12E67F7-F733-4A7F-8F9F-181D902A4902}">
      <dgm:prSet/>
      <dgm:spPr/>
      <dgm:t>
        <a:bodyPr/>
        <a:lstStyle/>
        <a:p>
          <a:endParaRPr lang="en-US"/>
        </a:p>
      </dgm:t>
    </dgm:pt>
    <dgm:pt modelId="{56F01013-7D35-4A15-A08C-661752774B0B}" type="sibTrans" cxnId="{D12E67F7-F733-4A7F-8F9F-181D902A4902}">
      <dgm:prSet/>
      <dgm:spPr/>
      <dgm:t>
        <a:bodyPr/>
        <a:lstStyle/>
        <a:p>
          <a:endParaRPr lang="en-US"/>
        </a:p>
      </dgm:t>
    </dgm:pt>
    <dgm:pt modelId="{0D1EB049-1687-4535-9C2B-7FC698A8C8A0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Java is </a:t>
          </a:r>
          <a:r>
            <a:rPr lang="en-US" sz="2200" dirty="0" err="1" smtClean="0">
              <a:latin typeface="Century Gothic" panose="020B0502020202020204" pitchFamily="34" charset="0"/>
            </a:rPr>
            <a:t>25X</a:t>
          </a:r>
          <a:r>
            <a:rPr lang="en-US" sz="2200" dirty="0" smtClean="0">
              <a:latin typeface="Century Gothic" panose="020B0502020202020204" pitchFamily="34" charset="0"/>
            </a:rPr>
            <a:t> more faster than Python</a:t>
          </a:r>
          <a:endParaRPr lang="en-US" sz="2200" dirty="0" smtClean="0">
            <a:latin typeface="Century Gothic" panose="020B0502020202020204" pitchFamily="34" charset="0"/>
          </a:endParaRPr>
        </a:p>
      </dgm:t>
    </dgm:pt>
    <dgm:pt modelId="{0079929C-9D7A-4FF4-AFBD-1FB5DECFCEF6}" type="parTrans" cxnId="{82988E3F-E995-4A93-9ABF-33459050F3F2}">
      <dgm:prSet/>
      <dgm:spPr/>
      <dgm:t>
        <a:bodyPr/>
        <a:lstStyle/>
        <a:p>
          <a:endParaRPr lang="en-US"/>
        </a:p>
      </dgm:t>
    </dgm:pt>
    <dgm:pt modelId="{7B0A5AAD-02FA-46AF-9F54-7E214739DB57}" type="sibTrans" cxnId="{82988E3F-E995-4A93-9ABF-33459050F3F2}">
      <dgm:prSet/>
      <dgm:spPr/>
      <dgm:t>
        <a:bodyPr/>
        <a:lstStyle/>
        <a:p>
          <a:endParaRPr lang="en-US"/>
        </a:p>
      </dgm:t>
    </dgm:pt>
    <dgm:pt modelId="{41C3FD0D-2679-41FE-832D-2B029FCF3867}">
      <dgm:prSet custT="1"/>
      <dgm:spPr/>
      <dgm:t>
        <a:bodyPr/>
        <a:lstStyle/>
        <a:p>
          <a:r>
            <a:rPr lang="en-US" sz="2600" b="1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Database Access</a:t>
          </a:r>
          <a:endParaRPr lang="en-US" sz="2600" b="1" dirty="0" smtClean="0"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0F688A39-C7B1-4CA1-A585-929E11DDB62C}" type="parTrans" cxnId="{604E24CD-A0D7-4F98-A3AF-DE6C08C56843}">
      <dgm:prSet/>
      <dgm:spPr/>
      <dgm:t>
        <a:bodyPr/>
        <a:lstStyle/>
        <a:p>
          <a:endParaRPr lang="en-US"/>
        </a:p>
      </dgm:t>
    </dgm:pt>
    <dgm:pt modelId="{BC9FA957-EBE0-421C-AFF9-B0B55E96D85D}" type="sibTrans" cxnId="{604E24CD-A0D7-4F98-A3AF-DE6C08C56843}">
      <dgm:prSet/>
      <dgm:spPr/>
      <dgm:t>
        <a:bodyPr/>
        <a:lstStyle/>
        <a:p>
          <a:endParaRPr lang="en-US"/>
        </a:p>
      </dgm:t>
    </dgm:pt>
    <dgm:pt modelId="{6BACC5EB-9865-4CD5-B0B2-86F31D4B530D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Python’s database access layers are weaker than Java’s Java Database Connectivity (</a:t>
          </a:r>
          <a:r>
            <a:rPr lang="en-US" sz="2200" dirty="0" err="1" smtClean="0">
              <a:latin typeface="Century Gothic" panose="020B0502020202020204" pitchFamily="34" charset="0"/>
            </a:rPr>
            <a:t>JDBC</a:t>
          </a:r>
          <a:r>
            <a:rPr lang="en-US" sz="2200" dirty="0" smtClean="0">
              <a:latin typeface="Century Gothic" panose="020B0502020202020204" pitchFamily="34" charset="0"/>
            </a:rPr>
            <a:t>)</a:t>
          </a:r>
          <a:endParaRPr lang="en-US" sz="2200" dirty="0" smtClean="0">
            <a:latin typeface="Century Gothic" panose="020B0502020202020204" pitchFamily="34" charset="0"/>
          </a:endParaRPr>
        </a:p>
      </dgm:t>
    </dgm:pt>
    <dgm:pt modelId="{04C3E9D8-076B-4F99-B704-F5378465AD28}" type="parTrans" cxnId="{EFF7EDD9-9FA4-4597-982C-EE7B659D295A}">
      <dgm:prSet/>
      <dgm:spPr/>
      <dgm:t>
        <a:bodyPr/>
        <a:lstStyle/>
        <a:p>
          <a:endParaRPr lang="en-US"/>
        </a:p>
      </dgm:t>
    </dgm:pt>
    <dgm:pt modelId="{15F83A3A-ED33-44AA-9989-5F8F0EEF2794}" type="sibTrans" cxnId="{EFF7EDD9-9FA4-4597-982C-EE7B659D295A}">
      <dgm:prSet/>
      <dgm:spPr/>
      <dgm:t>
        <a:bodyPr/>
        <a:lstStyle/>
        <a:p>
          <a:endParaRPr lang="en-US"/>
        </a:p>
      </dgm:t>
    </dgm:pt>
    <dgm:pt modelId="{B797E610-5B54-4201-9BA1-0AECEBE1387A}">
      <dgm:prSet custT="1"/>
      <dgm:spPr/>
      <dgm:t>
        <a:bodyPr/>
        <a:lstStyle/>
        <a:p>
          <a:r>
            <a:rPr lang="en-US" sz="2600" b="1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Compilation</a:t>
          </a:r>
          <a:endParaRPr lang="en-US" sz="2600" b="1" dirty="0" smtClean="0"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51544B0E-0E08-40A0-A375-89F6ADBB2E50}" type="parTrans" cxnId="{C2E2A8D7-510B-4334-A0C7-79A1613A04C1}">
      <dgm:prSet/>
      <dgm:spPr/>
      <dgm:t>
        <a:bodyPr/>
        <a:lstStyle/>
        <a:p>
          <a:endParaRPr lang="en-US"/>
        </a:p>
      </dgm:t>
    </dgm:pt>
    <dgm:pt modelId="{EE1CB13A-4FD0-4AC2-9B19-310899A63AD6}" type="sibTrans" cxnId="{C2E2A8D7-510B-4334-A0C7-79A1613A04C1}">
      <dgm:prSet/>
      <dgm:spPr/>
      <dgm:t>
        <a:bodyPr/>
        <a:lstStyle/>
        <a:p>
          <a:endParaRPr lang="en-US"/>
        </a:p>
      </dgm:t>
    </dgm:pt>
    <dgm:pt modelId="{F3B0F80F-B890-48C4-8261-14BFB643FC34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Compiles easily on any platform without hassles</a:t>
          </a:r>
          <a:endParaRPr lang="en-US" sz="2200" dirty="0" smtClean="0">
            <a:latin typeface="Century Gothic" panose="020B0502020202020204" pitchFamily="34" charset="0"/>
          </a:endParaRPr>
        </a:p>
      </dgm:t>
    </dgm:pt>
    <dgm:pt modelId="{8BD4CBEA-B87C-4116-8656-50913ACAB979}" type="parTrans" cxnId="{52649F33-EFF7-427B-9E4B-5ED6259397DC}">
      <dgm:prSet/>
      <dgm:spPr/>
      <dgm:t>
        <a:bodyPr/>
        <a:lstStyle/>
        <a:p>
          <a:endParaRPr lang="en-US"/>
        </a:p>
      </dgm:t>
    </dgm:pt>
    <dgm:pt modelId="{3CCB11C6-EA00-4472-8EF8-E421F33E4741}" type="sibTrans" cxnId="{52649F33-EFF7-427B-9E4B-5ED6259397DC}">
      <dgm:prSet/>
      <dgm:spPr/>
      <dgm:t>
        <a:bodyPr/>
        <a:lstStyle/>
        <a:p>
          <a:endParaRPr lang="en-US"/>
        </a:p>
      </dgm:t>
    </dgm:pt>
    <dgm:pt modelId="{4D264C6A-6F7B-4256-9A89-9B60B26059B8}">
      <dgm:prSet custT="1"/>
      <dgm:spPr/>
      <dgm:t>
        <a:bodyPr/>
        <a:lstStyle/>
        <a:p>
          <a:r>
            <a:rPr lang="en-US" sz="2600" b="1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Language type</a:t>
          </a:r>
          <a:endParaRPr lang="en-US" sz="2200" dirty="0" smtClean="0">
            <a:latin typeface="Century Gothic" panose="020B0502020202020204" pitchFamily="34" charset="0"/>
          </a:endParaRPr>
        </a:p>
      </dgm:t>
    </dgm:pt>
    <dgm:pt modelId="{0B2CFD11-6B44-47B5-BBB8-930FDE78B76E}" type="parTrans" cxnId="{3C89A5CB-67AD-462E-8CF9-61B2F84EEEA8}">
      <dgm:prSet/>
      <dgm:spPr/>
      <dgm:t>
        <a:bodyPr/>
        <a:lstStyle/>
        <a:p>
          <a:endParaRPr lang="en-US"/>
        </a:p>
      </dgm:t>
    </dgm:pt>
    <dgm:pt modelId="{85762DAF-A3D9-41B5-ABAB-E0DDDABE4F8F}" type="sibTrans" cxnId="{3C89A5CB-67AD-462E-8CF9-61B2F84EEEA8}">
      <dgm:prSet/>
      <dgm:spPr/>
      <dgm:t>
        <a:bodyPr/>
        <a:lstStyle/>
        <a:p>
          <a:endParaRPr lang="en-US"/>
        </a:p>
      </dgm:t>
    </dgm:pt>
    <dgm:pt modelId="{B8D789ED-05AF-4A7B-932E-768CA0FFA8A6}">
      <dgm:prSet custT="1"/>
      <dgm:spPr/>
      <dgm:t>
        <a:bodyPr/>
        <a:lstStyle/>
        <a:p>
          <a:r>
            <a:rPr lang="en-US" sz="2200" dirty="0" smtClean="0">
              <a:latin typeface="Century Gothic" panose="020B0502020202020204" pitchFamily="34" charset="0"/>
            </a:rPr>
            <a:t>General purpose programming language; follows “write once run anywhere”</a:t>
          </a:r>
          <a:endParaRPr lang="en-US" sz="2200" dirty="0" smtClean="0">
            <a:latin typeface="Century Gothic" panose="020B0502020202020204" pitchFamily="34" charset="0"/>
          </a:endParaRPr>
        </a:p>
      </dgm:t>
    </dgm:pt>
    <dgm:pt modelId="{2E3FF871-1816-4E91-9C42-EE794B47D2A6}" type="parTrans" cxnId="{6D8C6BE9-CFBF-4BEF-A744-525E7D875B16}">
      <dgm:prSet/>
      <dgm:spPr/>
      <dgm:t>
        <a:bodyPr/>
        <a:lstStyle/>
        <a:p>
          <a:endParaRPr lang="en-US"/>
        </a:p>
      </dgm:t>
    </dgm:pt>
    <dgm:pt modelId="{B607010E-E57D-45DA-A1F4-6DABF3E52633}" type="sibTrans" cxnId="{6D8C6BE9-CFBF-4BEF-A744-525E7D875B16}">
      <dgm:prSet/>
      <dgm:spPr/>
      <dgm:t>
        <a:bodyPr/>
        <a:lstStyle/>
        <a:p>
          <a:endParaRPr lang="en-US"/>
        </a:p>
      </dgm:t>
    </dgm:pt>
    <dgm:pt modelId="{8D42ED16-2DF8-4BA6-A2E6-B74216836EE0}" type="pres">
      <dgm:prSet presAssocID="{EFB8194A-09FE-4DB6-A130-0255E37A1283}" presName="Name0" presStyleCnt="0">
        <dgm:presLayoutVars>
          <dgm:dir/>
          <dgm:animLvl val="lvl"/>
          <dgm:resizeHandles val="exact"/>
        </dgm:presLayoutVars>
      </dgm:prSet>
      <dgm:spPr/>
    </dgm:pt>
    <dgm:pt modelId="{1D98CDE6-1076-477A-92F0-BA65821ED445}" type="pres">
      <dgm:prSet presAssocID="{BCEEE01D-7148-4F9A-8B4C-6F9EBC156EBD}" presName="linNode" presStyleCnt="0"/>
      <dgm:spPr/>
    </dgm:pt>
    <dgm:pt modelId="{42F25037-C2EC-401A-9666-07BBFADAF1D6}" type="pres">
      <dgm:prSet presAssocID="{BCEEE01D-7148-4F9A-8B4C-6F9EBC156EB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6A441-744E-44B5-BE82-5CE43C23F78E}" type="pres">
      <dgm:prSet presAssocID="{BCEEE01D-7148-4F9A-8B4C-6F9EBC156EB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05DAB-D0F1-438C-811B-C53A49C9BA0B}" type="pres">
      <dgm:prSet presAssocID="{56F01013-7D35-4A15-A08C-661752774B0B}" presName="sp" presStyleCnt="0"/>
      <dgm:spPr/>
    </dgm:pt>
    <dgm:pt modelId="{4E8E28F5-2B4F-4B79-9A67-B6DC02FF99BF}" type="pres">
      <dgm:prSet presAssocID="{41C3FD0D-2679-41FE-832D-2B029FCF3867}" presName="linNode" presStyleCnt="0"/>
      <dgm:spPr/>
    </dgm:pt>
    <dgm:pt modelId="{A9779F63-EAA3-45F8-A5F0-C86B593B55EF}" type="pres">
      <dgm:prSet presAssocID="{41C3FD0D-2679-41FE-832D-2B029FCF386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B8F74-3574-45F4-AB4F-002C82271E66}" type="pres">
      <dgm:prSet presAssocID="{41C3FD0D-2679-41FE-832D-2B029FCF3867}" presName="descendantText" presStyleLbl="alignAccFollowNode1" presStyleIdx="1" presStyleCnt="4" custScaleY="128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336AE-0757-48F9-AD0E-B35D39B946AF}" type="pres">
      <dgm:prSet presAssocID="{BC9FA957-EBE0-421C-AFF9-B0B55E96D85D}" presName="sp" presStyleCnt="0"/>
      <dgm:spPr/>
    </dgm:pt>
    <dgm:pt modelId="{615C03E9-613F-4220-AACB-672F7F54B66C}" type="pres">
      <dgm:prSet presAssocID="{B797E610-5B54-4201-9BA1-0AECEBE1387A}" presName="linNode" presStyleCnt="0"/>
      <dgm:spPr/>
    </dgm:pt>
    <dgm:pt modelId="{BD9D719A-0F33-4F3E-8A8A-47B5617799AF}" type="pres">
      <dgm:prSet presAssocID="{B797E610-5B54-4201-9BA1-0AECEBE1387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E633F-F84C-4BAF-95B4-05F4DC8BDF2D}" type="pres">
      <dgm:prSet presAssocID="{B797E610-5B54-4201-9BA1-0AECEBE1387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DD5EE-21CF-47F4-9BB6-59804138A842}" type="pres">
      <dgm:prSet presAssocID="{EE1CB13A-4FD0-4AC2-9B19-310899A63AD6}" presName="sp" presStyleCnt="0"/>
      <dgm:spPr/>
    </dgm:pt>
    <dgm:pt modelId="{9967C8B1-17CF-4164-91CC-89777FA04A34}" type="pres">
      <dgm:prSet presAssocID="{4D264C6A-6F7B-4256-9A89-9B60B26059B8}" presName="linNode" presStyleCnt="0"/>
      <dgm:spPr/>
    </dgm:pt>
    <dgm:pt modelId="{7275C1AB-D7C8-41B2-A55A-F1E38A6DE52B}" type="pres">
      <dgm:prSet presAssocID="{4D264C6A-6F7B-4256-9A89-9B60B26059B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F6676B5-C6BF-4604-9E36-FED6DED809B7}" type="pres">
      <dgm:prSet presAssocID="{4D264C6A-6F7B-4256-9A89-9B60B26059B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2C66DB-4E88-4F59-9F90-98BCA22DCC8E}" type="presOf" srcId="{EFB8194A-09FE-4DB6-A130-0255E37A1283}" destId="{8D42ED16-2DF8-4BA6-A2E6-B74216836EE0}" srcOrd="0" destOrd="0" presId="urn:microsoft.com/office/officeart/2005/8/layout/vList5"/>
    <dgm:cxn modelId="{47426DE6-4D77-4E98-9240-CB03F67D943D}" type="presOf" srcId="{B797E610-5B54-4201-9BA1-0AECEBE1387A}" destId="{BD9D719A-0F33-4F3E-8A8A-47B5617799AF}" srcOrd="0" destOrd="0" presId="urn:microsoft.com/office/officeart/2005/8/layout/vList5"/>
    <dgm:cxn modelId="{82988E3F-E995-4A93-9ABF-33459050F3F2}" srcId="{BCEEE01D-7148-4F9A-8B4C-6F9EBC156EBD}" destId="{0D1EB049-1687-4535-9C2B-7FC698A8C8A0}" srcOrd="0" destOrd="0" parTransId="{0079929C-9D7A-4FF4-AFBD-1FB5DECFCEF6}" sibTransId="{7B0A5AAD-02FA-46AF-9F54-7E214739DB57}"/>
    <dgm:cxn modelId="{42A6E470-A81F-4B55-8255-0C03CD28648A}" type="presOf" srcId="{BCEEE01D-7148-4F9A-8B4C-6F9EBC156EBD}" destId="{42F25037-C2EC-401A-9666-07BBFADAF1D6}" srcOrd="0" destOrd="0" presId="urn:microsoft.com/office/officeart/2005/8/layout/vList5"/>
    <dgm:cxn modelId="{FD74911F-0DBA-41EB-91C2-793D9DDDA039}" type="presOf" srcId="{0D1EB049-1687-4535-9C2B-7FC698A8C8A0}" destId="{E476A441-744E-44B5-BE82-5CE43C23F78E}" srcOrd="0" destOrd="0" presId="urn:microsoft.com/office/officeart/2005/8/layout/vList5"/>
    <dgm:cxn modelId="{BF83E8F7-774E-4800-BC7C-AC5DE615A226}" type="presOf" srcId="{6BACC5EB-9865-4CD5-B0B2-86F31D4B530D}" destId="{346B8F74-3574-45F4-AB4F-002C82271E66}" srcOrd="0" destOrd="0" presId="urn:microsoft.com/office/officeart/2005/8/layout/vList5"/>
    <dgm:cxn modelId="{2CC55AC9-2673-4338-8233-F9472086A206}" type="presOf" srcId="{41C3FD0D-2679-41FE-832D-2B029FCF3867}" destId="{A9779F63-EAA3-45F8-A5F0-C86B593B55EF}" srcOrd="0" destOrd="0" presId="urn:microsoft.com/office/officeart/2005/8/layout/vList5"/>
    <dgm:cxn modelId="{604E24CD-A0D7-4F98-A3AF-DE6C08C56843}" srcId="{EFB8194A-09FE-4DB6-A130-0255E37A1283}" destId="{41C3FD0D-2679-41FE-832D-2B029FCF3867}" srcOrd="1" destOrd="0" parTransId="{0F688A39-C7B1-4CA1-A585-929E11DDB62C}" sibTransId="{BC9FA957-EBE0-421C-AFF9-B0B55E96D85D}"/>
    <dgm:cxn modelId="{A360D9F7-A0C7-43DA-8F23-AD8A573F13CB}" type="presOf" srcId="{4D264C6A-6F7B-4256-9A89-9B60B26059B8}" destId="{7275C1AB-D7C8-41B2-A55A-F1E38A6DE52B}" srcOrd="0" destOrd="0" presId="urn:microsoft.com/office/officeart/2005/8/layout/vList5"/>
    <dgm:cxn modelId="{C2E2A8D7-510B-4334-A0C7-79A1613A04C1}" srcId="{EFB8194A-09FE-4DB6-A130-0255E37A1283}" destId="{B797E610-5B54-4201-9BA1-0AECEBE1387A}" srcOrd="2" destOrd="0" parTransId="{51544B0E-0E08-40A0-A375-89F6ADBB2E50}" sibTransId="{EE1CB13A-4FD0-4AC2-9B19-310899A63AD6}"/>
    <dgm:cxn modelId="{A025F905-A926-4052-8E60-74B48211FD02}" type="presOf" srcId="{B8D789ED-05AF-4A7B-932E-768CA0FFA8A6}" destId="{9F6676B5-C6BF-4604-9E36-FED6DED809B7}" srcOrd="0" destOrd="0" presId="urn:microsoft.com/office/officeart/2005/8/layout/vList5"/>
    <dgm:cxn modelId="{D12E67F7-F733-4A7F-8F9F-181D902A4902}" srcId="{EFB8194A-09FE-4DB6-A130-0255E37A1283}" destId="{BCEEE01D-7148-4F9A-8B4C-6F9EBC156EBD}" srcOrd="0" destOrd="0" parTransId="{05744BD7-734E-4979-91DE-A5A94D43FEF4}" sibTransId="{56F01013-7D35-4A15-A08C-661752774B0B}"/>
    <dgm:cxn modelId="{607C2D48-551A-42D1-8630-1244FF4AD5F5}" type="presOf" srcId="{F3B0F80F-B890-48C4-8261-14BFB643FC34}" destId="{EBAE633F-F84C-4BAF-95B4-05F4DC8BDF2D}" srcOrd="0" destOrd="0" presId="urn:microsoft.com/office/officeart/2005/8/layout/vList5"/>
    <dgm:cxn modelId="{52649F33-EFF7-427B-9E4B-5ED6259397DC}" srcId="{B797E610-5B54-4201-9BA1-0AECEBE1387A}" destId="{F3B0F80F-B890-48C4-8261-14BFB643FC34}" srcOrd="0" destOrd="0" parTransId="{8BD4CBEA-B87C-4116-8656-50913ACAB979}" sibTransId="{3CCB11C6-EA00-4472-8EF8-E421F33E4741}"/>
    <dgm:cxn modelId="{3C89A5CB-67AD-462E-8CF9-61B2F84EEEA8}" srcId="{EFB8194A-09FE-4DB6-A130-0255E37A1283}" destId="{4D264C6A-6F7B-4256-9A89-9B60B26059B8}" srcOrd="3" destOrd="0" parTransId="{0B2CFD11-6B44-47B5-BBB8-930FDE78B76E}" sibTransId="{85762DAF-A3D9-41B5-ABAB-E0DDDABE4F8F}"/>
    <dgm:cxn modelId="{6D8C6BE9-CFBF-4BEF-A744-525E7D875B16}" srcId="{4D264C6A-6F7B-4256-9A89-9B60B26059B8}" destId="{B8D789ED-05AF-4A7B-932E-768CA0FFA8A6}" srcOrd="0" destOrd="0" parTransId="{2E3FF871-1816-4E91-9C42-EE794B47D2A6}" sibTransId="{B607010E-E57D-45DA-A1F4-6DABF3E52633}"/>
    <dgm:cxn modelId="{EFF7EDD9-9FA4-4597-982C-EE7B659D295A}" srcId="{41C3FD0D-2679-41FE-832D-2B029FCF3867}" destId="{6BACC5EB-9865-4CD5-B0B2-86F31D4B530D}" srcOrd="0" destOrd="0" parTransId="{04C3E9D8-076B-4F99-B704-F5378465AD28}" sibTransId="{15F83A3A-ED33-44AA-9989-5F8F0EEF2794}"/>
    <dgm:cxn modelId="{7CD5E288-A04A-4295-89C1-4ADB7AD4E060}" type="presParOf" srcId="{8D42ED16-2DF8-4BA6-A2E6-B74216836EE0}" destId="{1D98CDE6-1076-477A-92F0-BA65821ED445}" srcOrd="0" destOrd="0" presId="urn:microsoft.com/office/officeart/2005/8/layout/vList5"/>
    <dgm:cxn modelId="{11850195-8B0F-495D-9E8B-25AD508C37FA}" type="presParOf" srcId="{1D98CDE6-1076-477A-92F0-BA65821ED445}" destId="{42F25037-C2EC-401A-9666-07BBFADAF1D6}" srcOrd="0" destOrd="0" presId="urn:microsoft.com/office/officeart/2005/8/layout/vList5"/>
    <dgm:cxn modelId="{2E9DA71A-2C0F-4AEB-BA61-845F308906A2}" type="presParOf" srcId="{1D98CDE6-1076-477A-92F0-BA65821ED445}" destId="{E476A441-744E-44B5-BE82-5CE43C23F78E}" srcOrd="1" destOrd="0" presId="urn:microsoft.com/office/officeart/2005/8/layout/vList5"/>
    <dgm:cxn modelId="{CB595EB4-F51A-4540-A99B-450160728F8E}" type="presParOf" srcId="{8D42ED16-2DF8-4BA6-A2E6-B74216836EE0}" destId="{50F05DAB-D0F1-438C-811B-C53A49C9BA0B}" srcOrd="1" destOrd="0" presId="urn:microsoft.com/office/officeart/2005/8/layout/vList5"/>
    <dgm:cxn modelId="{620FA5A7-B598-4EB0-BB29-064B3BEE840E}" type="presParOf" srcId="{8D42ED16-2DF8-4BA6-A2E6-B74216836EE0}" destId="{4E8E28F5-2B4F-4B79-9A67-B6DC02FF99BF}" srcOrd="2" destOrd="0" presId="urn:microsoft.com/office/officeart/2005/8/layout/vList5"/>
    <dgm:cxn modelId="{BD053506-0397-43EA-9065-C9190D735F6B}" type="presParOf" srcId="{4E8E28F5-2B4F-4B79-9A67-B6DC02FF99BF}" destId="{A9779F63-EAA3-45F8-A5F0-C86B593B55EF}" srcOrd="0" destOrd="0" presId="urn:microsoft.com/office/officeart/2005/8/layout/vList5"/>
    <dgm:cxn modelId="{2394D569-3532-4597-8EF6-2E569F8423AB}" type="presParOf" srcId="{4E8E28F5-2B4F-4B79-9A67-B6DC02FF99BF}" destId="{346B8F74-3574-45F4-AB4F-002C82271E66}" srcOrd="1" destOrd="0" presId="urn:microsoft.com/office/officeart/2005/8/layout/vList5"/>
    <dgm:cxn modelId="{E179AF76-93FC-4012-9727-314D8FEA143F}" type="presParOf" srcId="{8D42ED16-2DF8-4BA6-A2E6-B74216836EE0}" destId="{057336AE-0757-48F9-AD0E-B35D39B946AF}" srcOrd="3" destOrd="0" presId="urn:microsoft.com/office/officeart/2005/8/layout/vList5"/>
    <dgm:cxn modelId="{780DC996-0523-4954-8125-B68DDBE6FD0B}" type="presParOf" srcId="{8D42ED16-2DF8-4BA6-A2E6-B74216836EE0}" destId="{615C03E9-613F-4220-AACB-672F7F54B66C}" srcOrd="4" destOrd="0" presId="urn:microsoft.com/office/officeart/2005/8/layout/vList5"/>
    <dgm:cxn modelId="{FCB6F83B-431E-40CB-B1AD-C2B762685089}" type="presParOf" srcId="{615C03E9-613F-4220-AACB-672F7F54B66C}" destId="{BD9D719A-0F33-4F3E-8A8A-47B5617799AF}" srcOrd="0" destOrd="0" presId="urn:microsoft.com/office/officeart/2005/8/layout/vList5"/>
    <dgm:cxn modelId="{FBF67289-301B-410D-9A62-A43ABF0D1E06}" type="presParOf" srcId="{615C03E9-613F-4220-AACB-672F7F54B66C}" destId="{EBAE633F-F84C-4BAF-95B4-05F4DC8BDF2D}" srcOrd="1" destOrd="0" presId="urn:microsoft.com/office/officeart/2005/8/layout/vList5"/>
    <dgm:cxn modelId="{5AEF1304-82B6-4749-8C60-154AA0B82970}" type="presParOf" srcId="{8D42ED16-2DF8-4BA6-A2E6-B74216836EE0}" destId="{DF8DD5EE-21CF-47F4-9BB6-59804138A842}" srcOrd="5" destOrd="0" presId="urn:microsoft.com/office/officeart/2005/8/layout/vList5"/>
    <dgm:cxn modelId="{A750817D-0993-4A3F-AD2E-044E3D55D9E5}" type="presParOf" srcId="{8D42ED16-2DF8-4BA6-A2E6-B74216836EE0}" destId="{9967C8B1-17CF-4164-91CC-89777FA04A34}" srcOrd="6" destOrd="0" presId="urn:microsoft.com/office/officeart/2005/8/layout/vList5"/>
    <dgm:cxn modelId="{41718D72-F340-4272-8B7C-87981616B932}" type="presParOf" srcId="{9967C8B1-17CF-4164-91CC-89777FA04A34}" destId="{7275C1AB-D7C8-41B2-A55A-F1E38A6DE52B}" srcOrd="0" destOrd="0" presId="urn:microsoft.com/office/officeart/2005/8/layout/vList5"/>
    <dgm:cxn modelId="{584CDF4A-7C23-450C-9749-4FBFF3D04975}" type="presParOf" srcId="{9967C8B1-17CF-4164-91CC-89777FA04A34}" destId="{9F6676B5-C6BF-4604-9E36-FED6DED809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B4E4EA-C26C-476E-B38C-BEE0DDB9DC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E85D6-1443-44D8-87A9-5280BA939D06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Our task is to compile the Python script into Java source code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126386F7-AA04-4A18-95BB-26FFC422C801}" type="parTrans" cxnId="{901D313C-F30E-4077-A428-A8F31B25759B}">
      <dgm:prSet/>
      <dgm:spPr/>
      <dgm:t>
        <a:bodyPr/>
        <a:lstStyle/>
        <a:p>
          <a:endParaRPr lang="en-US"/>
        </a:p>
      </dgm:t>
    </dgm:pt>
    <dgm:pt modelId="{4F101609-9514-4FD6-9284-E415B950E10F}" type="sibTrans" cxnId="{901D313C-F30E-4077-A428-A8F31B25759B}">
      <dgm:prSet/>
      <dgm:spPr/>
      <dgm:t>
        <a:bodyPr/>
        <a:lstStyle/>
        <a:p>
          <a:endParaRPr lang="en-US"/>
        </a:p>
      </dgm:t>
    </dgm:pt>
    <dgm:pt modelId="{A3F76981-2065-4C0E-96DF-BAF5C06B9683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The algorithm used in the code must not change during the compilation process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046E58E1-2083-405E-89C4-2177759FA5D3}" type="sibTrans" cxnId="{8B430D75-A0F6-44F1-AB3E-96E26F70048A}">
      <dgm:prSet/>
      <dgm:spPr/>
      <dgm:t>
        <a:bodyPr/>
        <a:lstStyle/>
        <a:p>
          <a:endParaRPr lang="en-US"/>
        </a:p>
      </dgm:t>
    </dgm:pt>
    <dgm:pt modelId="{A9AB3BFF-E8EF-477E-8A16-0D623527EE49}" type="parTrans" cxnId="{8B430D75-A0F6-44F1-AB3E-96E26F70048A}">
      <dgm:prSet/>
      <dgm:spPr/>
      <dgm:t>
        <a:bodyPr/>
        <a:lstStyle/>
        <a:p>
          <a:endParaRPr lang="en-US"/>
        </a:p>
      </dgm:t>
    </dgm:pt>
    <dgm:pt modelId="{43C07E23-5ECE-49A3-A4C8-8A3828480E71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The compilation must be efficient by translating to Java library functions whenever possible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F8D058F7-D59A-4732-849E-C7ACD61EE173}" type="parTrans" cxnId="{CC89F1E1-18B7-4B2F-9C92-DC19A8124F1B}">
      <dgm:prSet/>
      <dgm:spPr/>
      <dgm:t>
        <a:bodyPr/>
        <a:lstStyle/>
        <a:p>
          <a:endParaRPr lang="en-US"/>
        </a:p>
      </dgm:t>
    </dgm:pt>
    <dgm:pt modelId="{4FD8BACA-1448-4DCC-B112-7F9BC4063060}" type="sibTrans" cxnId="{CC89F1E1-18B7-4B2F-9C92-DC19A8124F1B}">
      <dgm:prSet/>
      <dgm:spPr/>
      <dgm:t>
        <a:bodyPr/>
        <a:lstStyle/>
        <a:p>
          <a:endParaRPr lang="en-US"/>
        </a:p>
      </dgm:t>
    </dgm:pt>
    <dgm:pt modelId="{DAEFBFF9-832C-43F8-AC65-8CE59EAC145C}">
      <dgm:prSet phldrT="[Text]" custT="1"/>
      <dgm:spPr/>
      <dgm:t>
        <a:bodyPr/>
        <a:lstStyle/>
        <a:p>
          <a:r>
            <a:rPr lang="en-US" sz="2600" dirty="0" smtClean="0">
              <a:latin typeface="Century Gothic" panose="020B0502020202020204" pitchFamily="34" charset="0"/>
            </a:rPr>
            <a:t>Combine the benefits of both the languages</a:t>
          </a:r>
          <a:endParaRPr lang="en-US" sz="2600" dirty="0">
            <a:latin typeface="Century Gothic" panose="020B0502020202020204" pitchFamily="34" charset="0"/>
          </a:endParaRPr>
        </a:p>
      </dgm:t>
    </dgm:pt>
    <dgm:pt modelId="{0D954B76-A2AA-4E2F-9A34-E9273B0D6BD6}" type="parTrans" cxnId="{EC6B1A50-1300-4B52-A27E-9B0DD36D646B}">
      <dgm:prSet/>
      <dgm:spPr/>
      <dgm:t>
        <a:bodyPr/>
        <a:lstStyle/>
        <a:p>
          <a:endParaRPr lang="en-US"/>
        </a:p>
      </dgm:t>
    </dgm:pt>
    <dgm:pt modelId="{07583A11-F121-493D-8518-F90149F25ABD}" type="sibTrans" cxnId="{EC6B1A50-1300-4B52-A27E-9B0DD36D646B}">
      <dgm:prSet/>
      <dgm:spPr/>
      <dgm:t>
        <a:bodyPr/>
        <a:lstStyle/>
        <a:p>
          <a:endParaRPr lang="en-US"/>
        </a:p>
      </dgm:t>
    </dgm:pt>
    <dgm:pt modelId="{FEDF5935-8D1B-485B-AFBA-DC5E8E23F565}" type="pres">
      <dgm:prSet presAssocID="{6BB4E4EA-C26C-476E-B38C-BEE0DDB9DC76}" presName="linear" presStyleCnt="0">
        <dgm:presLayoutVars>
          <dgm:animLvl val="lvl"/>
          <dgm:resizeHandles val="exact"/>
        </dgm:presLayoutVars>
      </dgm:prSet>
      <dgm:spPr/>
    </dgm:pt>
    <dgm:pt modelId="{44A0EE81-F37F-4E1C-BE9F-0A19A8BCB055}" type="pres">
      <dgm:prSet presAssocID="{4F1E85D6-1443-44D8-87A9-5280BA939D0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965A5-EEC7-4300-9B03-C160973A94E7}" type="pres">
      <dgm:prSet presAssocID="{4F101609-9514-4FD6-9284-E415B950E10F}" presName="spacer" presStyleCnt="0"/>
      <dgm:spPr/>
    </dgm:pt>
    <dgm:pt modelId="{52319AA4-872D-4940-B99B-7ACA59B52C26}" type="pres">
      <dgm:prSet presAssocID="{A3F76981-2065-4C0E-96DF-BAF5C06B968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A1800-6D04-417C-A660-77AE70A493F6}" type="pres">
      <dgm:prSet presAssocID="{046E58E1-2083-405E-89C4-2177759FA5D3}" presName="spacer" presStyleCnt="0"/>
      <dgm:spPr/>
    </dgm:pt>
    <dgm:pt modelId="{CD45B402-CD18-450B-9126-7CEAB08A3471}" type="pres">
      <dgm:prSet presAssocID="{43C07E23-5ECE-49A3-A4C8-8A3828480E7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F6F9E-F306-4518-B94A-0A5F72610706}" type="pres">
      <dgm:prSet presAssocID="{4FD8BACA-1448-4DCC-B112-7F9BC4063060}" presName="spacer" presStyleCnt="0"/>
      <dgm:spPr/>
    </dgm:pt>
    <dgm:pt modelId="{29F8F126-418B-4AEE-831E-27E125EC6564}" type="pres">
      <dgm:prSet presAssocID="{DAEFBFF9-832C-43F8-AC65-8CE59EAC14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6B1A50-1300-4B52-A27E-9B0DD36D646B}" srcId="{6BB4E4EA-C26C-476E-B38C-BEE0DDB9DC76}" destId="{DAEFBFF9-832C-43F8-AC65-8CE59EAC145C}" srcOrd="3" destOrd="0" parTransId="{0D954B76-A2AA-4E2F-9A34-E9273B0D6BD6}" sibTransId="{07583A11-F121-493D-8518-F90149F25ABD}"/>
    <dgm:cxn modelId="{ED27C6DC-C25D-482A-88BF-7AB637105E25}" type="presOf" srcId="{A3F76981-2065-4C0E-96DF-BAF5C06B9683}" destId="{52319AA4-872D-4940-B99B-7ACA59B52C26}" srcOrd="0" destOrd="0" presId="urn:microsoft.com/office/officeart/2005/8/layout/vList2"/>
    <dgm:cxn modelId="{8B430D75-A0F6-44F1-AB3E-96E26F70048A}" srcId="{6BB4E4EA-C26C-476E-B38C-BEE0DDB9DC76}" destId="{A3F76981-2065-4C0E-96DF-BAF5C06B9683}" srcOrd="1" destOrd="0" parTransId="{A9AB3BFF-E8EF-477E-8A16-0D623527EE49}" sibTransId="{046E58E1-2083-405E-89C4-2177759FA5D3}"/>
    <dgm:cxn modelId="{A06F33A5-2117-456A-A96A-E9CE59394F6F}" type="presOf" srcId="{DAEFBFF9-832C-43F8-AC65-8CE59EAC145C}" destId="{29F8F126-418B-4AEE-831E-27E125EC6564}" srcOrd="0" destOrd="0" presId="urn:microsoft.com/office/officeart/2005/8/layout/vList2"/>
    <dgm:cxn modelId="{CB376F2D-DBC6-4B44-AA29-77929969CA95}" type="presOf" srcId="{4F1E85D6-1443-44D8-87A9-5280BA939D06}" destId="{44A0EE81-F37F-4E1C-BE9F-0A19A8BCB055}" srcOrd="0" destOrd="0" presId="urn:microsoft.com/office/officeart/2005/8/layout/vList2"/>
    <dgm:cxn modelId="{76777F41-8064-4304-93BE-F9B85FA51C4C}" type="presOf" srcId="{43C07E23-5ECE-49A3-A4C8-8A3828480E71}" destId="{CD45B402-CD18-450B-9126-7CEAB08A3471}" srcOrd="0" destOrd="0" presId="urn:microsoft.com/office/officeart/2005/8/layout/vList2"/>
    <dgm:cxn modelId="{CC89F1E1-18B7-4B2F-9C92-DC19A8124F1B}" srcId="{6BB4E4EA-C26C-476E-B38C-BEE0DDB9DC76}" destId="{43C07E23-5ECE-49A3-A4C8-8A3828480E71}" srcOrd="2" destOrd="0" parTransId="{F8D058F7-D59A-4732-849E-C7ACD61EE173}" sibTransId="{4FD8BACA-1448-4DCC-B112-7F9BC4063060}"/>
    <dgm:cxn modelId="{D83FFA35-7F66-46F1-9832-A5398C5988AF}" type="presOf" srcId="{6BB4E4EA-C26C-476E-B38C-BEE0DDB9DC76}" destId="{FEDF5935-8D1B-485B-AFBA-DC5E8E23F565}" srcOrd="0" destOrd="0" presId="urn:microsoft.com/office/officeart/2005/8/layout/vList2"/>
    <dgm:cxn modelId="{901D313C-F30E-4077-A428-A8F31B25759B}" srcId="{6BB4E4EA-C26C-476E-B38C-BEE0DDB9DC76}" destId="{4F1E85D6-1443-44D8-87A9-5280BA939D06}" srcOrd="0" destOrd="0" parTransId="{126386F7-AA04-4A18-95BB-26FFC422C801}" sibTransId="{4F101609-9514-4FD6-9284-E415B950E10F}"/>
    <dgm:cxn modelId="{275C5CBA-9BF4-4797-9A2B-E73975E5DC89}" type="presParOf" srcId="{FEDF5935-8D1B-485B-AFBA-DC5E8E23F565}" destId="{44A0EE81-F37F-4E1C-BE9F-0A19A8BCB055}" srcOrd="0" destOrd="0" presId="urn:microsoft.com/office/officeart/2005/8/layout/vList2"/>
    <dgm:cxn modelId="{49C58AB2-2291-4494-B138-81C39FF86F32}" type="presParOf" srcId="{FEDF5935-8D1B-485B-AFBA-DC5E8E23F565}" destId="{38E965A5-EEC7-4300-9B03-C160973A94E7}" srcOrd="1" destOrd="0" presId="urn:microsoft.com/office/officeart/2005/8/layout/vList2"/>
    <dgm:cxn modelId="{83350409-A156-463E-9CD7-D30FE425F880}" type="presParOf" srcId="{FEDF5935-8D1B-485B-AFBA-DC5E8E23F565}" destId="{52319AA4-872D-4940-B99B-7ACA59B52C26}" srcOrd="2" destOrd="0" presId="urn:microsoft.com/office/officeart/2005/8/layout/vList2"/>
    <dgm:cxn modelId="{021002A6-7259-46B0-B9AB-99F4C5083CC2}" type="presParOf" srcId="{FEDF5935-8D1B-485B-AFBA-DC5E8E23F565}" destId="{CCAA1800-6D04-417C-A660-77AE70A493F6}" srcOrd="3" destOrd="0" presId="urn:microsoft.com/office/officeart/2005/8/layout/vList2"/>
    <dgm:cxn modelId="{F4D39443-7B6D-4678-9D60-094C5B022D02}" type="presParOf" srcId="{FEDF5935-8D1B-485B-AFBA-DC5E8E23F565}" destId="{CD45B402-CD18-450B-9126-7CEAB08A3471}" srcOrd="4" destOrd="0" presId="urn:microsoft.com/office/officeart/2005/8/layout/vList2"/>
    <dgm:cxn modelId="{6E491613-03CE-4A41-95C9-1FA29DF310EB}" type="presParOf" srcId="{FEDF5935-8D1B-485B-AFBA-DC5E8E23F565}" destId="{BFDF6F9E-F306-4518-B94A-0A5F72610706}" srcOrd="5" destOrd="0" presId="urn:microsoft.com/office/officeart/2005/8/layout/vList2"/>
    <dgm:cxn modelId="{8482036F-BAF2-4F31-AB0F-A1F6D64A3E76}" type="presParOf" srcId="{FEDF5935-8D1B-485B-AFBA-DC5E8E23F565}" destId="{29F8F126-418B-4AEE-831E-27E125EC65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41A7-2870-4489-A432-D8444C1024AF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Abstract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37467" y="58176"/>
        <a:ext cx="10440666" cy="692586"/>
      </dsp:txXfrm>
    </dsp:sp>
    <dsp:sp modelId="{14C9E905-F1B6-4AF0-81E7-85F1931C620A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Situation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37467" y="943776"/>
        <a:ext cx="10440666" cy="692586"/>
      </dsp:txXfrm>
    </dsp:sp>
    <dsp:sp modelId="{91B4F17E-0846-45B7-8D44-D7A79CCB4E0D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Task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37467" y="1829376"/>
        <a:ext cx="10440666" cy="692586"/>
      </dsp:txXfrm>
    </dsp:sp>
    <dsp:sp modelId="{2BBD729D-47C6-4C39-A990-55B50AC7FC39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Action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37467" y="2714976"/>
        <a:ext cx="10440666" cy="692586"/>
      </dsp:txXfrm>
    </dsp:sp>
    <dsp:sp modelId="{A065E975-0DD7-4C03-9812-FAB307A1E51C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Result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37467" y="360057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A441-744E-44B5-BE82-5CE43C23F78E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Python is more popular than Java</a:t>
          </a:r>
        </a:p>
      </dsp:txBody>
      <dsp:txXfrm rot="-5400000">
        <a:off x="3785615" y="147831"/>
        <a:ext cx="6689078" cy="756160"/>
      </dsp:txXfrm>
    </dsp:sp>
    <dsp:sp modelId="{42F25037-C2EC-401A-9666-07BBFADAF1D6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Popularity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1133" y="53310"/>
        <a:ext cx="3683350" cy="945199"/>
      </dsp:txXfrm>
    </dsp:sp>
    <dsp:sp modelId="{5518BA4E-6B8E-4610-BA2F-17D5BB3E040B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Python is easy to learn and easy to use due to its syntax</a:t>
          </a:r>
          <a:endParaRPr lang="en-US" sz="2200" kern="1200" dirty="0">
            <a:latin typeface="Century Gothic" panose="020B0502020202020204" pitchFamily="34" charset="0"/>
          </a:endParaRPr>
        </a:p>
      </dsp:txBody>
      <dsp:txXfrm rot="-5400000">
        <a:off x="3785615" y="1247670"/>
        <a:ext cx="6689078" cy="756160"/>
      </dsp:txXfrm>
    </dsp:sp>
    <dsp:sp modelId="{E956108D-D9A5-4F1A-8B5E-C7EB369268F5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Syntax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1133" y="1153149"/>
        <a:ext cx="3683350" cy="945199"/>
      </dsp:txXfrm>
    </dsp:sp>
    <dsp:sp modelId="{47D10CCB-16D8-4F70-8362-B19025EC572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Something that can be done in one line in Python, requires lengthy code in Java</a:t>
          </a:r>
        </a:p>
      </dsp:txBody>
      <dsp:txXfrm rot="-5400000">
        <a:off x="3785615" y="2347509"/>
        <a:ext cx="6689078" cy="756160"/>
      </dsp:txXfrm>
    </dsp:sp>
    <dsp:sp modelId="{3AC7993E-620F-4971-A014-2D72F8611E7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Simplicity/Verbosity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1133" y="2252988"/>
        <a:ext cx="3683350" cy="945199"/>
      </dsp:txXfrm>
    </dsp:sp>
    <dsp:sp modelId="{8DF67884-FC10-42A3-A68B-81A3B626A921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Python development boosts productivity due to fewer lines of code and less errors</a:t>
          </a:r>
          <a:endParaRPr lang="en-US" sz="2200" kern="1200" dirty="0">
            <a:latin typeface="Century Gothic" panose="020B0502020202020204" pitchFamily="34" charset="0"/>
          </a:endParaRPr>
        </a:p>
      </dsp:txBody>
      <dsp:txXfrm rot="-5400000">
        <a:off x="3785615" y="3447347"/>
        <a:ext cx="6689078" cy="756160"/>
      </dsp:txXfrm>
    </dsp:sp>
    <dsp:sp modelId="{B11880AC-374C-4715-BAA8-5D80750E2AEA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Productivity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A441-744E-44B5-BE82-5CE43C23F78E}">
      <dsp:nvSpPr>
        <dsp:cNvPr id="0" name=""/>
        <dsp:cNvSpPr/>
      </dsp:nvSpPr>
      <dsp:spPr>
        <a:xfrm rot="5400000">
          <a:off x="6733746" y="-2843854"/>
          <a:ext cx="83372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Java is </a:t>
          </a:r>
          <a:r>
            <a:rPr lang="en-US" sz="2200" kern="1200" dirty="0" err="1" smtClean="0">
              <a:latin typeface="Century Gothic" panose="020B0502020202020204" pitchFamily="34" charset="0"/>
            </a:rPr>
            <a:t>25X</a:t>
          </a:r>
          <a:r>
            <a:rPr lang="en-US" sz="2200" kern="1200" dirty="0" smtClean="0">
              <a:latin typeface="Century Gothic" panose="020B0502020202020204" pitchFamily="34" charset="0"/>
            </a:rPr>
            <a:t> more faster than Python</a:t>
          </a:r>
          <a:endParaRPr lang="en-US" sz="2200" kern="1200" dirty="0" smtClean="0">
            <a:latin typeface="Century Gothic" panose="020B0502020202020204" pitchFamily="34" charset="0"/>
          </a:endParaRPr>
        </a:p>
      </dsp:txBody>
      <dsp:txXfrm rot="-5400000">
        <a:off x="3785616" y="144975"/>
        <a:ext cx="6689285" cy="752325"/>
      </dsp:txXfrm>
    </dsp:sp>
    <dsp:sp modelId="{42F25037-C2EC-401A-9666-07BBFADAF1D6}">
      <dsp:nvSpPr>
        <dsp:cNvPr id="0" name=""/>
        <dsp:cNvSpPr/>
      </dsp:nvSpPr>
      <dsp:spPr>
        <a:xfrm>
          <a:off x="0" y="60"/>
          <a:ext cx="3785616" cy="1042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Speed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0874" y="50934"/>
        <a:ext cx="3683868" cy="940405"/>
      </dsp:txXfrm>
    </dsp:sp>
    <dsp:sp modelId="{346B8F74-3574-45F4-AB4F-002C82271E66}">
      <dsp:nvSpPr>
        <dsp:cNvPr id="0" name=""/>
        <dsp:cNvSpPr/>
      </dsp:nvSpPr>
      <dsp:spPr>
        <a:xfrm rot="5400000">
          <a:off x="6609408" y="-1733167"/>
          <a:ext cx="1068432" cy="67234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Python’s database access layers are weaker than Java’s Java Database Connectivity (</a:t>
          </a:r>
          <a:r>
            <a:rPr lang="en-US" sz="2200" kern="1200" dirty="0" err="1" smtClean="0">
              <a:latin typeface="Century Gothic" panose="020B0502020202020204" pitchFamily="34" charset="0"/>
            </a:rPr>
            <a:t>JDBC</a:t>
          </a:r>
          <a:r>
            <a:rPr lang="en-US" sz="2200" kern="1200" dirty="0" smtClean="0">
              <a:latin typeface="Century Gothic" panose="020B0502020202020204" pitchFamily="34" charset="0"/>
            </a:rPr>
            <a:t>)</a:t>
          </a:r>
          <a:endParaRPr lang="en-US" sz="2200" kern="1200" dirty="0" smtClean="0">
            <a:latin typeface="Century Gothic" panose="020B0502020202020204" pitchFamily="34" charset="0"/>
          </a:endParaRPr>
        </a:p>
      </dsp:txBody>
      <dsp:txXfrm rot="-5400000">
        <a:off x="3781919" y="1146479"/>
        <a:ext cx="6671254" cy="964118"/>
      </dsp:txXfrm>
    </dsp:sp>
    <dsp:sp modelId="{A9779F63-EAA3-45F8-A5F0-C86B593B55EF}">
      <dsp:nvSpPr>
        <dsp:cNvPr id="0" name=""/>
        <dsp:cNvSpPr/>
      </dsp:nvSpPr>
      <dsp:spPr>
        <a:xfrm>
          <a:off x="0" y="1107461"/>
          <a:ext cx="3781919" cy="1042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Database Access</a:t>
          </a:r>
          <a:endParaRPr lang="en-US" sz="2600" b="1" kern="1200" dirty="0" smtClean="0"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50874" y="1158335"/>
        <a:ext cx="3680171" cy="940405"/>
      </dsp:txXfrm>
    </dsp:sp>
    <dsp:sp modelId="{EBAE633F-F84C-4BAF-95B4-05F4DC8BDF2D}">
      <dsp:nvSpPr>
        <dsp:cNvPr id="0" name=""/>
        <dsp:cNvSpPr/>
      </dsp:nvSpPr>
      <dsp:spPr>
        <a:xfrm rot="5400000">
          <a:off x="6733746" y="-629052"/>
          <a:ext cx="83372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Compiles easily on any platform without hassles</a:t>
          </a:r>
          <a:endParaRPr lang="en-US" sz="2200" kern="1200" dirty="0" smtClean="0">
            <a:latin typeface="Century Gothic" panose="020B0502020202020204" pitchFamily="34" charset="0"/>
          </a:endParaRPr>
        </a:p>
      </dsp:txBody>
      <dsp:txXfrm rot="-5400000">
        <a:off x="3785616" y="2359777"/>
        <a:ext cx="6689285" cy="752325"/>
      </dsp:txXfrm>
    </dsp:sp>
    <dsp:sp modelId="{BD9D719A-0F33-4F3E-8A8A-47B5617799AF}">
      <dsp:nvSpPr>
        <dsp:cNvPr id="0" name=""/>
        <dsp:cNvSpPr/>
      </dsp:nvSpPr>
      <dsp:spPr>
        <a:xfrm>
          <a:off x="0" y="2214862"/>
          <a:ext cx="3785616" cy="1042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Compilation</a:t>
          </a:r>
          <a:endParaRPr lang="en-US" sz="2600" b="1" kern="1200" dirty="0" smtClean="0"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50874" y="2265736"/>
        <a:ext cx="3683868" cy="940405"/>
      </dsp:txXfrm>
    </dsp:sp>
    <dsp:sp modelId="{9F6676B5-C6BF-4604-9E36-FED6DED809B7}">
      <dsp:nvSpPr>
        <dsp:cNvPr id="0" name=""/>
        <dsp:cNvSpPr/>
      </dsp:nvSpPr>
      <dsp:spPr>
        <a:xfrm rot="5400000">
          <a:off x="6733746" y="465208"/>
          <a:ext cx="83372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entury Gothic" panose="020B0502020202020204" pitchFamily="34" charset="0"/>
            </a:rPr>
            <a:t>General purpose programming language; follows “write once run anywhere”</a:t>
          </a:r>
          <a:endParaRPr lang="en-US" sz="2200" kern="1200" dirty="0" smtClean="0">
            <a:latin typeface="Century Gothic" panose="020B0502020202020204" pitchFamily="34" charset="0"/>
          </a:endParaRPr>
        </a:p>
      </dsp:txBody>
      <dsp:txXfrm rot="-5400000">
        <a:off x="3785616" y="3454038"/>
        <a:ext cx="6689285" cy="752325"/>
      </dsp:txXfrm>
    </dsp:sp>
    <dsp:sp modelId="{7275C1AB-D7C8-41B2-A55A-F1E38A6DE52B}">
      <dsp:nvSpPr>
        <dsp:cNvPr id="0" name=""/>
        <dsp:cNvSpPr/>
      </dsp:nvSpPr>
      <dsp:spPr>
        <a:xfrm>
          <a:off x="0" y="3309123"/>
          <a:ext cx="3785616" cy="1042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entury Gothic" panose="020B0502020202020204" pitchFamily="34" charset="0"/>
              <a:cs typeface="Times New Roman" panose="02020603050405020304" pitchFamily="18" charset="0"/>
            </a:rPr>
            <a:t>Language type</a:t>
          </a:r>
          <a:endParaRPr lang="en-US" sz="2200" kern="1200" dirty="0" smtClean="0">
            <a:latin typeface="Century Gothic" panose="020B0502020202020204" pitchFamily="34" charset="0"/>
          </a:endParaRPr>
        </a:p>
      </dsp:txBody>
      <dsp:txXfrm>
        <a:off x="50874" y="3359997"/>
        <a:ext cx="3683868" cy="940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0EE81-F37F-4E1C-BE9F-0A19A8BCB055}">
      <dsp:nvSpPr>
        <dsp:cNvPr id="0" name=""/>
        <dsp:cNvSpPr/>
      </dsp:nvSpPr>
      <dsp:spPr>
        <a:xfrm>
          <a:off x="0" y="34535"/>
          <a:ext cx="10515600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Our task is to compile the Python script into Java source code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0257" y="84792"/>
        <a:ext cx="10415086" cy="929012"/>
      </dsp:txXfrm>
    </dsp:sp>
    <dsp:sp modelId="{52319AA4-872D-4940-B99B-7ACA59B52C26}">
      <dsp:nvSpPr>
        <dsp:cNvPr id="0" name=""/>
        <dsp:cNvSpPr/>
      </dsp:nvSpPr>
      <dsp:spPr>
        <a:xfrm>
          <a:off x="0" y="1118782"/>
          <a:ext cx="10515600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The algorithm used in the code must not change during the compilation process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0257" y="1169039"/>
        <a:ext cx="10415086" cy="929012"/>
      </dsp:txXfrm>
    </dsp:sp>
    <dsp:sp modelId="{CD45B402-CD18-450B-9126-7CEAB08A3471}">
      <dsp:nvSpPr>
        <dsp:cNvPr id="0" name=""/>
        <dsp:cNvSpPr/>
      </dsp:nvSpPr>
      <dsp:spPr>
        <a:xfrm>
          <a:off x="0" y="2203029"/>
          <a:ext cx="10515600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The compilation must be efficient by translating to Java library functions whenever possible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0257" y="2253286"/>
        <a:ext cx="10415086" cy="929012"/>
      </dsp:txXfrm>
    </dsp:sp>
    <dsp:sp modelId="{29F8F126-418B-4AEE-831E-27E125EC6564}">
      <dsp:nvSpPr>
        <dsp:cNvPr id="0" name=""/>
        <dsp:cNvSpPr/>
      </dsp:nvSpPr>
      <dsp:spPr>
        <a:xfrm>
          <a:off x="0" y="3287275"/>
          <a:ext cx="10515600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panose="020B0502020202020204" pitchFamily="34" charset="0"/>
            </a:rPr>
            <a:t>Combine the benefits of both the languages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50257" y="3337532"/>
        <a:ext cx="10415086" cy="92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2DD45-75E4-4CD4-9D72-B095B81AB12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3D79-F4CD-4CA9-9E06-BF62AFCF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E876-59A3-4A77-9B8E-AC89CACD012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65D6-5A3B-4BDE-942E-E5C89D83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113" y="3094150"/>
            <a:ext cx="10195775" cy="66970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Python to </a:t>
            </a:r>
            <a:r>
              <a:rPr lang="en-US" sz="4000" dirty="0" smtClean="0">
                <a:latin typeface="Century Gothic" panose="020B0502020202020204" pitchFamily="34" charset="0"/>
              </a:rPr>
              <a:t>Java </a:t>
            </a:r>
            <a:r>
              <a:rPr lang="en-US" sz="4000" dirty="0">
                <a:latin typeface="Century Gothic" panose="020B0502020202020204" pitchFamily="34" charset="0"/>
              </a:rPr>
              <a:t>C</a:t>
            </a:r>
            <a:r>
              <a:rPr lang="en-US" sz="4000" dirty="0" smtClean="0">
                <a:latin typeface="Century Gothic" panose="020B0502020202020204" pitchFamily="34" charset="0"/>
              </a:rPr>
              <a:t>ompiler</a:t>
            </a:r>
            <a:endParaRPr lang="en-US" sz="4000" dirty="0" smtClean="0">
              <a:latin typeface="Century Gothic" panose="020B0502020202020204" pitchFamily="34" charset="0"/>
            </a:endParaRPr>
          </a:p>
          <a:p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Image result for vjt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24" y="527699"/>
            <a:ext cx="2767930" cy="24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66294"/>
              </p:ext>
            </p:extLst>
          </p:nvPr>
        </p:nvGraphicFramePr>
        <p:xfrm>
          <a:off x="7695827" y="4397145"/>
          <a:ext cx="3547428" cy="1483360"/>
        </p:xfrm>
        <a:graphic>
          <a:graphicData uri="http://schemas.openxmlformats.org/drawingml/2006/table">
            <a:tbl>
              <a:tblPr/>
              <a:tblGrid>
                <a:gridCol w="1852930">
                  <a:extLst>
                    <a:ext uri="{9D8B030D-6E8A-4147-A177-3AD203B41FA5}">
                      <a16:colId xmlns:a16="http://schemas.microsoft.com/office/drawing/2014/main" val="2085912139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1078812716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1372992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Aditya Shenoy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161080036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55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Rahul Bhoir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161080063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27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Kalyani Borkar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171081990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50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Rani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Deore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171081993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3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8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Task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750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3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Action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C</a:t>
            </a:r>
            <a:r>
              <a:rPr lang="en-US" sz="4000" dirty="0" smtClean="0">
                <a:latin typeface="Century Gothic" panose="020B0502020202020204" pitchFamily="34" charset="0"/>
              </a:rPr>
              <a:t>ontents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10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7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Abstract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Abstract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Python and Java programming languages have many benefits as well as drawbacks in them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The major benefits of these are that the </a:t>
            </a:r>
            <a:r>
              <a:rPr lang="en-US" sz="2600" dirty="0">
                <a:latin typeface="Century Gothic" panose="020B0502020202020204" pitchFamily="34" charset="0"/>
              </a:rPr>
              <a:t>development time of Python is less and run time of Java is </a:t>
            </a:r>
            <a:r>
              <a:rPr lang="en-US" sz="2600" dirty="0" smtClean="0">
                <a:latin typeface="Century Gothic" panose="020B0502020202020204" pitchFamily="34" charset="0"/>
              </a:rPr>
              <a:t>less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Due to this, there is a gap between the application areas of Java and Python in the industries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Our project will combine the benefits of both the languages by translating the source code from Python to Java</a:t>
            </a:r>
          </a:p>
          <a:p>
            <a:r>
              <a:rPr lang="en-US" sz="2600" dirty="0" smtClean="0">
                <a:latin typeface="Century Gothic" panose="020B0502020202020204" pitchFamily="34" charset="0"/>
              </a:rPr>
              <a:t>This will reduce the development time and thus increase the productivity of the industries</a:t>
            </a:r>
          </a:p>
        </p:txBody>
      </p:sp>
    </p:spTree>
    <p:extLst>
      <p:ext uri="{BB962C8B-B14F-4D97-AF65-F5344CB8AC3E}">
        <p14:creationId xmlns:p14="http://schemas.microsoft.com/office/powerpoint/2010/main" val="970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Situation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Advantages of </a:t>
            </a:r>
            <a:r>
              <a:rPr lang="en-US" sz="4000" dirty="0" smtClean="0">
                <a:latin typeface="Century Gothic" panose="020B0502020202020204" pitchFamily="34" charset="0"/>
              </a:rPr>
              <a:t>Python </a:t>
            </a:r>
            <a:r>
              <a:rPr lang="en-US" sz="4000" dirty="0">
                <a:latin typeface="Century Gothic" panose="020B0502020202020204" pitchFamily="34" charset="0"/>
              </a:rPr>
              <a:t>over </a:t>
            </a:r>
            <a:r>
              <a:rPr lang="en-US" sz="4000" dirty="0" smtClean="0">
                <a:latin typeface="Century Gothic" panose="020B0502020202020204" pitchFamily="34" charset="0"/>
              </a:rPr>
              <a:t>Java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3409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8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Advantages of </a:t>
            </a:r>
            <a:r>
              <a:rPr lang="en-US" sz="4000" dirty="0" smtClean="0">
                <a:latin typeface="Century Gothic" panose="020B0502020202020204" pitchFamily="34" charset="0"/>
              </a:rPr>
              <a:t>Java over Python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36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9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Top Computer Languages in 2019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05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Century Gothic" panose="020B0502020202020204" pitchFamily="34" charset="0"/>
              </a:rPr>
              <a:t>PYPL</a:t>
            </a:r>
            <a:r>
              <a:rPr lang="en-US" sz="2200" dirty="0" smtClean="0">
                <a:latin typeface="Century Gothic" panose="020B0502020202020204" pitchFamily="34" charset="0"/>
              </a:rPr>
              <a:t> index is measured by the amount of tutorials searched on 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Century Gothic" panose="020B0502020202020204" pitchFamily="34" charset="0"/>
              </a:rPr>
              <a:t>TIOBE</a:t>
            </a:r>
            <a:r>
              <a:rPr lang="en-US" sz="2200" dirty="0" smtClean="0">
                <a:latin typeface="Century Gothic" panose="020B0502020202020204" pitchFamily="34" charset="0"/>
              </a:rPr>
              <a:t> index is measured by the amount of hits of the most popular 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entury Gothic" panose="020B0502020202020204" pitchFamily="34" charset="0"/>
              </a:rPr>
              <a:t>Python has the highest </a:t>
            </a:r>
            <a:r>
              <a:rPr lang="en-US" sz="2200" dirty="0" err="1" smtClean="0">
                <a:latin typeface="Century Gothic" panose="020B0502020202020204" pitchFamily="34" charset="0"/>
              </a:rPr>
              <a:t>PYPL</a:t>
            </a:r>
            <a:r>
              <a:rPr lang="en-US" sz="2200" dirty="0" smtClean="0">
                <a:latin typeface="Century Gothic" panose="020B0502020202020204" pitchFamily="34" charset="0"/>
              </a:rPr>
              <a:t> index whereas Java has the highest </a:t>
            </a:r>
            <a:r>
              <a:rPr lang="en-US" sz="2200" dirty="0" err="1" smtClean="0">
                <a:latin typeface="Century Gothic" panose="020B0502020202020204" pitchFamily="34" charset="0"/>
              </a:rPr>
              <a:t>PIOBE</a:t>
            </a:r>
            <a:r>
              <a:rPr lang="en-US" sz="2200" dirty="0" smtClean="0">
                <a:latin typeface="Century Gothic" panose="020B0502020202020204" pitchFamily="34" charset="0"/>
              </a:rPr>
              <a:t> index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pic>
        <p:nvPicPr>
          <p:cNvPr id="15" name="Picture 2" descr="Image result for gif chart of most used programming language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t="2254" r="6062" b="2059"/>
          <a:stretch/>
        </p:blipFill>
        <p:spPr bwMode="auto">
          <a:xfrm>
            <a:off x="5029200" y="1097280"/>
            <a:ext cx="621792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http://</a:t>
            </a:r>
            <a:r>
              <a:rPr lang="en-US" dirty="0" err="1" smtClean="0"/>
              <a:t>statisticstimes.com</a:t>
            </a:r>
            <a:r>
              <a:rPr lang="en-US" dirty="0" smtClean="0"/>
              <a:t>/tech/top-computer-</a:t>
            </a:r>
            <a:r>
              <a:rPr lang="en-US" dirty="0" err="1" smtClean="0"/>
              <a:t>languages.php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Task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Contents</vt:lpstr>
      <vt:lpstr>Abstract</vt:lpstr>
      <vt:lpstr>Abstract</vt:lpstr>
      <vt:lpstr>Situation</vt:lpstr>
      <vt:lpstr>Advantages of Python over Java</vt:lpstr>
      <vt:lpstr>Advantages of Java over Python</vt:lpstr>
      <vt:lpstr>Top Computer Languages in 2019</vt:lpstr>
      <vt:lpstr>Task</vt:lpstr>
      <vt:lpstr>Task</vt:lpstr>
      <vt:lpstr>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Aditya Shenoy</cp:lastModifiedBy>
  <cp:revision>18</cp:revision>
  <dcterms:created xsi:type="dcterms:W3CDTF">2019-08-27T04:02:55Z</dcterms:created>
  <dcterms:modified xsi:type="dcterms:W3CDTF">2019-08-29T18:26:53Z</dcterms:modified>
</cp:coreProperties>
</file>