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2" r:id="rId6"/>
    <p:sldId id="281" r:id="rId7"/>
    <p:sldId id="26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5CE190D-1C2F-4A3A-BD7F-3F3CA2D489D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5174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C935C90-0C9A-4D5E-8939-355C5E17CB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565F26-F031-4CA2-A529-2E6A493216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5A9DC2-9604-4117-82E6-E28CC9B8D224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EDB525-616C-473A-B175-BCE03233B316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1E5736-7554-4172-8170-47D9CB0371AA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A29320-0BAB-4B7E-ABAF-E16024DB5314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E9B1DB-2DA1-4D87-8F2E-3D9FE1823221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E90B4F-AF5A-4BE7-B974-8F2BC203CE8E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C00826-2741-4A41-BDC5-545AA6050FB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3B6A9E-A908-495C-91BA-8273DA201236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3597B0-FCBD-40E3-97AE-2D52CCBBB612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C0E1D2-CBE6-48F0-A008-BEF3DD889A29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C716A4-2484-40A0-AA84-D6A0E1BA6FDE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4EC6CA-E527-4ED2-BF68-78D33E1BFD0C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7AC549-63BA-4F99-938F-1F9DA1327259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ADD02E-DD02-47D4-A516-885447E0DE72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F4EF8-A39A-4AB7-92C0-7E8A72A831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64BD91-170E-4F44-A871-7E35267ADC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2DF3A-3A4C-4BE9-BC14-6C00C67F68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24D5D4-E9CC-4DA6-89F1-DA33E7DEC4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E6AA0C-1B05-48FB-9483-30229C7CF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D1E4B-6F2B-4B4C-8FE0-3927386D6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BFEAAF-74AD-4E2E-A3FE-B749FAD1EA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DBC6F5-15D2-4F63-8FF0-D74EC57F5E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D5C142-0F6E-49F4-9A01-985ECF565F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01AF3B-5B4C-44D5-A71A-3FF3F952EB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0B4472-F11A-45A1-8AC4-C351C67BA5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0E2EECC-1E3C-4BB2-A78B-EB3C4FC0FE6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US" sz="3600" b="1">
                <a:solidFill>
                  <a:srgbClr val="800000"/>
                </a:solidFill>
                <a:latin typeface="Century Schoolbook L" pitchFamily="18"/>
              </a:rPr>
              <a:t>Dictionary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Get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values() method will return a list of all the values in the </a:t>
            </a:r>
            <a:r>
              <a:rPr lang="en-US" dirty="0" smtClean="0"/>
              <a:t>dictionary.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print(</a:t>
            </a:r>
            <a:r>
              <a:rPr lang="en-US" dirty="0" err="1"/>
              <a:t>laptop.values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4597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Change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631886"/>
          </a:xfrm>
        </p:spPr>
        <p:txBody>
          <a:bodyPr/>
          <a:lstStyle/>
          <a:p>
            <a:r>
              <a:rPr lang="en-US" dirty="0" smtClean="0"/>
              <a:t>In a dictionary the </a:t>
            </a:r>
            <a:r>
              <a:rPr lang="en-US" dirty="0"/>
              <a:t>value of a specific item </a:t>
            </a:r>
            <a:r>
              <a:rPr lang="en-US" dirty="0" smtClean="0"/>
              <a:t>can be made change by </a:t>
            </a:r>
            <a:r>
              <a:rPr lang="en-US" dirty="0"/>
              <a:t>referring to its key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999" y="3606486"/>
            <a:ext cx="50387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laptop['Name']="DELL"</a:t>
            </a:r>
          </a:p>
          <a:p>
            <a:r>
              <a:rPr lang="en-US" sz="3200" b="1" dirty="0"/>
              <a:t>laptop</a:t>
            </a:r>
          </a:p>
        </p:txBody>
      </p:sp>
    </p:spTree>
    <p:extLst>
      <p:ext uri="{BB962C8B-B14F-4D97-AF65-F5344CB8AC3E}">
        <p14:creationId xmlns:p14="http://schemas.microsoft.com/office/powerpoint/2010/main" val="39462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Update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79230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update() method will update the dictionary with the items from the given argument.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999" y="3766907"/>
            <a:ext cx="74047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laptop.update</a:t>
            </a:r>
            <a:r>
              <a:rPr lang="en-US" sz="3200" b="1" dirty="0"/>
              <a:t>({"</a:t>
            </a:r>
            <a:r>
              <a:rPr lang="en-US" sz="3200" b="1" dirty="0" err="1"/>
              <a:t>Name":"Apple</a:t>
            </a:r>
            <a:r>
              <a:rPr lang="en-US" sz="3200" b="1" dirty="0"/>
              <a:t>"})</a:t>
            </a:r>
          </a:p>
          <a:p>
            <a:r>
              <a:rPr lang="en-US" sz="3200" b="1" dirty="0"/>
              <a:t>print(laptop)</a:t>
            </a:r>
          </a:p>
        </p:txBody>
      </p:sp>
    </p:spTree>
    <p:extLst>
      <p:ext uri="{BB962C8B-B14F-4D97-AF65-F5344CB8AC3E}">
        <p14:creationId xmlns:p14="http://schemas.microsoft.com/office/powerpoint/2010/main" val="86481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Items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Adding an item to the dictionary is done by using a new </a:t>
            </a:r>
            <a:r>
              <a:rPr lang="en-US" dirty="0" smtClean="0"/>
              <a:t>index </a:t>
            </a:r>
            <a:r>
              <a:rPr lang="en-US" dirty="0"/>
              <a:t>key and assigning a value to </a:t>
            </a:r>
            <a:r>
              <a:rPr lang="en-US" dirty="0" smtClean="0"/>
              <a:t>it.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laptop</a:t>
            </a:r>
            <a:r>
              <a:rPr lang="en-US" b="1" dirty="0"/>
              <a:t>['RAM']='8GB'</a:t>
            </a:r>
          </a:p>
          <a:p>
            <a:pPr algn="just"/>
            <a:r>
              <a:rPr lang="en-US" b="1" dirty="0"/>
              <a:t>print(laptop)</a:t>
            </a:r>
          </a:p>
        </p:txBody>
      </p:sp>
    </p:spTree>
    <p:extLst>
      <p:ext uri="{BB962C8B-B14F-4D97-AF65-F5344CB8AC3E}">
        <p14:creationId xmlns:p14="http://schemas.microsoft.com/office/powerpoint/2010/main" val="39100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160422"/>
            <a:ext cx="9071640" cy="93044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Removing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Items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496324"/>
            <a:ext cx="9071640" cy="5498034"/>
          </a:xfrm>
        </p:spPr>
        <p:txBody>
          <a:bodyPr/>
          <a:lstStyle/>
          <a:p>
            <a:pPr algn="just"/>
            <a:r>
              <a:rPr lang="en-US" dirty="0"/>
              <a:t>There are several methods to remove items from a dictionary</a:t>
            </a:r>
            <a:r>
              <a:rPr lang="en-US" dirty="0" smtClean="0"/>
              <a:t>:</a:t>
            </a:r>
          </a:p>
          <a:p>
            <a:pPr marL="914400" indent="-288925" algn="just">
              <a:buFont typeface="Arial" panose="020B0604020202020204" pitchFamily="34" charset="0"/>
              <a:buChar char="•"/>
            </a:pPr>
            <a:r>
              <a:rPr lang="en-US" b="1" smtClean="0"/>
              <a:t>pop(x) </a:t>
            </a:r>
            <a:r>
              <a:rPr lang="en-US" b="1" dirty="0"/>
              <a:t>: </a:t>
            </a:r>
            <a:r>
              <a:rPr lang="en-US" b="1"/>
              <a:t>The </a:t>
            </a:r>
            <a:r>
              <a:rPr lang="en-US" b="1" smtClean="0"/>
              <a:t>pop(x) </a:t>
            </a:r>
            <a:r>
              <a:rPr lang="en-US" b="1" dirty="0"/>
              <a:t>method removes the item with the specified key </a:t>
            </a:r>
            <a:r>
              <a:rPr lang="en-US" b="1" dirty="0" smtClean="0"/>
              <a:t>name.</a:t>
            </a:r>
          </a:p>
          <a:p>
            <a:pPr marL="914400" indent="-288925" algn="just">
              <a:buFont typeface="Arial" panose="020B0604020202020204" pitchFamily="34" charset="0"/>
              <a:buChar char="•"/>
            </a:pPr>
            <a:r>
              <a:rPr lang="en-US" b="1" dirty="0"/>
              <a:t>d</a:t>
            </a:r>
            <a:r>
              <a:rPr lang="en-US" b="1" dirty="0" smtClean="0"/>
              <a:t>elete() </a:t>
            </a:r>
            <a:r>
              <a:rPr lang="en-US" b="1" dirty="0"/>
              <a:t>: The del keyword removes the item with the specified key </a:t>
            </a:r>
            <a:r>
              <a:rPr lang="en-US" b="1" dirty="0" smtClean="0"/>
              <a:t>name.</a:t>
            </a:r>
          </a:p>
          <a:p>
            <a:pPr marL="914400" indent="-288925" algn="just"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en-US" b="1" dirty="0" smtClean="0"/>
              <a:t>lear() </a:t>
            </a:r>
            <a:r>
              <a:rPr lang="en-US" b="1" dirty="0"/>
              <a:t>: The clear() method empties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9249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74320"/>
            <a:ext cx="9784080" cy="689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Employee = {"Name": "John", "Age": 29, "salary":25000,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"Company":"GOOGLE"}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print("printing Employee data .... ")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print(Employee)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print("Enter the details of the new employee....");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Employee["Name"] = input("Name: ");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Employee["Age"] = int(input("Age: "));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Employee["salary"] = int(input("Salary: "));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Employee["Company"] = input("Company:");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print("printing the new data");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print(Employee)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en-US" sz="2600" b="0" i="0" u="none" strike="noStrike" kern="1200" cap="none">
              <a:ln>
                <a:noFill/>
              </a:ln>
              <a:latin typeface="Century Schoolbook L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just"/>
            <a:r>
              <a:rPr lang="en-US" sz="3200">
                <a:latin typeface="Century Schoolbook L" pitchFamily="18"/>
              </a:rPr>
              <a:t>Deleting elements using del keyword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t"/>
          <a:lstStyle/>
          <a:p>
            <a:pPr lvl="0" algn="just"/>
            <a:r>
              <a:rPr lang="en-US">
                <a:latin typeface="Century Schoolbook L" pitchFamily="18"/>
              </a:rPr>
              <a:t>The items of the dictionary can be deleted by using the del keyword as given below.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28680"/>
            <a:ext cx="9144000" cy="631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Employee = {"Name": "John", "Age": 29, "salary":25000,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"Company":"GOOGLE"}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print(type(Employee))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print("printing Employee data .... ")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print(Employee)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print("Deleting some of the employee data") 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del Employee["Name"]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del Employee["Company"]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print("printing the modified information ")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print(Employee)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endParaRPr lang="en-US" sz="2600" b="0" i="0" u="none" strike="noStrike" kern="1200" cap="none">
              <a:ln>
                <a:noFill/>
              </a:ln>
              <a:latin typeface="Century Schoolbook L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822960"/>
            <a:ext cx="9326880" cy="3850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print("Deleting the dictionary: Employee");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del Employee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print("Lets try to print it again ");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print(Employee)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endParaRPr lang="en-US" sz="3200" b="0" i="0" u="none" strike="noStrike" kern="1200" cap="none">
              <a:ln>
                <a:noFill/>
              </a:ln>
              <a:latin typeface="Century Schoolbook L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 dirty="0">
                <a:latin typeface="Century Schoolbook L" pitchFamily="18"/>
              </a:rPr>
              <a:t>Dictionaries are used to store data values in </a:t>
            </a:r>
            <a:r>
              <a:rPr lang="en-US" sz="2800" dirty="0" err="1">
                <a:latin typeface="Century Schoolbook L" pitchFamily="18"/>
              </a:rPr>
              <a:t>key:value</a:t>
            </a:r>
            <a:r>
              <a:rPr lang="en-US" sz="2800" dirty="0">
                <a:latin typeface="Century Schoolbook L" pitchFamily="18"/>
              </a:rPr>
              <a:t> pairs.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 dirty="0">
                <a:latin typeface="Century Schoolbook L" pitchFamily="18"/>
              </a:rPr>
              <a:t>A dictionary is a collection which is ordered, changeable and does not allow duplicates.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 dirty="0">
                <a:latin typeface="Century Schoolbook L" pitchFamily="18"/>
              </a:rPr>
              <a:t>Dictionaries are written with curly brackets, and have keys and values: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48640"/>
            <a:ext cx="9144000" cy="152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The pop() method accepts the key as an argument and remove the associated value.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Consider the following example.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01399"/>
            <a:ext cx="9235440" cy="5205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# Creating a Dictionary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Dict = {1: 'DS', 2: 'C++', 3: 'Python'}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# Deleting a key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# using pop() method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pop_ele = Dict.pop(3)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r>
              <a:rPr lang="en-US" sz="32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print(Dict)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3200">
                <a:latin typeface="Century Schoolbook L" pitchFamily="18"/>
              </a:defRPr>
            </a:pPr>
            <a:endParaRPr lang="en-US" sz="3200" b="0" i="0" u="none" strike="noStrike" kern="1200" cap="none">
              <a:ln>
                <a:noFill/>
              </a:ln>
              <a:latin typeface="Century Schoolbook L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Iterating Dictionary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1614240"/>
          </a:xfrm>
        </p:spPr>
        <p:txBody>
          <a:bodyPr anchor="t"/>
          <a:lstStyle/>
          <a:p>
            <a:pPr lvl="0" algn="just">
              <a:lnSpc>
                <a:spcPct val="150000"/>
              </a:lnSpc>
            </a:pPr>
            <a:r>
              <a:rPr lang="en-US" sz="2800">
                <a:latin typeface="Century Schoolbook L" pitchFamily="18"/>
              </a:rPr>
              <a:t>A dictionary can be iterated using for loop as given below.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457200" y="553320"/>
            <a:ext cx="9071640" cy="1366920"/>
          </a:xfrm>
        </p:spPr>
        <p:txBody>
          <a:bodyPr/>
          <a:lstStyle/>
          <a:p>
            <a:pPr lvl="0"/>
            <a:r>
              <a:rPr lang="en-US"/>
              <a:t>Example 1</a:t>
            </a:r>
          </a:p>
          <a:p>
            <a:pPr lvl="0"/>
            <a:r>
              <a:rPr lang="en-US"/>
              <a:t># for loop to print all the keys of a dictionary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240" y="2274480"/>
            <a:ext cx="9627840" cy="2846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8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Employee = {"Name": "John", "Age": 29, "salary":25000,"Company":"GOOGLE"}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8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for x in Employee:  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8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    print(x) 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800">
                <a:latin typeface="Century Schoolbook L" pitchFamily="18"/>
              </a:defRPr>
            </a:pPr>
            <a:endParaRPr lang="en-US" sz="2800" b="0" i="0" u="none" strike="noStrike" kern="1200" cap="none">
              <a:ln>
                <a:noFill/>
              </a:ln>
              <a:latin typeface="Century Schoolbook L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941399"/>
            <a:ext cx="9235440" cy="4453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 b="1">
                <a:latin typeface="Century Schoolbook L" pitchFamily="18"/>
              </a:defRPr>
            </a:pPr>
            <a:r>
              <a:rPr lang="en-US" sz="2600" b="1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Example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#for loop to print all the values of the dictionary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Employee = {"Name": "John", "Age": 29, "salary":25000,"Company":"GOOGLE"}    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for x in Employee:    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r>
              <a:rPr lang="en-US" sz="26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    print(Employee[x])  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2600">
                <a:latin typeface="Century Schoolbook L" pitchFamily="18"/>
              </a:defRPr>
            </a:pPr>
            <a:endParaRPr lang="en-US" sz="2600" b="0" i="0" u="none" strike="noStrike" kern="1200" cap="none">
              <a:ln>
                <a:noFill/>
              </a:ln>
              <a:latin typeface="Century Schoolbook L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00" b="1">
                <a:solidFill>
                  <a:srgbClr val="800000"/>
                </a:solidFill>
                <a:latin typeface="Century Schoolbook L" pitchFamily="18"/>
              </a:rPr>
              <a:t>Creating the dictionary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>
                <a:latin typeface="Century Schoolbook L" pitchFamily="18"/>
              </a:rPr>
              <a:t>The dictionary can be created by using multiple key-value pairs enclosed with the curly brackets {}, and each key is separated from its value by the colon (:).</a:t>
            </a:r>
          </a:p>
          <a:p>
            <a:pPr lvl="0" algn="just">
              <a:buSzPct val="45000"/>
              <a:buFont typeface="StarSymbol"/>
              <a:buChar char="●"/>
            </a:pPr>
            <a:endParaRPr lang="en-US">
              <a:latin typeface="Century Schoolbook L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dirty="0"/>
              <a:t>laptop={'Name ': 'HP', 'year':2020, 'processor':'i5'}</a:t>
            </a:r>
          </a:p>
          <a:p>
            <a:pPr lvl="0"/>
            <a:r>
              <a:rPr lang="en-US" dirty="0"/>
              <a:t>print(laptop)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Accessing the dictionary values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t"/>
          <a:lstStyle/>
          <a:p>
            <a:pPr lvl="0" algn="just">
              <a:lnSpc>
                <a:spcPct val="150000"/>
              </a:lnSpc>
            </a:pPr>
            <a:r>
              <a:rPr lang="en-US" sz="2800" dirty="0">
                <a:latin typeface="Century Schoolbook L" pitchFamily="18"/>
              </a:rPr>
              <a:t>We have discussed how the data can be accessed in the list and tuple by using the indexing</a:t>
            </a:r>
            <a:r>
              <a:rPr lang="en-US" sz="2800" dirty="0" smtClean="0">
                <a:latin typeface="Century Schoolbook L" pitchFamily="18"/>
              </a:rPr>
              <a:t>.</a:t>
            </a:r>
            <a:endParaRPr lang="en-US" sz="2800" dirty="0">
              <a:latin typeface="Century Schoolbook L" pitchFamily="18"/>
            </a:endParaRPr>
          </a:p>
          <a:p>
            <a:pPr lvl="0" algn="just">
              <a:lnSpc>
                <a:spcPct val="150000"/>
              </a:lnSpc>
            </a:pPr>
            <a:r>
              <a:rPr lang="en-US" sz="2800" b="1" dirty="0">
                <a:latin typeface="Century Schoolbook L" pitchFamily="18"/>
              </a:rPr>
              <a:t>However, the values can be accessed in the dictionary by using the keys as keys are unique in the dictionary.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1539" y="1034316"/>
            <a:ext cx="79705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laptop={'Name ': 'HP', 'year':2020, 'processor':'i5'}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/>
              <a:t>print(laptop[“Name”])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print(laptop</a:t>
            </a:r>
            <a:r>
              <a:rPr lang="en-US" sz="2800" b="1" dirty="0" smtClean="0"/>
              <a:t>[“year”])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635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1474"/>
            <a:ext cx="9237044" cy="65130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Employee = {"Name": "John", </a:t>
            </a:r>
            <a:endParaRPr lang="en-US" sz="2800" b="0" i="0" u="none" strike="noStrike" kern="1200" cap="none" dirty="0" smtClean="0">
              <a:ln>
                <a:noFill/>
              </a:ln>
              <a:latin typeface="Century Schoolbook L" pitchFamily="18"/>
              <a:ea typeface="Noto Sans CJK SC Regular" pitchFamily="2"/>
              <a:cs typeface="FreeSans" pitchFamily="2"/>
            </a:endParaRPr>
          </a:p>
          <a:p>
            <a:pPr marR="0" lvl="0" indent="189230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 smtClean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"</a:t>
            </a:r>
            <a:r>
              <a:rPr lang="en-US" sz="28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Age": 29, </a:t>
            </a:r>
            <a:endParaRPr lang="en-US" sz="2800" b="0" i="0" u="none" strike="noStrike" kern="1200" cap="none" dirty="0" smtClean="0">
              <a:ln>
                <a:noFill/>
              </a:ln>
              <a:latin typeface="Century Schoolbook L" pitchFamily="18"/>
              <a:ea typeface="Noto Sans CJK SC Regular" pitchFamily="2"/>
              <a:cs typeface="FreeSans" pitchFamily="2"/>
            </a:endParaRPr>
          </a:p>
          <a:p>
            <a:pPr marR="0" lvl="0" indent="189230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 smtClean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"</a:t>
            </a:r>
            <a:r>
              <a:rPr lang="en-US" sz="28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salary":25000, </a:t>
            </a:r>
            <a:endParaRPr lang="en-US" sz="2800" b="0" i="0" u="none" strike="noStrike" kern="1200" cap="none" dirty="0" smtClean="0">
              <a:ln>
                <a:noFill/>
              </a:ln>
              <a:latin typeface="Century Schoolbook L" pitchFamily="18"/>
              <a:ea typeface="Noto Sans CJK SC Regular" pitchFamily="2"/>
              <a:cs typeface="FreeSans" pitchFamily="2"/>
            </a:endParaRPr>
          </a:p>
          <a:p>
            <a:pPr marR="0" lvl="0" indent="189230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 smtClean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"</a:t>
            </a:r>
            <a:r>
              <a:rPr lang="en-US" sz="2800" b="0" i="0" u="none" strike="noStrike" kern="1200" cap="none" dirty="0" err="1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Company":"GOOGLE</a:t>
            </a:r>
            <a:r>
              <a:rPr lang="en-US" sz="28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"}  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print("printing Employee data .... ")  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print("Name : ",Employee["Name"])  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print("Age : " ,Employee["Age"])  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print("Salary :" ,Employee["salary"])  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print("Company : " ,Employee["Company"])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get()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laptop.get</a:t>
            </a:r>
            <a:r>
              <a:rPr lang="en-US" dirty="0"/>
              <a:t>('Name'))</a:t>
            </a:r>
          </a:p>
        </p:txBody>
      </p:sp>
    </p:spTree>
    <p:extLst>
      <p:ext uri="{BB962C8B-B14F-4D97-AF65-F5344CB8AC3E}">
        <p14:creationId xmlns:p14="http://schemas.microsoft.com/office/powerpoint/2010/main" val="41593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03017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Keys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448198"/>
            <a:ext cx="9071640" cy="1359170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The keys() method will return a list of all the keys in the dictionary.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999" y="3065783"/>
            <a:ext cx="3475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print(</a:t>
            </a:r>
            <a:r>
              <a:rPr lang="en-US" sz="3200" b="1" dirty="0" err="1"/>
              <a:t>laptop.keys</a:t>
            </a:r>
            <a:r>
              <a:rPr lang="en-US" sz="3200" b="1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9866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493</Words>
  <Application>Microsoft Office PowerPoint</Application>
  <PresentationFormat>Custom</PresentationFormat>
  <Paragraphs>113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Century Schoolbook L</vt:lpstr>
      <vt:lpstr>DejaVu Sans</vt:lpstr>
      <vt:lpstr>FreeSans</vt:lpstr>
      <vt:lpstr>Liberation Sans</vt:lpstr>
      <vt:lpstr>Liberation Serif</vt:lpstr>
      <vt:lpstr>Noto Sans CJK SC Regular</vt:lpstr>
      <vt:lpstr>StarSymbol</vt:lpstr>
      <vt:lpstr>Default</vt:lpstr>
      <vt:lpstr>PowerPoint Presentation</vt:lpstr>
      <vt:lpstr>PowerPoint Presentation</vt:lpstr>
      <vt:lpstr>Creating the dictionary</vt:lpstr>
      <vt:lpstr>Example</vt:lpstr>
      <vt:lpstr>Accessing the dictionary values</vt:lpstr>
      <vt:lpstr>PowerPoint Presentation</vt:lpstr>
      <vt:lpstr>PowerPoint Presentation</vt:lpstr>
      <vt:lpstr>get()</vt:lpstr>
      <vt:lpstr> Get Keys </vt:lpstr>
      <vt:lpstr>Get Values</vt:lpstr>
      <vt:lpstr>Change Values</vt:lpstr>
      <vt:lpstr>Update Dictionary</vt:lpstr>
      <vt:lpstr>Adding Items</vt:lpstr>
      <vt:lpstr>Removing Items</vt:lpstr>
      <vt:lpstr>PowerPoint Presentation</vt:lpstr>
      <vt:lpstr>PowerPoint Presentation</vt:lpstr>
      <vt:lpstr>Deleting elements using del keyword</vt:lpstr>
      <vt:lpstr>PowerPoint Presentation</vt:lpstr>
      <vt:lpstr>PowerPoint Presentation</vt:lpstr>
      <vt:lpstr>PowerPoint Presentation</vt:lpstr>
      <vt:lpstr>Iterating Dictionary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 Prasad</dc:creator>
  <cp:lastModifiedBy>Guru Prasad</cp:lastModifiedBy>
  <cp:revision>29</cp:revision>
  <dcterms:created xsi:type="dcterms:W3CDTF">2021-10-26T20:36:08Z</dcterms:created>
  <dcterms:modified xsi:type="dcterms:W3CDTF">2022-10-06T06:59:57Z</dcterms:modified>
</cp:coreProperties>
</file>