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430F-48AC-469E-A082-AE0C0F473A0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5A94-3449-42CD-BE47-DAD7EB487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430F-48AC-469E-A082-AE0C0F473A0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5A94-3449-42CD-BE47-DAD7EB487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8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430F-48AC-469E-A082-AE0C0F473A0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5A94-3449-42CD-BE47-DAD7EB487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0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430F-48AC-469E-A082-AE0C0F473A0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5A94-3449-42CD-BE47-DAD7EB487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430F-48AC-469E-A082-AE0C0F473A0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5A94-3449-42CD-BE47-DAD7EB487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3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430F-48AC-469E-A082-AE0C0F473A0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5A94-3449-42CD-BE47-DAD7EB487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6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430F-48AC-469E-A082-AE0C0F473A0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5A94-3449-42CD-BE47-DAD7EB487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430F-48AC-469E-A082-AE0C0F473A0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5A94-3449-42CD-BE47-DAD7EB487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5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430F-48AC-469E-A082-AE0C0F473A0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5A94-3449-42CD-BE47-DAD7EB487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430F-48AC-469E-A082-AE0C0F473A0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5A94-3449-42CD-BE47-DAD7EB487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430F-48AC-469E-A082-AE0C0F473A0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5A94-3449-42CD-BE47-DAD7EB487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7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430F-48AC-469E-A082-AE0C0F473A0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A5A94-3449-42CD-BE47-DAD7EB487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dictionaries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Python Set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difference() Method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difference between two sets A and B is a set which contains the elements in set A but not in set B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difference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operation </a:t>
            </a:r>
            <a:r>
              <a:rPr lang="en-US" dirty="0"/>
              <a:t>can be performed using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difference() </a:t>
            </a:r>
            <a:r>
              <a:rPr lang="en-US" dirty="0"/>
              <a:t>or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/>
              <a:t>operator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s1={1,2,3,4}</a:t>
            </a:r>
          </a:p>
          <a:p>
            <a:pPr marL="0" indent="0">
              <a:buNone/>
            </a:pPr>
            <a:r>
              <a:rPr lang="en-US" dirty="0"/>
              <a:t>s2={2,3,5,6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print(s1.difference(s2))</a:t>
            </a:r>
          </a:p>
          <a:p>
            <a:pPr marL="0" indent="0">
              <a:buNone/>
            </a:pPr>
            <a:r>
              <a:rPr lang="en-US" dirty="0" smtClean="0"/>
              <a:t>print(s1-s2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78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symmetric_difference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symmetric difference is a set which contains elements from the either set but not in both sets.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symmetric_difference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operation</a:t>
            </a:r>
            <a:r>
              <a:rPr lang="en-US" dirty="0"/>
              <a:t> can be performed using the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symmetric_difference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dirty="0"/>
              <a:t>or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^ (exclusive)</a:t>
            </a:r>
            <a:r>
              <a:rPr lang="en-US" dirty="0" smtClean="0"/>
              <a:t> </a:t>
            </a:r>
            <a:r>
              <a:rPr lang="en-US" dirty="0"/>
              <a:t>operator 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s1={1,2,3,4}</a:t>
            </a:r>
          </a:p>
          <a:p>
            <a:pPr marL="0" indent="0">
              <a:buNone/>
            </a:pPr>
            <a:r>
              <a:rPr lang="en-US" dirty="0"/>
              <a:t>s2={2,3,5,6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print(s1.symmetric_difference(s2))</a:t>
            </a:r>
          </a:p>
          <a:p>
            <a:pPr marL="0" indent="0">
              <a:buNone/>
            </a:pPr>
            <a:r>
              <a:rPr lang="en-US" dirty="0" smtClean="0"/>
              <a:t>print(s1^s2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18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Methods of set class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s.add</a:t>
            </a:r>
            <a:r>
              <a:rPr lang="en-US" dirty="0" smtClean="0"/>
              <a:t>(x)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s.clear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s.remove</a:t>
            </a:r>
            <a:r>
              <a:rPr lang="en-US" dirty="0" smtClean="0"/>
              <a:t>(x)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s1.issubset(s2)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s2.issuperset(s1)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72"/>
            <a:ext cx="10515600" cy="539931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Sets are used to store multiple items in a single variable.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Set is one of 4 built-in data types in Python used to store collections of data, the other 3 are </a:t>
            </a:r>
            <a:r>
              <a:rPr lang="en-US" dirty="0">
                <a:hlinkClick r:id="rId2"/>
              </a:rPr>
              <a:t>List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Tuple</a:t>
            </a:r>
            <a:r>
              <a:rPr lang="en-US" dirty="0"/>
              <a:t>, and </a:t>
            </a:r>
            <a:r>
              <a:rPr lang="en-US" dirty="0">
                <a:hlinkClick r:id="rId4"/>
              </a:rPr>
              <a:t>Dictionary</a:t>
            </a:r>
            <a:r>
              <a:rPr lang="en-US" dirty="0"/>
              <a:t>, all with different qualities and usage.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set is a collection which is </a:t>
            </a:r>
            <a:r>
              <a:rPr lang="en-US" i="1" dirty="0"/>
              <a:t>unordered</a:t>
            </a:r>
            <a:r>
              <a:rPr lang="en-US" dirty="0"/>
              <a:t>, </a:t>
            </a:r>
            <a:r>
              <a:rPr lang="en-US" i="1" dirty="0"/>
              <a:t>unchangeable*</a:t>
            </a:r>
            <a:r>
              <a:rPr lang="en-US" dirty="0"/>
              <a:t>, and </a:t>
            </a:r>
            <a:r>
              <a:rPr lang="en-US" i="1" dirty="0"/>
              <a:t>unindexed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Sets are written with curly brackets.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* Note:</a:t>
            </a:r>
            <a:r>
              <a:rPr lang="en-US" dirty="0"/>
              <a:t> Set </a:t>
            </a:r>
            <a:r>
              <a:rPr lang="en-US" i="1" dirty="0"/>
              <a:t>items</a:t>
            </a:r>
            <a:r>
              <a:rPr lang="en-US" dirty="0"/>
              <a:t> are unchangeable, but you can remove items and add new items.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num</a:t>
            </a:r>
            <a:r>
              <a:rPr lang="en-US" dirty="0" smtClean="0"/>
              <a:t> = {1,2,3,4}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Set Items</a:t>
            </a:r>
          </a:p>
          <a:p>
            <a:r>
              <a:rPr lang="en-US" dirty="0"/>
              <a:t>Set items are unordered, unchangeable, and do not allow duplicate values.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Set Operation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460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union()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intersection()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difference()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symmetric_difference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union() Method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union of two sets A and B is a set of elements which are in A, in B or in both A and B. 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Union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operation</a:t>
            </a:r>
            <a:r>
              <a:rPr lang="en-US" dirty="0" smtClean="0"/>
              <a:t> can be performed using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union () </a:t>
            </a:r>
            <a:r>
              <a:rPr lang="en-US" dirty="0" smtClean="0"/>
              <a:t>or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 smtClean="0"/>
              <a:t> operator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s1={1,2,3,4}</a:t>
            </a:r>
          </a:p>
          <a:p>
            <a:pPr marL="0" indent="0">
              <a:buNone/>
            </a:pPr>
            <a:r>
              <a:rPr lang="en-US" dirty="0"/>
              <a:t>s2={2,3,5,6}</a:t>
            </a:r>
          </a:p>
          <a:p>
            <a:pPr marL="0" indent="0">
              <a:buNone/>
            </a:pPr>
            <a:r>
              <a:rPr lang="en-US" dirty="0"/>
              <a:t>print(s1.union(s2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print(s1|s2)</a:t>
            </a:r>
          </a:p>
        </p:txBody>
      </p:sp>
    </p:spTree>
    <p:extLst>
      <p:ext uri="{BB962C8B-B14F-4D97-AF65-F5344CB8AC3E}">
        <p14:creationId xmlns:p14="http://schemas.microsoft.com/office/powerpoint/2010/main" val="9843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intersection() method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intersection of two sets A and B is a set which contains elements that appear in both sets </a:t>
            </a:r>
          </a:p>
          <a:p>
            <a:r>
              <a:rPr lang="en-US" dirty="0"/>
              <a:t>The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intersection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operation</a:t>
            </a:r>
            <a:r>
              <a:rPr lang="en-US" dirty="0"/>
              <a:t> can be performed using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intersection() </a:t>
            </a:r>
            <a:r>
              <a:rPr lang="en-US" dirty="0"/>
              <a:t>or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dirty="0" smtClean="0"/>
              <a:t> </a:t>
            </a:r>
            <a:r>
              <a:rPr lang="en-US" dirty="0"/>
              <a:t>operator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s1={1,2,3,4}</a:t>
            </a:r>
          </a:p>
          <a:p>
            <a:pPr marL="0" indent="0">
              <a:buNone/>
            </a:pPr>
            <a:r>
              <a:rPr lang="en-US" dirty="0"/>
              <a:t>s2={2,3,5,6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print(s1.intersection(s2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print(s1&amp;s2)</a:t>
            </a:r>
          </a:p>
        </p:txBody>
      </p:sp>
    </p:spTree>
    <p:extLst>
      <p:ext uri="{BB962C8B-B14F-4D97-AF65-F5344CB8AC3E}">
        <p14:creationId xmlns:p14="http://schemas.microsoft.com/office/powerpoint/2010/main" val="14342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293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Python Set</vt:lpstr>
      <vt:lpstr>Set</vt:lpstr>
      <vt:lpstr>PowerPoint Presentation</vt:lpstr>
      <vt:lpstr>PowerPoint Presentation</vt:lpstr>
      <vt:lpstr>Set Operation</vt:lpstr>
      <vt:lpstr>The union() Method</vt:lpstr>
      <vt:lpstr>PowerPoint Presentation</vt:lpstr>
      <vt:lpstr>The intersection() method</vt:lpstr>
      <vt:lpstr>PowerPoint Presentation</vt:lpstr>
      <vt:lpstr>The difference() Method</vt:lpstr>
      <vt:lpstr>PowerPoint Presentation</vt:lpstr>
      <vt:lpstr>The symmetric_difference()</vt:lpstr>
      <vt:lpstr>PowerPoint Presentation</vt:lpstr>
      <vt:lpstr>Methods of set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Set</dc:title>
  <dc:creator>Guru Prasad</dc:creator>
  <cp:lastModifiedBy>Guru Prasad</cp:lastModifiedBy>
  <cp:revision>11</cp:revision>
  <dcterms:created xsi:type="dcterms:W3CDTF">2022-09-30T03:52:24Z</dcterms:created>
  <dcterms:modified xsi:type="dcterms:W3CDTF">2022-10-06T04:38:40Z</dcterms:modified>
</cp:coreProperties>
</file>