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20ECC37-CE86-471E-B3AB-EB1384AA05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38276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45F96AE-38B6-4D06-BCEA-D01F6B6308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7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703F0B4-E2F9-491E-A8C5-B0EB5DD42A5A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9A0B954-CD64-4DF9-AACD-326BA12AFF6C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11BCFFC-158B-4626-ABD2-B07F40BD5B2E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F1D949-5B72-4674-9B14-86DA1303490F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93656F-C14D-450B-8DB2-C913F2442E28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33DFEB-091F-41F7-9A47-01A14768D071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A5153A3-4E51-4379-8034-288D57D9DDB0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BABE72-845C-4672-B8DA-3B6286B06B7A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2F745DE-BE6C-477B-806C-F081C4ADD750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C070342-6116-4557-AB31-47A27E4290AC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5B3417-8FC9-4422-B42F-5EB556BCF20D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6A40D4-A2C9-459C-902B-506117C36B37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B73FF0-F421-4248-ADA6-A176DCACBAA9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6B7025C-102D-4E23-AF16-5AB60708D43A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089DC6-246E-4741-B3F5-2CBFBB4741A3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46B97C4-04B0-452B-A2B0-72081F77A63F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C9A45BE-B102-4647-8BA5-B3D803EB4FA8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8BA041-83BF-46E8-892F-419403D0344F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99D6E2-5728-4B45-926A-F1686F48B78D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2C69109-48B2-4D6E-89C1-2DDB7B548461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5FA87D-3DA7-4AE0-B260-700EF6529666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4105494-58C5-4AE2-BC5D-01530C35B1E1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8716299-7C51-4BB8-8D03-15E8BB08C972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36E93A-F1DC-462E-8E88-BDFA06B56E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8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F3C164-9A9A-4484-BEB3-89D77E086C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9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CB6166-F6BA-472D-B198-ABB8D47109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D63B0B-DBED-48E4-A295-0BF128D2D1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0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7493AE-231D-447E-A45D-55517CBC7F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6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AF8DA2-8E7A-432A-946E-9E2AC180AA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3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CAE370-999B-416F-8C55-826CC3BAB8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4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BE9875-D0E7-4FE7-8EA2-FFBC7B8580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FD958F-BB32-4F0F-8344-1383E4F4C8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0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D1A3EC-1D84-4C8F-8DB3-C97E3153A8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2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784AD9-5F89-486D-BB00-DB9E2017C3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3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9689DA5-7E9F-47C7-AE3F-3C99FD484E4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TUPLE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3200" b="1">
                <a:solidFill>
                  <a:srgbClr val="800000"/>
                </a:solidFill>
                <a:latin typeface="Century Schoolbook L" pitchFamily="18"/>
              </a:rPr>
              <a:t>Range of Indexes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Example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Return the third, fourth, and fifth item: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alpha = (‘a’, ‘b’, ‘c’,  ‘d’ , ‘e’ , ‘f’, ‘g’)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print(alpha[2:5])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sz="2800" dirty="0" smtClean="0">
                <a:latin typeface="Century Schoolbook L" pitchFamily="18"/>
              </a:rPr>
              <a:t>alpha </a:t>
            </a:r>
            <a:r>
              <a:rPr lang="en-US" sz="2800" dirty="0">
                <a:latin typeface="Century Schoolbook L" pitchFamily="18"/>
              </a:rPr>
              <a:t>= (‘a’, ‘b’, ‘c’,  ‘d’ , ‘e’ , ‘f’, ‘g’)</a:t>
            </a:r>
          </a:p>
          <a:p>
            <a:pPr lvl="0">
              <a:buSzPct val="45000"/>
            </a:pPr>
            <a:r>
              <a:rPr lang="en-US" dirty="0"/>
              <a:t>print(alpha[ :5])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buSzPct val="45000"/>
            </a:pPr>
            <a:r>
              <a:rPr lang="en-US" sz="2800" dirty="0" smtClean="0">
                <a:latin typeface="Century Schoolbook L" pitchFamily="18"/>
              </a:rPr>
              <a:t>alpha </a:t>
            </a:r>
            <a:r>
              <a:rPr lang="en-US" sz="2800" dirty="0">
                <a:latin typeface="Century Schoolbook L" pitchFamily="18"/>
              </a:rPr>
              <a:t>= (‘a’, ‘b’, ‘c’,  ‘d’ , ‘e’ , ‘f’, ‘g’)</a:t>
            </a:r>
          </a:p>
          <a:p>
            <a:pPr lvl="0"/>
            <a:r>
              <a:rPr lang="en-US" dirty="0"/>
              <a:t>    print(alpha[2:])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621000" y="644760"/>
            <a:ext cx="9071640" cy="4384440"/>
          </a:xfrm>
        </p:spPr>
        <p:txBody>
          <a:bodyPr/>
          <a:lstStyle/>
          <a:p>
            <a:pPr lvl="0" algn="just">
              <a:buSzPct val="45000"/>
            </a:pPr>
            <a:r>
              <a:rPr lang="en-US" sz="2800" b="1" dirty="0">
                <a:latin typeface="Century Schoolbook L" pitchFamily="18"/>
              </a:rPr>
              <a:t>Range of Negative Indexes</a:t>
            </a:r>
          </a:p>
          <a:p>
            <a:pPr lvl="0" algn="just">
              <a:buSzPct val="45000"/>
            </a:pPr>
            <a:r>
              <a:rPr lang="en-US" dirty="0" smtClean="0">
                <a:latin typeface="Century Schoolbook L" pitchFamily="18"/>
              </a:rPr>
              <a:t>alpha </a:t>
            </a:r>
            <a:r>
              <a:rPr lang="en-US" dirty="0">
                <a:latin typeface="Century Schoolbook L" pitchFamily="18"/>
              </a:rPr>
              <a:t>= (‘a’, ‘b’, ‘c’,  ‘d’ , ‘e’ , ‘f’, ‘g’)</a:t>
            </a:r>
          </a:p>
          <a:p>
            <a:pPr lvl="0"/>
            <a:r>
              <a:rPr lang="en-US" dirty="0">
                <a:latin typeface="Century Schoolbook L" pitchFamily="18"/>
              </a:rPr>
              <a:t>    print(alpha[-4:-1])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3600" b="1">
                <a:solidFill>
                  <a:srgbClr val="800000"/>
                </a:solidFill>
                <a:latin typeface="Century Schoolbook L" pitchFamily="18"/>
              </a:rPr>
              <a:t>Update Tuples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600">
                <a:latin typeface="Century Schoolbook L" pitchFamily="18"/>
              </a:rPr>
              <a:t>Tuples are unchangeable, meaning that you cannot change, add, or remove items once the tuple is created.</a:t>
            </a:r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600">
                <a:latin typeface="Century Schoolbook L" pitchFamily="18"/>
              </a:rPr>
              <a:t>But there are some workarounds.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3600" b="1">
                <a:latin typeface="Century Schoolbook L" pitchFamily="18"/>
              </a:rPr>
              <a:t>Change Tuple Values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600">
                <a:latin typeface="Century Schoolbook L" pitchFamily="18"/>
              </a:rPr>
              <a:t>Once a tuple is created, you cannot change its values. Tuples are unchangeable, or immutable as it also is called.</a:t>
            </a:r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600">
                <a:latin typeface="Century Schoolbook L" pitchFamily="18"/>
              </a:rPr>
              <a:t>But there is a workaround. You can convert the tuple into a list, change the list, and convert the list back into a tuple.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US" sz="2600" b="1">
                <a:latin typeface="Century Schoolbook L" pitchFamily="18"/>
              </a:rPr>
              <a:t>Convert the tuple into a list to be able to change it: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sz="2800">
                <a:latin typeface="Century Schoolbook L" pitchFamily="18"/>
              </a:rPr>
              <a:t>x = ("apple", "banana", "cherry")</a:t>
            </a:r>
          </a:p>
          <a:p>
            <a:pPr lvl="0"/>
            <a:r>
              <a:rPr lang="en-US" sz="2800">
                <a:latin typeface="Century Schoolbook L" pitchFamily="18"/>
              </a:rPr>
              <a:t>y = list(x)</a:t>
            </a:r>
          </a:p>
          <a:p>
            <a:pPr lvl="0"/>
            <a:r>
              <a:rPr lang="en-US" sz="2800">
                <a:latin typeface="Century Schoolbook L" pitchFamily="18"/>
              </a:rPr>
              <a:t>y[1] = "kiwi"</a:t>
            </a:r>
          </a:p>
          <a:p>
            <a:pPr lvl="0"/>
            <a:r>
              <a:rPr lang="en-US" sz="2800">
                <a:latin typeface="Century Schoolbook L" pitchFamily="18"/>
              </a:rPr>
              <a:t>x = tuple(y)</a:t>
            </a:r>
          </a:p>
          <a:p>
            <a:pPr lvl="0"/>
            <a:r>
              <a:rPr lang="en-US" sz="2800">
                <a:latin typeface="Century Schoolbook L" pitchFamily="18"/>
              </a:rPr>
              <a:t>print(x)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US" sz="3200" b="1">
                <a:latin typeface="Century Schoolbook L" pitchFamily="18"/>
              </a:rPr>
              <a:t>Add Items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600">
                <a:latin typeface="Century Schoolbook L" pitchFamily="18"/>
              </a:rPr>
              <a:t>Since tuples are immutable, they do not have a build-in append() method, but there are other ways to add items to a tuple</a:t>
            </a:r>
            <a:r>
              <a:rPr lang="en-US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457200" y="457200"/>
            <a:ext cx="9071640" cy="1463039"/>
          </a:xfrm>
        </p:spPr>
        <p:txBody>
          <a:bodyPr/>
          <a:lstStyle/>
          <a:p>
            <a:pPr lvl="0" algn="just"/>
            <a:r>
              <a:rPr lang="en-US" sz="2400">
                <a:latin typeface="Century Schoolbook L" pitchFamily="18"/>
              </a:rPr>
              <a:t>1. Convert into a list: Just like the workaround for changing a tuple, you can convert it into a list, add your item(s), and convert it back into a tuple.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60" y="2103120"/>
            <a:ext cx="8767080" cy="3075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thistuple = ("apple", "banana", "cherry")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y = list(thistuple)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y.append("orange")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thistuple = tuple(y)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548640" y="644760"/>
            <a:ext cx="9071640" cy="1915560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sz="2600">
                <a:latin typeface="Century Schoolbook L" pitchFamily="18"/>
              </a:rPr>
              <a:t>2. Add tuple to a tuple. You are allowed to add tuples to tuples, so if you want to add one item, (or many), create a new tuple with the item(s), and add it to the existing tuple: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800" y="2801520"/>
            <a:ext cx="9132840" cy="31420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thistuple = ("apple", "banana", "cherry")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y = ("orange",)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thistuple += 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print(thistuple)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654246"/>
            <a:ext cx="9071640" cy="795960"/>
          </a:xfrm>
        </p:spPr>
        <p:txBody>
          <a:bodyPr/>
          <a:lstStyle/>
          <a:p>
            <a:pPr lvl="0"/>
            <a:r>
              <a:rPr lang="en-US" sz="3600" b="1" dirty="0">
                <a:latin typeface="Century Schoolbook L" pitchFamily="18"/>
              </a:rPr>
              <a:t>Tuple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434163"/>
            <a:ext cx="9071640" cy="4870383"/>
          </a:xfrm>
        </p:spPr>
        <p:txBody>
          <a:bodyPr anchor="ctr"/>
          <a:lstStyle/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800" dirty="0"/>
              <a:t>Tuples are used to store multiple items in a single variable</a:t>
            </a:r>
            <a:r>
              <a:rPr lang="en-US" sz="2800" dirty="0" smtClean="0"/>
              <a:t>.</a:t>
            </a:r>
            <a:endParaRPr lang="en-US" sz="2800" dirty="0"/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800" dirty="0"/>
              <a:t>Tuple is one of 4 built-in data types in Python used to store collections of data, the other 3 are List, Set, and Dictionary, all with different qualities and usage</a:t>
            </a:r>
            <a:r>
              <a:rPr lang="en-US" sz="2800" dirty="0" smtClean="0"/>
              <a:t>.</a:t>
            </a:r>
            <a:endParaRPr lang="en-US" sz="2800" dirty="0"/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800" dirty="0"/>
              <a:t>A tuple is a collection which is ordered and unchangeable</a:t>
            </a:r>
            <a:r>
              <a:rPr lang="en-US" sz="2800" dirty="0" smtClean="0"/>
              <a:t>.</a:t>
            </a:r>
            <a:endParaRPr lang="en-US" sz="2800" dirty="0"/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800" dirty="0"/>
              <a:t>Tuples are written with round brackets.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3200" b="1">
                <a:latin typeface="Century Schoolbook L" pitchFamily="18"/>
              </a:rPr>
              <a:t>Remove Items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2345760"/>
          </a:xfrm>
        </p:spPr>
        <p:txBody>
          <a:bodyPr/>
          <a:lstStyle/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800">
                <a:latin typeface="Century Schoolbook L" pitchFamily="18"/>
              </a:rPr>
              <a:t>Tuples are unchangeable, so you cannot remove items from it, but you can use the same workaround as we used for changing and adding tuple items: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sz="2800">
                <a:latin typeface="Century Schoolbook L" pitchFamily="18"/>
              </a:rPr>
              <a:t>thistuple = ("apple", "banana", "cherry")</a:t>
            </a:r>
          </a:p>
          <a:p>
            <a:pPr lvl="0"/>
            <a:r>
              <a:rPr lang="en-US" sz="2800">
                <a:latin typeface="Century Schoolbook L" pitchFamily="18"/>
              </a:rPr>
              <a:t>y = list(thistuple)</a:t>
            </a:r>
          </a:p>
          <a:p>
            <a:pPr lvl="0"/>
            <a:r>
              <a:rPr lang="en-US" sz="2800">
                <a:latin typeface="Century Schoolbook L" pitchFamily="18"/>
              </a:rPr>
              <a:t>y.remove("apple")</a:t>
            </a:r>
          </a:p>
          <a:p>
            <a:pPr lvl="0"/>
            <a:r>
              <a:rPr lang="en-US" sz="2800">
                <a:latin typeface="Century Schoolbook L" pitchFamily="18"/>
              </a:rPr>
              <a:t>thistuple = tuple(y)</a:t>
            </a:r>
          </a:p>
          <a:p>
            <a:pPr lvl="0"/>
            <a:r>
              <a:rPr lang="en-US" sz="2800">
                <a:latin typeface="Century Schoolbook L" pitchFamily="18"/>
              </a:rPr>
              <a:t>print(thistuple)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1371599"/>
            <a:ext cx="9418320" cy="4608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The del keyword can delete the tuple completely:</a:t>
            </a:r>
          </a:p>
          <a:p>
            <a:pPr marL="0" marR="0" lvl="0" indent="0" algn="just" rtl="0" hangingPunct="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thistuple = ("apple", "banana", "cherry")</a:t>
            </a:r>
          </a:p>
          <a:p>
            <a:pPr marL="0" marR="0" lvl="0" indent="0" algn="just" rtl="0" hangingPunct="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del thistuple</a:t>
            </a:r>
          </a:p>
          <a:p>
            <a:pPr marL="0" marR="0" lvl="0" indent="0" algn="just" rtl="0" hangingPunct="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print(thistuple) </a:t>
            </a:r>
          </a:p>
          <a:p>
            <a:pPr marL="0" marR="0" lvl="0" indent="0" algn="just" rtl="0" hangingPunct="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#this will raise an error because the tuple no longer exists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48640" y="914400"/>
            <a:ext cx="9071640" cy="4384440"/>
          </a:xfrm>
        </p:spPr>
        <p:txBody>
          <a:bodyPr anchor="t"/>
          <a:lstStyle/>
          <a:p>
            <a:pPr lvl="0" algn="just">
              <a:lnSpc>
                <a:spcPct val="150000"/>
              </a:lnSpc>
              <a:buSzPct val="100000"/>
              <a:buAutoNum type="arabicPeriod"/>
            </a:pPr>
            <a:r>
              <a:rPr lang="en-US" sz="2800">
                <a:latin typeface="Century Schoolbook L" pitchFamily="18"/>
              </a:rPr>
              <a:t>Write a Python program to reverse a tuple.</a:t>
            </a:r>
          </a:p>
          <a:p>
            <a:pPr lvl="0" algn="just">
              <a:lnSpc>
                <a:spcPct val="150000"/>
              </a:lnSpc>
              <a:buSzPct val="100000"/>
              <a:buAutoNum type="arabicPeriod"/>
            </a:pPr>
            <a:r>
              <a:rPr lang="en-US" sz="2800">
                <a:latin typeface="Century Schoolbook L" pitchFamily="18"/>
              </a:rPr>
              <a:t>Write a Python program to find the index of an item of a tuple.</a:t>
            </a:r>
          </a:p>
          <a:p>
            <a:pPr lvl="0" algn="just">
              <a:lnSpc>
                <a:spcPct val="150000"/>
              </a:lnSpc>
              <a:buSzPct val="100000"/>
              <a:buAutoNum type="arabicPeriod"/>
            </a:pPr>
            <a:r>
              <a:rPr lang="en-US" sz="2800">
                <a:latin typeface="Century Schoolbook L" pitchFamily="18"/>
              </a:rPr>
              <a:t>Write a Python program to find the repeated items of a tuple.</a:t>
            </a:r>
          </a:p>
          <a:p>
            <a:pPr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731519"/>
            <a:ext cx="9418320" cy="4943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Write a Python program calculate the product, multiplying all the numbers of a given tuple.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Original Tuple: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(4, 3, 2, 2, -1, 18)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Product - multiplying all the numbers of the said tuple: -864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Original Tuple: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(2, 4, 8, 8, 3, 2, 9)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entury Schoolbook L" pitchFamily="18"/>
                <a:ea typeface="Noto Sans CJK SC Regular" pitchFamily="2"/>
                <a:cs typeface="FreeSans" pitchFamily="2"/>
              </a:rPr>
              <a:t>Product - multiplying all the numbers of the said tuple: 27648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/>
              <a:t>Example</a:t>
            </a:r>
          </a:p>
          <a:p>
            <a:pPr lvl="0"/>
            <a:r>
              <a:rPr lang="en-US"/>
              <a:t>Create a Tuple:</a:t>
            </a:r>
          </a:p>
          <a:p>
            <a:pPr lvl="0"/>
            <a:r>
              <a:rPr lang="en-US"/>
              <a:t>alpha = ("a", "b", "c")</a:t>
            </a:r>
          </a:p>
          <a:p>
            <a:pPr lvl="0"/>
            <a:r>
              <a:rPr lang="en-US"/>
              <a:t>print(alpha)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978840"/>
          </a:xfrm>
        </p:spPr>
        <p:txBody>
          <a:bodyPr/>
          <a:lstStyle/>
          <a:p>
            <a:pPr lvl="0"/>
            <a:r>
              <a:rPr lang="en-US" sz="3600" b="1">
                <a:latin typeface="Century Schoolbook L" pitchFamily="18"/>
              </a:rPr>
              <a:t>Tuple Items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0080" y="1467720"/>
            <a:ext cx="9071640" cy="4384440"/>
          </a:xfrm>
        </p:spPr>
        <p:txBody>
          <a:bodyPr/>
          <a:lstStyle/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800">
                <a:latin typeface="Century Schoolbook L" pitchFamily="18"/>
              </a:rPr>
              <a:t>Tuple items are </a:t>
            </a:r>
            <a:r>
              <a:rPr lang="en-US" sz="2800" b="1">
                <a:latin typeface="Century Schoolbook L" pitchFamily="18"/>
              </a:rPr>
              <a:t>ordered, unchangeable, and allow duplicate values.</a:t>
            </a:r>
          </a:p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800">
                <a:latin typeface="Century Schoolbook L" pitchFamily="18"/>
              </a:rPr>
              <a:t>Tuple items are indexed, the first item has index [0], the second item has index [1] etc.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Ordered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800">
                <a:latin typeface="Century Schoolbook L" pitchFamily="18"/>
              </a:rPr>
              <a:t>When we say that tuples are ordered, it means that the items have a defined order, and that order will not change.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Unchangeable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800">
                <a:latin typeface="Century Schoolbook L" pitchFamily="18"/>
              </a:rPr>
              <a:t>Tuples are unchangeable, meaning that we cannot change, add or remove items after the tuple has been created.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Allow Duplicates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2800">
                <a:latin typeface="Century Schoolbook L" pitchFamily="18"/>
              </a:rPr>
              <a:t>Since tuples are indexed, they can have items with the same value: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Access Tuple Items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SzPct val="45000"/>
            </a:pPr>
            <a:r>
              <a:rPr lang="en-US" sz="2800" dirty="0">
                <a:latin typeface="Century Schoolbook L" pitchFamily="18"/>
              </a:rPr>
              <a:t>You can access tuple items by referring to the index number, inside square brackets</a:t>
            </a:r>
            <a:r>
              <a:rPr lang="en-US" sz="2800" dirty="0" smtClean="0">
                <a:latin typeface="Century Schoolbook L" pitchFamily="18"/>
              </a:rPr>
              <a:t>:</a:t>
            </a:r>
            <a:endParaRPr lang="en-US" sz="2800" dirty="0">
              <a:latin typeface="Century Schoolbook L" pitchFamily="18"/>
            </a:endParaRPr>
          </a:p>
          <a:p>
            <a:pPr lvl="0"/>
            <a:r>
              <a:rPr lang="en-US" sz="2800" dirty="0">
                <a:latin typeface="Century Schoolbook L" pitchFamily="18"/>
              </a:rPr>
              <a:t>    alpha = ("a", "b", "c")</a:t>
            </a:r>
          </a:p>
          <a:p>
            <a:pPr lvl="0"/>
            <a:r>
              <a:rPr lang="en-US" dirty="0"/>
              <a:t>    print(alpha[1])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3600" b="1">
                <a:latin typeface="Century Schoolbook L" pitchFamily="18"/>
              </a:rPr>
              <a:t>Negative Indexing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en-US" sz="2800">
                <a:latin typeface="Century Schoolbook L" pitchFamily="18"/>
              </a:rPr>
              <a:t>Negative indexing means start from the end.</a:t>
            </a:r>
          </a:p>
          <a:p>
            <a:pPr lvl="0" algn="just">
              <a:buSzPct val="45000"/>
              <a:buFont typeface="StarSymbol"/>
              <a:buChar char="●"/>
            </a:pPr>
            <a:r>
              <a:rPr lang="en-US" sz="2800">
                <a:latin typeface="Century Schoolbook L" pitchFamily="18"/>
              </a:rPr>
              <a:t>-1 refers to the last item, -2 refers to the second last item etc.</a:t>
            </a:r>
          </a:p>
          <a:p>
            <a:pPr lvl="0"/>
            <a:r>
              <a:rPr lang="en-US" sz="2800">
                <a:latin typeface="Century Schoolbook L" pitchFamily="18"/>
              </a:rPr>
              <a:t>     alpha = ("a", "b", "c")</a:t>
            </a:r>
          </a:p>
          <a:p>
            <a:pPr lvl="0"/>
            <a:r>
              <a:rPr lang="en-US"/>
              <a:t>    print(alpha[-1])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779</Words>
  <Application>Microsoft Office PowerPoint</Application>
  <PresentationFormat>Custom</PresentationFormat>
  <Paragraphs>109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Century Schoolbook L</vt:lpstr>
      <vt:lpstr>DejaVu Sans</vt:lpstr>
      <vt:lpstr>FreeSans</vt:lpstr>
      <vt:lpstr>Liberation Sans</vt:lpstr>
      <vt:lpstr>Liberation Serif</vt:lpstr>
      <vt:lpstr>Noto Sans CJK SC Regular</vt:lpstr>
      <vt:lpstr>StarSymbol</vt:lpstr>
      <vt:lpstr>Default</vt:lpstr>
      <vt:lpstr>TUPLE</vt:lpstr>
      <vt:lpstr>Tuple</vt:lpstr>
      <vt:lpstr>PowerPoint Presentation</vt:lpstr>
      <vt:lpstr>Tuple Items</vt:lpstr>
      <vt:lpstr>Ordered</vt:lpstr>
      <vt:lpstr>Unchangeable</vt:lpstr>
      <vt:lpstr>Allow Duplicates</vt:lpstr>
      <vt:lpstr>Access Tuple Items</vt:lpstr>
      <vt:lpstr>Negative Indexing</vt:lpstr>
      <vt:lpstr>Range of Indexes</vt:lpstr>
      <vt:lpstr>PowerPoint Presentation</vt:lpstr>
      <vt:lpstr>PowerPoint Presentation</vt:lpstr>
      <vt:lpstr>PowerPoint Presentation</vt:lpstr>
      <vt:lpstr>Update Tuples</vt:lpstr>
      <vt:lpstr>Change Tuple Values</vt:lpstr>
      <vt:lpstr>Convert the tuple into a list to be able to change it:</vt:lpstr>
      <vt:lpstr>Add Items</vt:lpstr>
      <vt:lpstr>PowerPoint Presentation</vt:lpstr>
      <vt:lpstr>PowerPoint Presentation</vt:lpstr>
      <vt:lpstr>Remove Items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</dc:title>
  <dc:creator>Guru Prasad</dc:creator>
  <cp:lastModifiedBy>Guru Prasad</cp:lastModifiedBy>
  <cp:revision>28</cp:revision>
  <dcterms:created xsi:type="dcterms:W3CDTF">2021-10-13T15:40:37Z</dcterms:created>
  <dcterms:modified xsi:type="dcterms:W3CDTF">2022-09-30T04:34:37Z</dcterms:modified>
</cp:coreProperties>
</file>