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91E99-3D72-0E94-9835-66CF594D3683}" v="5" dt="2021-09-22T09:28:39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8CFBB-BCD0-4EA6-8322-07E84DBB8E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4CE184-47E4-4E3B-9ECE-496DD2DD18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Ensemble methods</a:t>
          </a:r>
          <a:r>
            <a:rPr lang="en-US"/>
            <a:t> is a machine learning technique that combines several base models in order to produce one optimal predictive model</a:t>
          </a:r>
        </a:p>
      </dgm:t>
    </dgm:pt>
    <dgm:pt modelId="{B3E3B08D-DE11-4C85-97DB-5FEEAD8A0E97}" type="parTrans" cxnId="{F2D2974E-88A0-47F7-80DF-9FEE401E20BB}">
      <dgm:prSet/>
      <dgm:spPr/>
      <dgm:t>
        <a:bodyPr/>
        <a:lstStyle/>
        <a:p>
          <a:endParaRPr lang="en-US"/>
        </a:p>
      </dgm:t>
    </dgm:pt>
    <dgm:pt modelId="{A5D761A8-4AB7-4C5F-8A4F-CF910636F516}" type="sibTrans" cxnId="{F2D2974E-88A0-47F7-80DF-9FEE401E20BB}">
      <dgm:prSet/>
      <dgm:spPr/>
      <dgm:t>
        <a:bodyPr/>
        <a:lstStyle/>
        <a:p>
          <a:endParaRPr lang="en-US"/>
        </a:p>
      </dgm:t>
    </dgm:pt>
    <dgm:pt modelId="{8F576447-3C12-44F7-B46E-8C31BD91D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Ensemble learning </a:t>
          </a:r>
          <a:r>
            <a:rPr lang="en-US"/>
            <a:t>is a general meta approach to machine learning that seeks better predictive performance by combining the predictions from multiple models.</a:t>
          </a:r>
        </a:p>
      </dgm:t>
    </dgm:pt>
    <dgm:pt modelId="{6CABF2BC-2174-4207-8B35-BD353AB367D2}" type="parTrans" cxnId="{DF2312B1-726F-4221-BFF2-ECE0501E2A67}">
      <dgm:prSet/>
      <dgm:spPr/>
      <dgm:t>
        <a:bodyPr/>
        <a:lstStyle/>
        <a:p>
          <a:endParaRPr lang="en-US"/>
        </a:p>
      </dgm:t>
    </dgm:pt>
    <dgm:pt modelId="{E69033D7-8980-4340-9DB4-B9DED57AF083}" type="sibTrans" cxnId="{DF2312B1-726F-4221-BFF2-ECE0501E2A67}">
      <dgm:prSet/>
      <dgm:spPr/>
      <dgm:t>
        <a:bodyPr/>
        <a:lstStyle/>
        <a:p>
          <a:endParaRPr lang="en-US"/>
        </a:p>
      </dgm:t>
    </dgm:pt>
    <dgm:pt modelId="{EE12228D-C552-4BBE-9BA1-F641063F5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Ensemble learning </a:t>
          </a:r>
          <a:r>
            <a:rPr lang="en-US" b="0" i="0"/>
            <a:t>is the process by which multiple models, such as classifiers or experts, are strategically generated and combined to solve a particular </a:t>
          </a:r>
          <a:r>
            <a:rPr lang="en-US"/>
            <a:t>computational intelligence </a:t>
          </a:r>
          <a:r>
            <a:rPr lang="en-US" b="0" i="0"/>
            <a:t>problem. </a:t>
          </a:r>
          <a:endParaRPr lang="en-US"/>
        </a:p>
      </dgm:t>
    </dgm:pt>
    <dgm:pt modelId="{35F8B41C-2E76-4ACA-A4B4-F0E88076133B}" type="parTrans" cxnId="{29DA289D-1666-4B75-9BAF-EAD9EFEDD3C7}">
      <dgm:prSet/>
      <dgm:spPr/>
      <dgm:t>
        <a:bodyPr/>
        <a:lstStyle/>
        <a:p>
          <a:endParaRPr lang="en-US"/>
        </a:p>
      </dgm:t>
    </dgm:pt>
    <dgm:pt modelId="{B9A6DDE5-7402-47A8-AB53-8D12CE50D151}" type="sibTrans" cxnId="{29DA289D-1666-4B75-9BAF-EAD9EFEDD3C7}">
      <dgm:prSet/>
      <dgm:spPr/>
      <dgm:t>
        <a:bodyPr/>
        <a:lstStyle/>
        <a:p>
          <a:endParaRPr lang="en-US"/>
        </a:p>
      </dgm:t>
    </dgm:pt>
    <dgm:pt modelId="{7F18F4D8-ACA6-49F5-B8ED-D7D310205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Ensemble learning </a:t>
          </a:r>
          <a:r>
            <a:rPr lang="en-US" b="0" i="0"/>
            <a:t>is primarily used to improve the (classification, prediction, function approximation, etc.) performance of a model, or reduce the likelihood of an unfortunate selection of a poor one.</a:t>
          </a:r>
          <a:endParaRPr lang="en-US"/>
        </a:p>
      </dgm:t>
    </dgm:pt>
    <dgm:pt modelId="{B764D524-0D2D-4285-AFCA-4593028C2210}" type="parTrans" cxnId="{C5D08508-AFAE-474F-99DF-E76634188047}">
      <dgm:prSet/>
      <dgm:spPr/>
      <dgm:t>
        <a:bodyPr/>
        <a:lstStyle/>
        <a:p>
          <a:endParaRPr lang="en-US"/>
        </a:p>
      </dgm:t>
    </dgm:pt>
    <dgm:pt modelId="{E05F0A7A-098E-41FC-B91E-BB8E894C69AF}" type="sibTrans" cxnId="{C5D08508-AFAE-474F-99DF-E76634188047}">
      <dgm:prSet/>
      <dgm:spPr/>
      <dgm:t>
        <a:bodyPr/>
        <a:lstStyle/>
        <a:p>
          <a:endParaRPr lang="en-US"/>
        </a:p>
      </dgm:t>
    </dgm:pt>
    <dgm:pt modelId="{460A64DF-4E16-42C3-877B-A0DB59E52394}" type="pres">
      <dgm:prSet presAssocID="{DBB8CFBB-BCD0-4EA6-8322-07E84DBB8E8F}" presName="root" presStyleCnt="0">
        <dgm:presLayoutVars>
          <dgm:dir/>
          <dgm:resizeHandles val="exact"/>
        </dgm:presLayoutVars>
      </dgm:prSet>
      <dgm:spPr/>
    </dgm:pt>
    <dgm:pt modelId="{9378D6ED-569C-4013-BC4A-55585BB8170E}" type="pres">
      <dgm:prSet presAssocID="{634CE184-47E4-4E3B-9ECE-496DD2DD185B}" presName="compNode" presStyleCnt="0"/>
      <dgm:spPr/>
    </dgm:pt>
    <dgm:pt modelId="{D1C5A488-7D58-496E-9731-DF2E192B598F}" type="pres">
      <dgm:prSet presAssocID="{634CE184-47E4-4E3B-9ECE-496DD2DD185B}" presName="bgRect" presStyleLbl="bgShp" presStyleIdx="0" presStyleCnt="4"/>
      <dgm:spPr/>
    </dgm:pt>
    <dgm:pt modelId="{7FAAC0B5-8439-40D5-81EF-51339C66BE91}" type="pres">
      <dgm:prSet presAssocID="{634CE184-47E4-4E3B-9ECE-496DD2DD18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3ED5F6-4B41-4522-9746-D727AF7F71DB}" type="pres">
      <dgm:prSet presAssocID="{634CE184-47E4-4E3B-9ECE-496DD2DD185B}" presName="spaceRect" presStyleCnt="0"/>
      <dgm:spPr/>
    </dgm:pt>
    <dgm:pt modelId="{D99E0702-3A41-4850-B768-2A31BB1DEDFC}" type="pres">
      <dgm:prSet presAssocID="{634CE184-47E4-4E3B-9ECE-496DD2DD185B}" presName="parTx" presStyleLbl="revTx" presStyleIdx="0" presStyleCnt="4">
        <dgm:presLayoutVars>
          <dgm:chMax val="0"/>
          <dgm:chPref val="0"/>
        </dgm:presLayoutVars>
      </dgm:prSet>
      <dgm:spPr/>
    </dgm:pt>
    <dgm:pt modelId="{4D9B0446-114D-4564-9EA9-7A5A092F1A0D}" type="pres">
      <dgm:prSet presAssocID="{A5D761A8-4AB7-4C5F-8A4F-CF910636F516}" presName="sibTrans" presStyleCnt="0"/>
      <dgm:spPr/>
    </dgm:pt>
    <dgm:pt modelId="{1C6DAF76-159E-45E9-873E-5EA44CF020F7}" type="pres">
      <dgm:prSet presAssocID="{8F576447-3C12-44F7-B46E-8C31BD91D18A}" presName="compNode" presStyleCnt="0"/>
      <dgm:spPr/>
    </dgm:pt>
    <dgm:pt modelId="{FBB58E2F-E77F-4493-9E98-324E9FD26645}" type="pres">
      <dgm:prSet presAssocID="{8F576447-3C12-44F7-B46E-8C31BD91D18A}" presName="bgRect" presStyleLbl="bgShp" presStyleIdx="1" presStyleCnt="4"/>
      <dgm:spPr/>
    </dgm:pt>
    <dgm:pt modelId="{2D51739D-D70F-45DB-8E0B-7C14E7C86D44}" type="pres">
      <dgm:prSet presAssocID="{8F576447-3C12-44F7-B46E-8C31BD91D1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DB3032-8583-4515-ADF5-63F10F75A5D1}" type="pres">
      <dgm:prSet presAssocID="{8F576447-3C12-44F7-B46E-8C31BD91D18A}" presName="spaceRect" presStyleCnt="0"/>
      <dgm:spPr/>
    </dgm:pt>
    <dgm:pt modelId="{2E7FAC76-D1F6-4446-B27A-D74F196CA0BB}" type="pres">
      <dgm:prSet presAssocID="{8F576447-3C12-44F7-B46E-8C31BD91D18A}" presName="parTx" presStyleLbl="revTx" presStyleIdx="1" presStyleCnt="4">
        <dgm:presLayoutVars>
          <dgm:chMax val="0"/>
          <dgm:chPref val="0"/>
        </dgm:presLayoutVars>
      </dgm:prSet>
      <dgm:spPr/>
    </dgm:pt>
    <dgm:pt modelId="{6187D812-F214-46FC-BFAE-C8FCD2D81272}" type="pres">
      <dgm:prSet presAssocID="{E69033D7-8980-4340-9DB4-B9DED57AF083}" presName="sibTrans" presStyleCnt="0"/>
      <dgm:spPr/>
    </dgm:pt>
    <dgm:pt modelId="{B45FAEAC-5819-4ADB-8A73-C28D4CB448F7}" type="pres">
      <dgm:prSet presAssocID="{EE12228D-C552-4BBE-9BA1-F641063F5D74}" presName="compNode" presStyleCnt="0"/>
      <dgm:spPr/>
    </dgm:pt>
    <dgm:pt modelId="{CAE08880-F08B-44D5-A42D-DF9951C55228}" type="pres">
      <dgm:prSet presAssocID="{EE12228D-C552-4BBE-9BA1-F641063F5D74}" presName="bgRect" presStyleLbl="bgShp" presStyleIdx="2" presStyleCnt="4"/>
      <dgm:spPr/>
    </dgm:pt>
    <dgm:pt modelId="{A9EC2B38-ADB0-4456-8249-88EBE719DCC6}" type="pres">
      <dgm:prSet presAssocID="{EE12228D-C552-4BBE-9BA1-F641063F5D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99A2091-BE7E-4BF8-812D-51243FA8EAF4}" type="pres">
      <dgm:prSet presAssocID="{EE12228D-C552-4BBE-9BA1-F641063F5D74}" presName="spaceRect" presStyleCnt="0"/>
      <dgm:spPr/>
    </dgm:pt>
    <dgm:pt modelId="{F7C8AA2F-CC06-4633-8EA0-E9762EEDC41A}" type="pres">
      <dgm:prSet presAssocID="{EE12228D-C552-4BBE-9BA1-F641063F5D74}" presName="parTx" presStyleLbl="revTx" presStyleIdx="2" presStyleCnt="4">
        <dgm:presLayoutVars>
          <dgm:chMax val="0"/>
          <dgm:chPref val="0"/>
        </dgm:presLayoutVars>
      </dgm:prSet>
      <dgm:spPr/>
    </dgm:pt>
    <dgm:pt modelId="{5D08A966-9EED-4CD1-9F1E-A803B2289F55}" type="pres">
      <dgm:prSet presAssocID="{B9A6DDE5-7402-47A8-AB53-8D12CE50D151}" presName="sibTrans" presStyleCnt="0"/>
      <dgm:spPr/>
    </dgm:pt>
    <dgm:pt modelId="{73B35D02-A41C-4B4E-B35D-91393324BE38}" type="pres">
      <dgm:prSet presAssocID="{7F18F4D8-ACA6-49F5-B8ED-D7D310205428}" presName="compNode" presStyleCnt="0"/>
      <dgm:spPr/>
    </dgm:pt>
    <dgm:pt modelId="{2A2FEB23-97EF-4571-B1EB-0553183A23CC}" type="pres">
      <dgm:prSet presAssocID="{7F18F4D8-ACA6-49F5-B8ED-D7D310205428}" presName="bgRect" presStyleLbl="bgShp" presStyleIdx="3" presStyleCnt="4"/>
      <dgm:spPr/>
    </dgm:pt>
    <dgm:pt modelId="{B41B99EB-A2E7-4A37-8750-8AF0254C77F7}" type="pres">
      <dgm:prSet presAssocID="{7F18F4D8-ACA6-49F5-B8ED-D7D3102054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D6035B-7C71-4DC2-8F5E-A6E31671FEBF}" type="pres">
      <dgm:prSet presAssocID="{7F18F4D8-ACA6-49F5-B8ED-D7D310205428}" presName="spaceRect" presStyleCnt="0"/>
      <dgm:spPr/>
    </dgm:pt>
    <dgm:pt modelId="{B2AA8770-271B-4D7E-BA3A-307FD1353E49}" type="pres">
      <dgm:prSet presAssocID="{7F18F4D8-ACA6-49F5-B8ED-D7D3102054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D08508-AFAE-474F-99DF-E76634188047}" srcId="{DBB8CFBB-BCD0-4EA6-8322-07E84DBB8E8F}" destId="{7F18F4D8-ACA6-49F5-B8ED-D7D310205428}" srcOrd="3" destOrd="0" parTransId="{B764D524-0D2D-4285-AFCA-4593028C2210}" sibTransId="{E05F0A7A-098E-41FC-B91E-BB8E894C69AF}"/>
    <dgm:cxn modelId="{A1176415-3490-4A99-9824-A0C361430F99}" type="presOf" srcId="{7F18F4D8-ACA6-49F5-B8ED-D7D310205428}" destId="{B2AA8770-271B-4D7E-BA3A-307FD1353E49}" srcOrd="0" destOrd="0" presId="urn:microsoft.com/office/officeart/2018/2/layout/IconVerticalSolidList"/>
    <dgm:cxn modelId="{C0D8BC18-8B9F-4ACE-B7D2-D829A44F0619}" type="presOf" srcId="{8F576447-3C12-44F7-B46E-8C31BD91D18A}" destId="{2E7FAC76-D1F6-4446-B27A-D74F196CA0BB}" srcOrd="0" destOrd="0" presId="urn:microsoft.com/office/officeart/2018/2/layout/IconVerticalSolidList"/>
    <dgm:cxn modelId="{0D48036D-52FE-4B3B-B579-0FB25AB32DCB}" type="presOf" srcId="{634CE184-47E4-4E3B-9ECE-496DD2DD185B}" destId="{D99E0702-3A41-4850-B768-2A31BB1DEDFC}" srcOrd="0" destOrd="0" presId="urn:microsoft.com/office/officeart/2018/2/layout/IconVerticalSolidList"/>
    <dgm:cxn modelId="{F2D2974E-88A0-47F7-80DF-9FEE401E20BB}" srcId="{DBB8CFBB-BCD0-4EA6-8322-07E84DBB8E8F}" destId="{634CE184-47E4-4E3B-9ECE-496DD2DD185B}" srcOrd="0" destOrd="0" parTransId="{B3E3B08D-DE11-4C85-97DB-5FEEAD8A0E97}" sibTransId="{A5D761A8-4AB7-4C5F-8A4F-CF910636F516}"/>
    <dgm:cxn modelId="{29DA289D-1666-4B75-9BAF-EAD9EFEDD3C7}" srcId="{DBB8CFBB-BCD0-4EA6-8322-07E84DBB8E8F}" destId="{EE12228D-C552-4BBE-9BA1-F641063F5D74}" srcOrd="2" destOrd="0" parTransId="{35F8B41C-2E76-4ACA-A4B4-F0E88076133B}" sibTransId="{B9A6DDE5-7402-47A8-AB53-8D12CE50D151}"/>
    <dgm:cxn modelId="{DF2312B1-726F-4221-BFF2-ECE0501E2A67}" srcId="{DBB8CFBB-BCD0-4EA6-8322-07E84DBB8E8F}" destId="{8F576447-3C12-44F7-B46E-8C31BD91D18A}" srcOrd="1" destOrd="0" parTransId="{6CABF2BC-2174-4207-8B35-BD353AB367D2}" sibTransId="{E69033D7-8980-4340-9DB4-B9DED57AF083}"/>
    <dgm:cxn modelId="{DEE0B1C5-6CB7-4D19-9C3D-9752AAA45AA5}" type="presOf" srcId="{DBB8CFBB-BCD0-4EA6-8322-07E84DBB8E8F}" destId="{460A64DF-4E16-42C3-877B-A0DB59E52394}" srcOrd="0" destOrd="0" presId="urn:microsoft.com/office/officeart/2018/2/layout/IconVerticalSolidList"/>
    <dgm:cxn modelId="{003790F9-F04F-4965-837B-88307336D4E7}" type="presOf" srcId="{EE12228D-C552-4BBE-9BA1-F641063F5D74}" destId="{F7C8AA2F-CC06-4633-8EA0-E9762EEDC41A}" srcOrd="0" destOrd="0" presId="urn:microsoft.com/office/officeart/2018/2/layout/IconVerticalSolidList"/>
    <dgm:cxn modelId="{6C63CF88-9DA2-4126-BF3F-0729A4AA9128}" type="presParOf" srcId="{460A64DF-4E16-42C3-877B-A0DB59E52394}" destId="{9378D6ED-569C-4013-BC4A-55585BB8170E}" srcOrd="0" destOrd="0" presId="urn:microsoft.com/office/officeart/2018/2/layout/IconVerticalSolidList"/>
    <dgm:cxn modelId="{99C1E0A0-3C00-4D9B-8D39-C6E54C643A6C}" type="presParOf" srcId="{9378D6ED-569C-4013-BC4A-55585BB8170E}" destId="{D1C5A488-7D58-496E-9731-DF2E192B598F}" srcOrd="0" destOrd="0" presId="urn:microsoft.com/office/officeart/2018/2/layout/IconVerticalSolidList"/>
    <dgm:cxn modelId="{FEA6390C-55E4-45E0-9164-386ECBC71E7E}" type="presParOf" srcId="{9378D6ED-569C-4013-BC4A-55585BB8170E}" destId="{7FAAC0B5-8439-40D5-81EF-51339C66BE91}" srcOrd="1" destOrd="0" presId="urn:microsoft.com/office/officeart/2018/2/layout/IconVerticalSolidList"/>
    <dgm:cxn modelId="{51A14E4B-ED40-4392-8681-11C4D6737611}" type="presParOf" srcId="{9378D6ED-569C-4013-BC4A-55585BB8170E}" destId="{DD3ED5F6-4B41-4522-9746-D727AF7F71DB}" srcOrd="2" destOrd="0" presId="urn:microsoft.com/office/officeart/2018/2/layout/IconVerticalSolidList"/>
    <dgm:cxn modelId="{C8A0326E-2B68-46E7-9F4D-D29188295265}" type="presParOf" srcId="{9378D6ED-569C-4013-BC4A-55585BB8170E}" destId="{D99E0702-3A41-4850-B768-2A31BB1DEDFC}" srcOrd="3" destOrd="0" presId="urn:microsoft.com/office/officeart/2018/2/layout/IconVerticalSolidList"/>
    <dgm:cxn modelId="{ACC85C75-5633-4538-9CC1-00434264D709}" type="presParOf" srcId="{460A64DF-4E16-42C3-877B-A0DB59E52394}" destId="{4D9B0446-114D-4564-9EA9-7A5A092F1A0D}" srcOrd="1" destOrd="0" presId="urn:microsoft.com/office/officeart/2018/2/layout/IconVerticalSolidList"/>
    <dgm:cxn modelId="{F2D1B6BC-18E7-4E61-A136-76A2B9CED2BD}" type="presParOf" srcId="{460A64DF-4E16-42C3-877B-A0DB59E52394}" destId="{1C6DAF76-159E-45E9-873E-5EA44CF020F7}" srcOrd="2" destOrd="0" presId="urn:microsoft.com/office/officeart/2018/2/layout/IconVerticalSolidList"/>
    <dgm:cxn modelId="{52C747F9-997F-4F46-B3A0-402D61F20D8B}" type="presParOf" srcId="{1C6DAF76-159E-45E9-873E-5EA44CF020F7}" destId="{FBB58E2F-E77F-4493-9E98-324E9FD26645}" srcOrd="0" destOrd="0" presId="urn:microsoft.com/office/officeart/2018/2/layout/IconVerticalSolidList"/>
    <dgm:cxn modelId="{BAF07FE0-13EA-4436-8087-4C6228134C43}" type="presParOf" srcId="{1C6DAF76-159E-45E9-873E-5EA44CF020F7}" destId="{2D51739D-D70F-45DB-8E0B-7C14E7C86D44}" srcOrd="1" destOrd="0" presId="urn:microsoft.com/office/officeart/2018/2/layout/IconVerticalSolidList"/>
    <dgm:cxn modelId="{78379432-8BD7-489B-BFB0-C976DBEB6E85}" type="presParOf" srcId="{1C6DAF76-159E-45E9-873E-5EA44CF020F7}" destId="{86DB3032-8583-4515-ADF5-63F10F75A5D1}" srcOrd="2" destOrd="0" presId="urn:microsoft.com/office/officeart/2018/2/layout/IconVerticalSolidList"/>
    <dgm:cxn modelId="{95368319-A7CF-4046-A9C2-9A28F3DCFB2C}" type="presParOf" srcId="{1C6DAF76-159E-45E9-873E-5EA44CF020F7}" destId="{2E7FAC76-D1F6-4446-B27A-D74F196CA0BB}" srcOrd="3" destOrd="0" presId="urn:microsoft.com/office/officeart/2018/2/layout/IconVerticalSolidList"/>
    <dgm:cxn modelId="{F4F1441D-DACC-4115-B0AB-4D7BAC811002}" type="presParOf" srcId="{460A64DF-4E16-42C3-877B-A0DB59E52394}" destId="{6187D812-F214-46FC-BFAE-C8FCD2D81272}" srcOrd="3" destOrd="0" presId="urn:microsoft.com/office/officeart/2018/2/layout/IconVerticalSolidList"/>
    <dgm:cxn modelId="{00B704C8-A318-44E0-B0C1-B944F15722BD}" type="presParOf" srcId="{460A64DF-4E16-42C3-877B-A0DB59E52394}" destId="{B45FAEAC-5819-4ADB-8A73-C28D4CB448F7}" srcOrd="4" destOrd="0" presId="urn:microsoft.com/office/officeart/2018/2/layout/IconVerticalSolidList"/>
    <dgm:cxn modelId="{1FBFD0C5-3136-4F9B-BF57-CB36079269F0}" type="presParOf" srcId="{B45FAEAC-5819-4ADB-8A73-C28D4CB448F7}" destId="{CAE08880-F08B-44D5-A42D-DF9951C55228}" srcOrd="0" destOrd="0" presId="urn:microsoft.com/office/officeart/2018/2/layout/IconVerticalSolidList"/>
    <dgm:cxn modelId="{CA0731D3-8E1E-487D-89D5-BC64EA5B3F93}" type="presParOf" srcId="{B45FAEAC-5819-4ADB-8A73-C28D4CB448F7}" destId="{A9EC2B38-ADB0-4456-8249-88EBE719DCC6}" srcOrd="1" destOrd="0" presId="urn:microsoft.com/office/officeart/2018/2/layout/IconVerticalSolidList"/>
    <dgm:cxn modelId="{1FF1BCF4-9135-4897-9958-0BD389ED6FC2}" type="presParOf" srcId="{B45FAEAC-5819-4ADB-8A73-C28D4CB448F7}" destId="{499A2091-BE7E-4BF8-812D-51243FA8EAF4}" srcOrd="2" destOrd="0" presId="urn:microsoft.com/office/officeart/2018/2/layout/IconVerticalSolidList"/>
    <dgm:cxn modelId="{43354AE2-09E0-4415-B746-C8FBE9F381DC}" type="presParOf" srcId="{B45FAEAC-5819-4ADB-8A73-C28D4CB448F7}" destId="{F7C8AA2F-CC06-4633-8EA0-E9762EEDC41A}" srcOrd="3" destOrd="0" presId="urn:microsoft.com/office/officeart/2018/2/layout/IconVerticalSolidList"/>
    <dgm:cxn modelId="{854402B3-5576-4717-82CD-F3BD5CB39993}" type="presParOf" srcId="{460A64DF-4E16-42C3-877B-A0DB59E52394}" destId="{5D08A966-9EED-4CD1-9F1E-A803B2289F55}" srcOrd="5" destOrd="0" presId="urn:microsoft.com/office/officeart/2018/2/layout/IconVerticalSolidList"/>
    <dgm:cxn modelId="{4287BFF4-2FBB-44C7-B14D-A1B18C4030E5}" type="presParOf" srcId="{460A64DF-4E16-42C3-877B-A0DB59E52394}" destId="{73B35D02-A41C-4B4E-B35D-91393324BE38}" srcOrd="6" destOrd="0" presId="urn:microsoft.com/office/officeart/2018/2/layout/IconVerticalSolidList"/>
    <dgm:cxn modelId="{C620A06B-D78B-4D5D-BEB2-D8CB0736BD0D}" type="presParOf" srcId="{73B35D02-A41C-4B4E-B35D-91393324BE38}" destId="{2A2FEB23-97EF-4571-B1EB-0553183A23CC}" srcOrd="0" destOrd="0" presId="urn:microsoft.com/office/officeart/2018/2/layout/IconVerticalSolidList"/>
    <dgm:cxn modelId="{E05BE7BE-57FF-4D5B-9ACF-38334014D80F}" type="presParOf" srcId="{73B35D02-A41C-4B4E-B35D-91393324BE38}" destId="{B41B99EB-A2E7-4A37-8750-8AF0254C77F7}" srcOrd="1" destOrd="0" presId="urn:microsoft.com/office/officeart/2018/2/layout/IconVerticalSolidList"/>
    <dgm:cxn modelId="{6745EFA6-FD8F-4645-B807-A7F04DDF031F}" type="presParOf" srcId="{73B35D02-A41C-4B4E-B35D-91393324BE38}" destId="{4FD6035B-7C71-4DC2-8F5E-A6E31671FEBF}" srcOrd="2" destOrd="0" presId="urn:microsoft.com/office/officeart/2018/2/layout/IconVerticalSolidList"/>
    <dgm:cxn modelId="{6B1C584A-89D3-4174-A302-11190C8CD9C7}" type="presParOf" srcId="{73B35D02-A41C-4B4E-B35D-91393324BE38}" destId="{B2AA8770-271B-4D7E-BA3A-307FD1353E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5CCA0-C636-41D7-8534-F5CF3FE8DEF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013FAD-468C-4445-B8EA-1419BFFA88AE}">
      <dgm:prSet/>
      <dgm:spPr/>
      <dgm:t>
        <a:bodyPr/>
        <a:lstStyle/>
        <a:p>
          <a:r>
            <a:rPr lang="en-US" b="0" i="0"/>
            <a:t>Suppose you are a movie director and you have created a short movie on a very important and interesting topic. </a:t>
          </a:r>
          <a:endParaRPr lang="en-US"/>
        </a:p>
      </dgm:t>
    </dgm:pt>
    <dgm:pt modelId="{AC029E40-27D2-4EEB-A1AE-376168D22CAE}" type="parTrans" cxnId="{F677BFD3-2A30-49B9-A454-66490306AB12}">
      <dgm:prSet/>
      <dgm:spPr/>
      <dgm:t>
        <a:bodyPr/>
        <a:lstStyle/>
        <a:p>
          <a:endParaRPr lang="en-US"/>
        </a:p>
      </dgm:t>
    </dgm:pt>
    <dgm:pt modelId="{E7E77514-E55D-4851-B3E9-061A70F49EA0}" type="sibTrans" cxnId="{F677BFD3-2A30-49B9-A454-66490306AB12}">
      <dgm:prSet/>
      <dgm:spPr/>
      <dgm:t>
        <a:bodyPr/>
        <a:lstStyle/>
        <a:p>
          <a:endParaRPr lang="en-US"/>
        </a:p>
      </dgm:t>
    </dgm:pt>
    <dgm:pt modelId="{0FBAA770-92F1-48FA-931F-081DA981F7B1}">
      <dgm:prSet/>
      <dgm:spPr/>
      <dgm:t>
        <a:bodyPr/>
        <a:lstStyle/>
        <a:p>
          <a:r>
            <a:rPr lang="en-US" b="0" i="0"/>
            <a:t>Now, you want to take preliminary feedback (ratings) on the movie before making it public. </a:t>
          </a:r>
          <a:endParaRPr lang="en-US"/>
        </a:p>
      </dgm:t>
    </dgm:pt>
    <dgm:pt modelId="{FE75D9E0-129F-417B-AD2A-D6DC8989645F}" type="parTrans" cxnId="{1B7C928D-8CB7-4900-96D3-5FCBCE8C8C9E}">
      <dgm:prSet/>
      <dgm:spPr/>
      <dgm:t>
        <a:bodyPr/>
        <a:lstStyle/>
        <a:p>
          <a:endParaRPr lang="en-US"/>
        </a:p>
      </dgm:t>
    </dgm:pt>
    <dgm:pt modelId="{87500740-AEED-4427-B9BE-117CF62F936C}" type="sibTrans" cxnId="{1B7C928D-8CB7-4900-96D3-5FCBCE8C8C9E}">
      <dgm:prSet/>
      <dgm:spPr/>
      <dgm:t>
        <a:bodyPr/>
        <a:lstStyle/>
        <a:p>
          <a:endParaRPr lang="en-US"/>
        </a:p>
      </dgm:t>
    </dgm:pt>
    <dgm:pt modelId="{7E4473B8-AAF3-449B-A6D5-C54C68333948}">
      <dgm:prSet/>
      <dgm:spPr/>
      <dgm:t>
        <a:bodyPr/>
        <a:lstStyle/>
        <a:p>
          <a:r>
            <a:rPr lang="en-US" b="0" i="0"/>
            <a:t>What are the possible ways by which you can do that?</a:t>
          </a:r>
          <a:endParaRPr lang="en-US"/>
        </a:p>
      </dgm:t>
    </dgm:pt>
    <dgm:pt modelId="{C003FEE7-7160-4EB7-AEEB-3635D6B10851}" type="parTrans" cxnId="{9A79ACBD-3CD7-4CA3-B300-18F98C869491}">
      <dgm:prSet/>
      <dgm:spPr/>
      <dgm:t>
        <a:bodyPr/>
        <a:lstStyle/>
        <a:p>
          <a:endParaRPr lang="en-US"/>
        </a:p>
      </dgm:t>
    </dgm:pt>
    <dgm:pt modelId="{989DA750-9081-41BB-97CD-8F8ABEBAD5FD}" type="sibTrans" cxnId="{9A79ACBD-3CD7-4CA3-B300-18F98C869491}">
      <dgm:prSet/>
      <dgm:spPr/>
      <dgm:t>
        <a:bodyPr/>
        <a:lstStyle/>
        <a:p>
          <a:endParaRPr lang="en-US"/>
        </a:p>
      </dgm:t>
    </dgm:pt>
    <dgm:pt modelId="{FAE5A07E-F13D-483D-B327-07B27B6A4DF4}">
      <dgm:prSet/>
      <dgm:spPr/>
      <dgm:t>
        <a:bodyPr/>
        <a:lstStyle/>
        <a:p>
          <a:r>
            <a:rPr lang="en-US" b="0" i="1"/>
            <a:t>You may ask one of your friends to rate the movie for you.</a:t>
          </a:r>
          <a:endParaRPr lang="en-US"/>
        </a:p>
      </dgm:t>
    </dgm:pt>
    <dgm:pt modelId="{F6FCB504-AEE2-4BC4-8ACD-D08C1598F1C1}" type="parTrans" cxnId="{A609BA11-7996-4B48-A6B9-A84746589039}">
      <dgm:prSet/>
      <dgm:spPr/>
      <dgm:t>
        <a:bodyPr/>
        <a:lstStyle/>
        <a:p>
          <a:endParaRPr lang="en-US"/>
        </a:p>
      </dgm:t>
    </dgm:pt>
    <dgm:pt modelId="{E001670B-93D8-4D36-BF5F-854ABEE55976}" type="sibTrans" cxnId="{A609BA11-7996-4B48-A6B9-A84746589039}">
      <dgm:prSet/>
      <dgm:spPr/>
      <dgm:t>
        <a:bodyPr/>
        <a:lstStyle/>
        <a:p>
          <a:endParaRPr lang="en-US"/>
        </a:p>
      </dgm:t>
    </dgm:pt>
    <dgm:pt modelId="{AD2A931B-7505-4DE7-B7A9-C39F28DA57ED}">
      <dgm:prSet/>
      <dgm:spPr/>
      <dgm:t>
        <a:bodyPr/>
        <a:lstStyle/>
        <a:p>
          <a:r>
            <a:rPr lang="en-US" b="0" i="1"/>
            <a:t>Another way could be by asking 5 colleagues of yours to rate the movie.</a:t>
          </a:r>
          <a:endParaRPr lang="en-US"/>
        </a:p>
      </dgm:t>
    </dgm:pt>
    <dgm:pt modelId="{841E7A46-2F06-4C4D-B3C7-DF4D83653FD9}" type="parTrans" cxnId="{895CE005-9959-40C1-A5F5-56AC518B3929}">
      <dgm:prSet/>
      <dgm:spPr/>
      <dgm:t>
        <a:bodyPr/>
        <a:lstStyle/>
        <a:p>
          <a:endParaRPr lang="en-US"/>
        </a:p>
      </dgm:t>
    </dgm:pt>
    <dgm:pt modelId="{A6F8ED4E-5E65-4FF3-BD63-BA9B503C993C}" type="sibTrans" cxnId="{895CE005-9959-40C1-A5F5-56AC518B3929}">
      <dgm:prSet/>
      <dgm:spPr/>
      <dgm:t>
        <a:bodyPr/>
        <a:lstStyle/>
        <a:p>
          <a:endParaRPr lang="en-US"/>
        </a:p>
      </dgm:t>
    </dgm:pt>
    <dgm:pt modelId="{55F08F32-4718-4016-973F-D1423EADC071}">
      <dgm:prSet/>
      <dgm:spPr/>
      <dgm:t>
        <a:bodyPr/>
        <a:lstStyle/>
        <a:p>
          <a:r>
            <a:rPr lang="en-US" b="0" i="1"/>
            <a:t>How about asking 50 people to rate the movie?</a:t>
          </a:r>
          <a:endParaRPr lang="en-US"/>
        </a:p>
      </dgm:t>
    </dgm:pt>
    <dgm:pt modelId="{B072CCEC-5436-4448-990D-8898AD10F194}" type="parTrans" cxnId="{150842EF-CF53-4ED9-837B-5E4DFF1E4D19}">
      <dgm:prSet/>
      <dgm:spPr/>
      <dgm:t>
        <a:bodyPr/>
        <a:lstStyle/>
        <a:p>
          <a:endParaRPr lang="en-US"/>
        </a:p>
      </dgm:t>
    </dgm:pt>
    <dgm:pt modelId="{1B6B182A-6897-41DF-B06A-4AEF40397FC7}" type="sibTrans" cxnId="{150842EF-CF53-4ED9-837B-5E4DFF1E4D19}">
      <dgm:prSet/>
      <dgm:spPr/>
      <dgm:t>
        <a:bodyPr/>
        <a:lstStyle/>
        <a:p>
          <a:endParaRPr lang="en-US"/>
        </a:p>
      </dgm:t>
    </dgm:pt>
    <dgm:pt modelId="{728AFDC7-F32C-4725-BA50-C69FAA67778B}" type="pres">
      <dgm:prSet presAssocID="{94E5CCA0-C636-41D7-8534-F5CF3FE8DEF5}" presName="vert0" presStyleCnt="0">
        <dgm:presLayoutVars>
          <dgm:dir/>
          <dgm:animOne val="branch"/>
          <dgm:animLvl val="lvl"/>
        </dgm:presLayoutVars>
      </dgm:prSet>
      <dgm:spPr/>
    </dgm:pt>
    <dgm:pt modelId="{C825007B-EF8D-4126-BD6D-2E725C535D44}" type="pres">
      <dgm:prSet presAssocID="{BF013FAD-468C-4445-B8EA-1419BFFA88AE}" presName="thickLine" presStyleLbl="alignNode1" presStyleIdx="0" presStyleCnt="6"/>
      <dgm:spPr/>
    </dgm:pt>
    <dgm:pt modelId="{2DFA6450-9182-43F1-855A-9E8864C9FDEA}" type="pres">
      <dgm:prSet presAssocID="{BF013FAD-468C-4445-B8EA-1419BFFA88AE}" presName="horz1" presStyleCnt="0"/>
      <dgm:spPr/>
    </dgm:pt>
    <dgm:pt modelId="{D31B4CBA-E354-414B-8EAC-151F98088AA0}" type="pres">
      <dgm:prSet presAssocID="{BF013FAD-468C-4445-B8EA-1419BFFA88AE}" presName="tx1" presStyleLbl="revTx" presStyleIdx="0" presStyleCnt="6"/>
      <dgm:spPr/>
    </dgm:pt>
    <dgm:pt modelId="{B848210B-8143-4BB0-BC20-6CEC87B939C9}" type="pres">
      <dgm:prSet presAssocID="{BF013FAD-468C-4445-B8EA-1419BFFA88AE}" presName="vert1" presStyleCnt="0"/>
      <dgm:spPr/>
    </dgm:pt>
    <dgm:pt modelId="{9A25168C-2176-4E50-90CC-FB98CFB099A6}" type="pres">
      <dgm:prSet presAssocID="{0FBAA770-92F1-48FA-931F-081DA981F7B1}" presName="thickLine" presStyleLbl="alignNode1" presStyleIdx="1" presStyleCnt="6"/>
      <dgm:spPr/>
    </dgm:pt>
    <dgm:pt modelId="{9D68939B-5CFA-45BE-A597-783F1AF8F45F}" type="pres">
      <dgm:prSet presAssocID="{0FBAA770-92F1-48FA-931F-081DA981F7B1}" presName="horz1" presStyleCnt="0"/>
      <dgm:spPr/>
    </dgm:pt>
    <dgm:pt modelId="{0D616FFB-001B-4AAB-999F-3F5D1F6A8BC7}" type="pres">
      <dgm:prSet presAssocID="{0FBAA770-92F1-48FA-931F-081DA981F7B1}" presName="tx1" presStyleLbl="revTx" presStyleIdx="1" presStyleCnt="6"/>
      <dgm:spPr/>
    </dgm:pt>
    <dgm:pt modelId="{300A9E65-451A-475D-AB6D-451D28A98850}" type="pres">
      <dgm:prSet presAssocID="{0FBAA770-92F1-48FA-931F-081DA981F7B1}" presName="vert1" presStyleCnt="0"/>
      <dgm:spPr/>
    </dgm:pt>
    <dgm:pt modelId="{C8B85F11-C334-42C4-B651-2CE3480B3494}" type="pres">
      <dgm:prSet presAssocID="{7E4473B8-AAF3-449B-A6D5-C54C68333948}" presName="thickLine" presStyleLbl="alignNode1" presStyleIdx="2" presStyleCnt="6"/>
      <dgm:spPr/>
    </dgm:pt>
    <dgm:pt modelId="{595E5490-F43A-4FB9-AC7D-2CB91716031E}" type="pres">
      <dgm:prSet presAssocID="{7E4473B8-AAF3-449B-A6D5-C54C68333948}" presName="horz1" presStyleCnt="0"/>
      <dgm:spPr/>
    </dgm:pt>
    <dgm:pt modelId="{FE1EF094-DA2E-49D0-B616-C46F97E5F767}" type="pres">
      <dgm:prSet presAssocID="{7E4473B8-AAF3-449B-A6D5-C54C68333948}" presName="tx1" presStyleLbl="revTx" presStyleIdx="2" presStyleCnt="6"/>
      <dgm:spPr/>
    </dgm:pt>
    <dgm:pt modelId="{A8D414A8-0B30-4FFE-8D5F-689C21684B5C}" type="pres">
      <dgm:prSet presAssocID="{7E4473B8-AAF3-449B-A6D5-C54C68333948}" presName="vert1" presStyleCnt="0"/>
      <dgm:spPr/>
    </dgm:pt>
    <dgm:pt modelId="{839B974F-B890-4219-865C-433033922D2B}" type="pres">
      <dgm:prSet presAssocID="{FAE5A07E-F13D-483D-B327-07B27B6A4DF4}" presName="thickLine" presStyleLbl="alignNode1" presStyleIdx="3" presStyleCnt="6"/>
      <dgm:spPr/>
    </dgm:pt>
    <dgm:pt modelId="{BDE2C17E-4F0F-4FD4-825A-04BFA8E30C13}" type="pres">
      <dgm:prSet presAssocID="{FAE5A07E-F13D-483D-B327-07B27B6A4DF4}" presName="horz1" presStyleCnt="0"/>
      <dgm:spPr/>
    </dgm:pt>
    <dgm:pt modelId="{A0AE5D6C-8A65-475E-AECA-4C4E3FF4993E}" type="pres">
      <dgm:prSet presAssocID="{FAE5A07E-F13D-483D-B327-07B27B6A4DF4}" presName="tx1" presStyleLbl="revTx" presStyleIdx="3" presStyleCnt="6"/>
      <dgm:spPr/>
    </dgm:pt>
    <dgm:pt modelId="{31E7F540-9AAB-4DA4-820D-E8DD531E2B7B}" type="pres">
      <dgm:prSet presAssocID="{FAE5A07E-F13D-483D-B327-07B27B6A4DF4}" presName="vert1" presStyleCnt="0"/>
      <dgm:spPr/>
    </dgm:pt>
    <dgm:pt modelId="{B42564F6-7C04-4734-985D-FA845E12815F}" type="pres">
      <dgm:prSet presAssocID="{AD2A931B-7505-4DE7-B7A9-C39F28DA57ED}" presName="thickLine" presStyleLbl="alignNode1" presStyleIdx="4" presStyleCnt="6"/>
      <dgm:spPr/>
    </dgm:pt>
    <dgm:pt modelId="{922AF152-C949-4193-BE76-90A6FB9C3DC9}" type="pres">
      <dgm:prSet presAssocID="{AD2A931B-7505-4DE7-B7A9-C39F28DA57ED}" presName="horz1" presStyleCnt="0"/>
      <dgm:spPr/>
    </dgm:pt>
    <dgm:pt modelId="{EAF889FD-74A5-4950-BB48-16BFD102F779}" type="pres">
      <dgm:prSet presAssocID="{AD2A931B-7505-4DE7-B7A9-C39F28DA57ED}" presName="tx1" presStyleLbl="revTx" presStyleIdx="4" presStyleCnt="6"/>
      <dgm:spPr/>
    </dgm:pt>
    <dgm:pt modelId="{4EEF770F-D009-41C8-BEE9-7132B8DE6972}" type="pres">
      <dgm:prSet presAssocID="{AD2A931B-7505-4DE7-B7A9-C39F28DA57ED}" presName="vert1" presStyleCnt="0"/>
      <dgm:spPr/>
    </dgm:pt>
    <dgm:pt modelId="{7316A45B-2379-4483-8FFB-99EE48F330E1}" type="pres">
      <dgm:prSet presAssocID="{55F08F32-4718-4016-973F-D1423EADC071}" presName="thickLine" presStyleLbl="alignNode1" presStyleIdx="5" presStyleCnt="6"/>
      <dgm:spPr/>
    </dgm:pt>
    <dgm:pt modelId="{ED9FC52F-1E20-4371-8121-50C30BD19971}" type="pres">
      <dgm:prSet presAssocID="{55F08F32-4718-4016-973F-D1423EADC071}" presName="horz1" presStyleCnt="0"/>
      <dgm:spPr/>
    </dgm:pt>
    <dgm:pt modelId="{7A4394C9-EC27-446A-8BE3-69FC4DA125AD}" type="pres">
      <dgm:prSet presAssocID="{55F08F32-4718-4016-973F-D1423EADC071}" presName="tx1" presStyleLbl="revTx" presStyleIdx="5" presStyleCnt="6"/>
      <dgm:spPr/>
    </dgm:pt>
    <dgm:pt modelId="{02404114-9C19-4B8B-BD87-9C6745DC88E7}" type="pres">
      <dgm:prSet presAssocID="{55F08F32-4718-4016-973F-D1423EADC071}" presName="vert1" presStyleCnt="0"/>
      <dgm:spPr/>
    </dgm:pt>
  </dgm:ptLst>
  <dgm:cxnLst>
    <dgm:cxn modelId="{4A315303-8DE1-4130-B2CF-38430818494C}" type="presOf" srcId="{55F08F32-4718-4016-973F-D1423EADC071}" destId="{7A4394C9-EC27-446A-8BE3-69FC4DA125AD}" srcOrd="0" destOrd="0" presId="urn:microsoft.com/office/officeart/2008/layout/LinedList"/>
    <dgm:cxn modelId="{895CE005-9959-40C1-A5F5-56AC518B3929}" srcId="{94E5CCA0-C636-41D7-8534-F5CF3FE8DEF5}" destId="{AD2A931B-7505-4DE7-B7A9-C39F28DA57ED}" srcOrd="4" destOrd="0" parTransId="{841E7A46-2F06-4C4D-B3C7-DF4D83653FD9}" sibTransId="{A6F8ED4E-5E65-4FF3-BD63-BA9B503C993C}"/>
    <dgm:cxn modelId="{BCF26D07-5DA7-4036-A8C1-54F68D296EDC}" type="presOf" srcId="{FAE5A07E-F13D-483D-B327-07B27B6A4DF4}" destId="{A0AE5D6C-8A65-475E-AECA-4C4E3FF4993E}" srcOrd="0" destOrd="0" presId="urn:microsoft.com/office/officeart/2008/layout/LinedList"/>
    <dgm:cxn modelId="{A609BA11-7996-4B48-A6B9-A84746589039}" srcId="{94E5CCA0-C636-41D7-8534-F5CF3FE8DEF5}" destId="{FAE5A07E-F13D-483D-B327-07B27B6A4DF4}" srcOrd="3" destOrd="0" parTransId="{F6FCB504-AEE2-4BC4-8ACD-D08C1598F1C1}" sibTransId="{E001670B-93D8-4D36-BF5F-854ABEE55976}"/>
    <dgm:cxn modelId="{8F7D2371-B224-402B-AFA4-C3F59372275E}" type="presOf" srcId="{AD2A931B-7505-4DE7-B7A9-C39F28DA57ED}" destId="{EAF889FD-74A5-4950-BB48-16BFD102F779}" srcOrd="0" destOrd="0" presId="urn:microsoft.com/office/officeart/2008/layout/LinedList"/>
    <dgm:cxn modelId="{70980D5A-9A5A-4388-9BBB-DBDFA97F3941}" type="presOf" srcId="{0FBAA770-92F1-48FA-931F-081DA981F7B1}" destId="{0D616FFB-001B-4AAB-999F-3F5D1F6A8BC7}" srcOrd="0" destOrd="0" presId="urn:microsoft.com/office/officeart/2008/layout/LinedList"/>
    <dgm:cxn modelId="{1B7C928D-8CB7-4900-96D3-5FCBCE8C8C9E}" srcId="{94E5CCA0-C636-41D7-8534-F5CF3FE8DEF5}" destId="{0FBAA770-92F1-48FA-931F-081DA981F7B1}" srcOrd="1" destOrd="0" parTransId="{FE75D9E0-129F-417B-AD2A-D6DC8989645F}" sibTransId="{87500740-AEED-4427-B9BE-117CF62F936C}"/>
    <dgm:cxn modelId="{9A79ACBD-3CD7-4CA3-B300-18F98C869491}" srcId="{94E5CCA0-C636-41D7-8534-F5CF3FE8DEF5}" destId="{7E4473B8-AAF3-449B-A6D5-C54C68333948}" srcOrd="2" destOrd="0" parTransId="{C003FEE7-7160-4EB7-AEEB-3635D6B10851}" sibTransId="{989DA750-9081-41BB-97CD-8F8ABEBAD5FD}"/>
    <dgm:cxn modelId="{042BFACB-F271-42E3-A300-F1F53274736E}" type="presOf" srcId="{94E5CCA0-C636-41D7-8534-F5CF3FE8DEF5}" destId="{728AFDC7-F32C-4725-BA50-C69FAA67778B}" srcOrd="0" destOrd="0" presId="urn:microsoft.com/office/officeart/2008/layout/LinedList"/>
    <dgm:cxn modelId="{F677BFD3-2A30-49B9-A454-66490306AB12}" srcId="{94E5CCA0-C636-41D7-8534-F5CF3FE8DEF5}" destId="{BF013FAD-468C-4445-B8EA-1419BFFA88AE}" srcOrd="0" destOrd="0" parTransId="{AC029E40-27D2-4EEB-A1AE-376168D22CAE}" sibTransId="{E7E77514-E55D-4851-B3E9-061A70F49EA0}"/>
    <dgm:cxn modelId="{DC536EE0-28E5-48D5-944D-26880DAAB36B}" type="presOf" srcId="{BF013FAD-468C-4445-B8EA-1419BFFA88AE}" destId="{D31B4CBA-E354-414B-8EAC-151F98088AA0}" srcOrd="0" destOrd="0" presId="urn:microsoft.com/office/officeart/2008/layout/LinedList"/>
    <dgm:cxn modelId="{150842EF-CF53-4ED9-837B-5E4DFF1E4D19}" srcId="{94E5CCA0-C636-41D7-8534-F5CF3FE8DEF5}" destId="{55F08F32-4718-4016-973F-D1423EADC071}" srcOrd="5" destOrd="0" parTransId="{B072CCEC-5436-4448-990D-8898AD10F194}" sibTransId="{1B6B182A-6897-41DF-B06A-4AEF40397FC7}"/>
    <dgm:cxn modelId="{B4CA2AF4-9079-4BE5-8DE8-5593B77AEB6E}" type="presOf" srcId="{7E4473B8-AAF3-449B-A6D5-C54C68333948}" destId="{FE1EF094-DA2E-49D0-B616-C46F97E5F767}" srcOrd="0" destOrd="0" presId="urn:microsoft.com/office/officeart/2008/layout/LinedList"/>
    <dgm:cxn modelId="{9EF22BA0-05D5-4275-8A7C-0A2BC0FE5512}" type="presParOf" srcId="{728AFDC7-F32C-4725-BA50-C69FAA67778B}" destId="{C825007B-EF8D-4126-BD6D-2E725C535D44}" srcOrd="0" destOrd="0" presId="urn:microsoft.com/office/officeart/2008/layout/LinedList"/>
    <dgm:cxn modelId="{A7CF4C14-AF6E-44EE-B4EE-A3340CE67615}" type="presParOf" srcId="{728AFDC7-F32C-4725-BA50-C69FAA67778B}" destId="{2DFA6450-9182-43F1-855A-9E8864C9FDEA}" srcOrd="1" destOrd="0" presId="urn:microsoft.com/office/officeart/2008/layout/LinedList"/>
    <dgm:cxn modelId="{0B85EE71-C5F2-4B17-B7D4-E9CF3D241053}" type="presParOf" srcId="{2DFA6450-9182-43F1-855A-9E8864C9FDEA}" destId="{D31B4CBA-E354-414B-8EAC-151F98088AA0}" srcOrd="0" destOrd="0" presId="urn:microsoft.com/office/officeart/2008/layout/LinedList"/>
    <dgm:cxn modelId="{70A98179-047B-4259-BAD4-AAC491420567}" type="presParOf" srcId="{2DFA6450-9182-43F1-855A-9E8864C9FDEA}" destId="{B848210B-8143-4BB0-BC20-6CEC87B939C9}" srcOrd="1" destOrd="0" presId="urn:microsoft.com/office/officeart/2008/layout/LinedList"/>
    <dgm:cxn modelId="{DBD59D36-2037-4C73-AD51-F743D85BBE9D}" type="presParOf" srcId="{728AFDC7-F32C-4725-BA50-C69FAA67778B}" destId="{9A25168C-2176-4E50-90CC-FB98CFB099A6}" srcOrd="2" destOrd="0" presId="urn:microsoft.com/office/officeart/2008/layout/LinedList"/>
    <dgm:cxn modelId="{3FE6EBE2-8E40-4335-A9D6-401B745996E6}" type="presParOf" srcId="{728AFDC7-F32C-4725-BA50-C69FAA67778B}" destId="{9D68939B-5CFA-45BE-A597-783F1AF8F45F}" srcOrd="3" destOrd="0" presId="urn:microsoft.com/office/officeart/2008/layout/LinedList"/>
    <dgm:cxn modelId="{B5C26324-8DD1-42FE-BEFD-4B2CE40E845C}" type="presParOf" srcId="{9D68939B-5CFA-45BE-A597-783F1AF8F45F}" destId="{0D616FFB-001B-4AAB-999F-3F5D1F6A8BC7}" srcOrd="0" destOrd="0" presId="urn:microsoft.com/office/officeart/2008/layout/LinedList"/>
    <dgm:cxn modelId="{F6C15DB6-6D67-4DD0-8869-E98096382733}" type="presParOf" srcId="{9D68939B-5CFA-45BE-A597-783F1AF8F45F}" destId="{300A9E65-451A-475D-AB6D-451D28A98850}" srcOrd="1" destOrd="0" presId="urn:microsoft.com/office/officeart/2008/layout/LinedList"/>
    <dgm:cxn modelId="{CBC825F1-323A-4C19-AAC0-015CE15E7FF8}" type="presParOf" srcId="{728AFDC7-F32C-4725-BA50-C69FAA67778B}" destId="{C8B85F11-C334-42C4-B651-2CE3480B3494}" srcOrd="4" destOrd="0" presId="urn:microsoft.com/office/officeart/2008/layout/LinedList"/>
    <dgm:cxn modelId="{B43F680C-8E00-4E1D-B160-A15247CECEFD}" type="presParOf" srcId="{728AFDC7-F32C-4725-BA50-C69FAA67778B}" destId="{595E5490-F43A-4FB9-AC7D-2CB91716031E}" srcOrd="5" destOrd="0" presId="urn:microsoft.com/office/officeart/2008/layout/LinedList"/>
    <dgm:cxn modelId="{EAB9242F-D108-486B-897B-0F760CA638A3}" type="presParOf" srcId="{595E5490-F43A-4FB9-AC7D-2CB91716031E}" destId="{FE1EF094-DA2E-49D0-B616-C46F97E5F767}" srcOrd="0" destOrd="0" presId="urn:microsoft.com/office/officeart/2008/layout/LinedList"/>
    <dgm:cxn modelId="{7C20D87A-A65E-4C69-BADA-978857FE3B4D}" type="presParOf" srcId="{595E5490-F43A-4FB9-AC7D-2CB91716031E}" destId="{A8D414A8-0B30-4FFE-8D5F-689C21684B5C}" srcOrd="1" destOrd="0" presId="urn:microsoft.com/office/officeart/2008/layout/LinedList"/>
    <dgm:cxn modelId="{B0DE391D-C6E2-4BAF-8803-E9BFB55EDE66}" type="presParOf" srcId="{728AFDC7-F32C-4725-BA50-C69FAA67778B}" destId="{839B974F-B890-4219-865C-433033922D2B}" srcOrd="6" destOrd="0" presId="urn:microsoft.com/office/officeart/2008/layout/LinedList"/>
    <dgm:cxn modelId="{5D03A124-72CC-4C63-85A5-91C0C746F3F2}" type="presParOf" srcId="{728AFDC7-F32C-4725-BA50-C69FAA67778B}" destId="{BDE2C17E-4F0F-4FD4-825A-04BFA8E30C13}" srcOrd="7" destOrd="0" presId="urn:microsoft.com/office/officeart/2008/layout/LinedList"/>
    <dgm:cxn modelId="{92B1E9DA-5B32-4F03-891E-F0F6DE816260}" type="presParOf" srcId="{BDE2C17E-4F0F-4FD4-825A-04BFA8E30C13}" destId="{A0AE5D6C-8A65-475E-AECA-4C4E3FF4993E}" srcOrd="0" destOrd="0" presId="urn:microsoft.com/office/officeart/2008/layout/LinedList"/>
    <dgm:cxn modelId="{E8418F73-7A43-485D-B3FD-07479DE8E0F5}" type="presParOf" srcId="{BDE2C17E-4F0F-4FD4-825A-04BFA8E30C13}" destId="{31E7F540-9AAB-4DA4-820D-E8DD531E2B7B}" srcOrd="1" destOrd="0" presId="urn:microsoft.com/office/officeart/2008/layout/LinedList"/>
    <dgm:cxn modelId="{60F20CB4-B74E-47C0-911C-5A5F7CEB1CC4}" type="presParOf" srcId="{728AFDC7-F32C-4725-BA50-C69FAA67778B}" destId="{B42564F6-7C04-4734-985D-FA845E12815F}" srcOrd="8" destOrd="0" presId="urn:microsoft.com/office/officeart/2008/layout/LinedList"/>
    <dgm:cxn modelId="{A8EEB822-6EFD-40A6-8471-1674451F7D8E}" type="presParOf" srcId="{728AFDC7-F32C-4725-BA50-C69FAA67778B}" destId="{922AF152-C949-4193-BE76-90A6FB9C3DC9}" srcOrd="9" destOrd="0" presId="urn:microsoft.com/office/officeart/2008/layout/LinedList"/>
    <dgm:cxn modelId="{3730385A-5B48-4322-AB2C-3131FFBC05F3}" type="presParOf" srcId="{922AF152-C949-4193-BE76-90A6FB9C3DC9}" destId="{EAF889FD-74A5-4950-BB48-16BFD102F779}" srcOrd="0" destOrd="0" presId="urn:microsoft.com/office/officeart/2008/layout/LinedList"/>
    <dgm:cxn modelId="{0CE05B70-FFA0-4E26-BF82-13C79640F71D}" type="presParOf" srcId="{922AF152-C949-4193-BE76-90A6FB9C3DC9}" destId="{4EEF770F-D009-41C8-BEE9-7132B8DE6972}" srcOrd="1" destOrd="0" presId="urn:microsoft.com/office/officeart/2008/layout/LinedList"/>
    <dgm:cxn modelId="{9694673F-EC7E-4177-B69D-53C8263402DA}" type="presParOf" srcId="{728AFDC7-F32C-4725-BA50-C69FAA67778B}" destId="{7316A45B-2379-4483-8FFB-99EE48F330E1}" srcOrd="10" destOrd="0" presId="urn:microsoft.com/office/officeart/2008/layout/LinedList"/>
    <dgm:cxn modelId="{C4A41825-2F19-454A-9F4A-D37593687BA9}" type="presParOf" srcId="{728AFDC7-F32C-4725-BA50-C69FAA67778B}" destId="{ED9FC52F-1E20-4371-8121-50C30BD19971}" srcOrd="11" destOrd="0" presId="urn:microsoft.com/office/officeart/2008/layout/LinedList"/>
    <dgm:cxn modelId="{C60B70F4-2BC5-4977-9302-8A88654AC9A5}" type="presParOf" srcId="{ED9FC52F-1E20-4371-8121-50C30BD19971}" destId="{7A4394C9-EC27-446A-8BE3-69FC4DA125AD}" srcOrd="0" destOrd="0" presId="urn:microsoft.com/office/officeart/2008/layout/LinedList"/>
    <dgm:cxn modelId="{5B03CB4E-B8FB-496E-B1AE-526C2E1EA841}" type="presParOf" srcId="{ED9FC52F-1E20-4371-8121-50C30BD19971}" destId="{02404114-9C19-4B8B-BD87-9C6745DC88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422DCA-E5F2-4280-B140-6607E4BB61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312A7AB-E809-4851-B5B1-5DB569FDA29F}">
      <dgm:prSet/>
      <dgm:spPr/>
      <dgm:t>
        <a:bodyPr/>
        <a:lstStyle/>
        <a:p>
          <a:r>
            <a:rPr lang="en-US" b="0" i="0"/>
            <a:t>Bagging Ensemble Algorithms</a:t>
          </a:r>
          <a:endParaRPr lang="en-US"/>
        </a:p>
      </dgm:t>
    </dgm:pt>
    <dgm:pt modelId="{4C37AEE5-BB24-4835-9D19-D56D0BE5D238}" type="parTrans" cxnId="{0ABF20AA-5F1B-4558-A3EF-A26E00EC5719}">
      <dgm:prSet/>
      <dgm:spPr/>
      <dgm:t>
        <a:bodyPr/>
        <a:lstStyle/>
        <a:p>
          <a:endParaRPr lang="en-US"/>
        </a:p>
      </dgm:t>
    </dgm:pt>
    <dgm:pt modelId="{DCB79052-DFF1-4657-BA2B-5AA9A408EF2B}" type="sibTrans" cxnId="{0ABF20AA-5F1B-4558-A3EF-A26E00EC571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2596A53-89BE-4ED6-AF22-50DFAF1D416D}">
      <dgm:prSet/>
      <dgm:spPr/>
      <dgm:t>
        <a:bodyPr/>
        <a:lstStyle/>
        <a:p>
          <a:r>
            <a:rPr lang="en-US" b="0" i="0"/>
            <a:t>The following are three bagging ensemble algorithms −</a:t>
          </a:r>
          <a:endParaRPr lang="en-US"/>
        </a:p>
      </dgm:t>
    </dgm:pt>
    <dgm:pt modelId="{C20D58FE-6258-41BE-9F1A-50D8D2FD9CC9}" type="parTrans" cxnId="{8C016E43-C8B2-4009-B800-081200997893}">
      <dgm:prSet/>
      <dgm:spPr/>
      <dgm:t>
        <a:bodyPr/>
        <a:lstStyle/>
        <a:p>
          <a:endParaRPr lang="en-US"/>
        </a:p>
      </dgm:t>
    </dgm:pt>
    <dgm:pt modelId="{4199707B-1BEC-47FC-931D-8D0B98D7B738}" type="sibTrans" cxnId="{8C016E43-C8B2-4009-B800-081200997893}">
      <dgm:prSet/>
      <dgm:spPr/>
      <dgm:t>
        <a:bodyPr/>
        <a:lstStyle/>
        <a:p>
          <a:endParaRPr lang="en-US"/>
        </a:p>
      </dgm:t>
    </dgm:pt>
    <dgm:pt modelId="{FC5C3B05-1997-4194-8A6A-46000071DE58}">
      <dgm:prSet/>
      <dgm:spPr/>
      <dgm:t>
        <a:bodyPr/>
        <a:lstStyle/>
        <a:p>
          <a:r>
            <a:rPr lang="en-US" b="0" i="0"/>
            <a:t>Bagged Decision Tree</a:t>
          </a:r>
          <a:endParaRPr lang="en-US"/>
        </a:p>
      </dgm:t>
    </dgm:pt>
    <dgm:pt modelId="{4E05E7FE-1D24-4B9A-A95B-6E408CF2D744}" type="parTrans" cxnId="{5DA3A99C-08BD-4484-B12D-76CDFDAFEBF0}">
      <dgm:prSet/>
      <dgm:spPr/>
      <dgm:t>
        <a:bodyPr/>
        <a:lstStyle/>
        <a:p>
          <a:endParaRPr lang="en-US"/>
        </a:p>
      </dgm:t>
    </dgm:pt>
    <dgm:pt modelId="{E519D374-C4D6-46EE-BBBB-E143F86DB0A3}" type="sibTrans" cxnId="{5DA3A99C-08BD-4484-B12D-76CDFDAFEBF0}">
      <dgm:prSet/>
      <dgm:spPr/>
      <dgm:t>
        <a:bodyPr/>
        <a:lstStyle/>
        <a:p>
          <a:endParaRPr lang="en-US"/>
        </a:p>
      </dgm:t>
    </dgm:pt>
    <dgm:pt modelId="{06B2EEE2-06FB-460E-BC8E-2A8D56CF01ED}">
      <dgm:prSet/>
      <dgm:spPr/>
      <dgm:t>
        <a:bodyPr/>
        <a:lstStyle/>
        <a:p>
          <a:r>
            <a:rPr lang="en-US" b="0" i="0"/>
            <a:t>Random Forest</a:t>
          </a:r>
          <a:endParaRPr lang="en-US"/>
        </a:p>
      </dgm:t>
    </dgm:pt>
    <dgm:pt modelId="{6CD2EAD1-DFAA-4B2E-8096-4EFE2F8D7ACE}" type="parTrans" cxnId="{CF660A53-4047-4190-8481-A1BB22097F86}">
      <dgm:prSet/>
      <dgm:spPr/>
      <dgm:t>
        <a:bodyPr/>
        <a:lstStyle/>
        <a:p>
          <a:endParaRPr lang="en-US"/>
        </a:p>
      </dgm:t>
    </dgm:pt>
    <dgm:pt modelId="{6329C87F-26DF-43C7-AF58-A71BA209C43A}" type="sibTrans" cxnId="{CF660A53-4047-4190-8481-A1BB22097F86}">
      <dgm:prSet/>
      <dgm:spPr/>
      <dgm:t>
        <a:bodyPr/>
        <a:lstStyle/>
        <a:p>
          <a:endParaRPr lang="en-US"/>
        </a:p>
      </dgm:t>
    </dgm:pt>
    <dgm:pt modelId="{0EBDB61F-9AE7-4B00-857E-37491970D7BC}">
      <dgm:prSet/>
      <dgm:spPr/>
      <dgm:t>
        <a:bodyPr/>
        <a:lstStyle/>
        <a:p>
          <a:r>
            <a:rPr lang="en-US" b="0" i="0"/>
            <a:t>Boosting Ensemble Algorithms</a:t>
          </a:r>
          <a:endParaRPr lang="en-US"/>
        </a:p>
      </dgm:t>
    </dgm:pt>
    <dgm:pt modelId="{643B4254-8CF2-429D-815C-F43278A4D399}" type="parTrans" cxnId="{42074B32-09C1-4EF1-AF39-88EBFA35AFDD}">
      <dgm:prSet/>
      <dgm:spPr/>
      <dgm:t>
        <a:bodyPr/>
        <a:lstStyle/>
        <a:p>
          <a:endParaRPr lang="en-US"/>
        </a:p>
      </dgm:t>
    </dgm:pt>
    <dgm:pt modelId="{0E555B4E-899A-4E11-AB39-ACCE42981859}" type="sibTrans" cxnId="{42074B32-09C1-4EF1-AF39-88EBFA35AFD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465AA5-F72C-43EB-A352-2BD43FBC2752}">
      <dgm:prSet/>
      <dgm:spPr/>
      <dgm:t>
        <a:bodyPr/>
        <a:lstStyle/>
        <a:p>
          <a:r>
            <a:rPr lang="en-US" b="0" i="0"/>
            <a:t>The followings are the two most common boosting ensemble algorithms −</a:t>
          </a:r>
          <a:endParaRPr lang="en-US"/>
        </a:p>
      </dgm:t>
    </dgm:pt>
    <dgm:pt modelId="{4D60FA48-0D2E-40A0-BC6F-9AE667334D0D}" type="parTrans" cxnId="{689AE664-CC49-4BC3-87A8-F6CB13ACDA07}">
      <dgm:prSet/>
      <dgm:spPr/>
      <dgm:t>
        <a:bodyPr/>
        <a:lstStyle/>
        <a:p>
          <a:endParaRPr lang="en-US"/>
        </a:p>
      </dgm:t>
    </dgm:pt>
    <dgm:pt modelId="{D4573EAC-7463-4694-AF11-35CB647EA796}" type="sibTrans" cxnId="{689AE664-CC49-4BC3-87A8-F6CB13ACDA07}">
      <dgm:prSet/>
      <dgm:spPr/>
      <dgm:t>
        <a:bodyPr/>
        <a:lstStyle/>
        <a:p>
          <a:endParaRPr lang="en-US"/>
        </a:p>
      </dgm:t>
    </dgm:pt>
    <dgm:pt modelId="{6A42BE9F-FBB1-4065-A0CA-E4E037156596}">
      <dgm:prSet/>
      <dgm:spPr/>
      <dgm:t>
        <a:bodyPr/>
        <a:lstStyle/>
        <a:p>
          <a:r>
            <a:rPr lang="en-US" b="0" i="0"/>
            <a:t>AdaBoost</a:t>
          </a:r>
          <a:endParaRPr lang="en-US"/>
        </a:p>
      </dgm:t>
    </dgm:pt>
    <dgm:pt modelId="{BF2EC82E-BAAB-4F05-A26E-3DA597ACD416}" type="parTrans" cxnId="{690878B3-3DC0-4A30-BC06-9C68D9018C69}">
      <dgm:prSet/>
      <dgm:spPr/>
      <dgm:t>
        <a:bodyPr/>
        <a:lstStyle/>
        <a:p>
          <a:endParaRPr lang="en-US"/>
        </a:p>
      </dgm:t>
    </dgm:pt>
    <dgm:pt modelId="{742A19C2-E682-43EA-9F5E-E2A3C252E68F}" type="sibTrans" cxnId="{690878B3-3DC0-4A30-BC06-9C68D9018C69}">
      <dgm:prSet/>
      <dgm:spPr/>
      <dgm:t>
        <a:bodyPr/>
        <a:lstStyle/>
        <a:p>
          <a:endParaRPr lang="en-US"/>
        </a:p>
      </dgm:t>
    </dgm:pt>
    <dgm:pt modelId="{97B2765E-35E4-4C10-8C5C-2191E06740AA}">
      <dgm:prSet/>
      <dgm:spPr/>
      <dgm:t>
        <a:bodyPr/>
        <a:lstStyle/>
        <a:p>
          <a:r>
            <a:rPr lang="en-US" b="0" i="0"/>
            <a:t>Stochastic Gradient Boosting</a:t>
          </a:r>
          <a:endParaRPr lang="en-US"/>
        </a:p>
      </dgm:t>
    </dgm:pt>
    <dgm:pt modelId="{7F01CEF2-184A-49A8-93AD-B61467A22786}" type="parTrans" cxnId="{5C0029D7-4CAD-4C6C-8606-E700EBF86A29}">
      <dgm:prSet/>
      <dgm:spPr/>
      <dgm:t>
        <a:bodyPr/>
        <a:lstStyle/>
        <a:p>
          <a:endParaRPr lang="en-US"/>
        </a:p>
      </dgm:t>
    </dgm:pt>
    <dgm:pt modelId="{B060D9D1-7518-430B-99A6-EB7C29543C50}" type="sibTrans" cxnId="{5C0029D7-4CAD-4C6C-8606-E700EBF86A29}">
      <dgm:prSet/>
      <dgm:spPr/>
      <dgm:t>
        <a:bodyPr/>
        <a:lstStyle/>
        <a:p>
          <a:endParaRPr lang="en-US"/>
        </a:p>
      </dgm:t>
    </dgm:pt>
    <dgm:pt modelId="{20A74499-212A-463A-AB15-0AF2FB657924}" type="pres">
      <dgm:prSet presAssocID="{68422DCA-E5F2-4280-B140-6607E4BB617F}" presName="Name0" presStyleCnt="0">
        <dgm:presLayoutVars>
          <dgm:animLvl val="lvl"/>
          <dgm:resizeHandles val="exact"/>
        </dgm:presLayoutVars>
      </dgm:prSet>
      <dgm:spPr/>
    </dgm:pt>
    <dgm:pt modelId="{986F3869-3437-44A8-BFAD-10C35EE3A159}" type="pres">
      <dgm:prSet presAssocID="{B312A7AB-E809-4851-B5B1-5DB569FDA29F}" presName="compositeNode" presStyleCnt="0">
        <dgm:presLayoutVars>
          <dgm:bulletEnabled val="1"/>
        </dgm:presLayoutVars>
      </dgm:prSet>
      <dgm:spPr/>
    </dgm:pt>
    <dgm:pt modelId="{89566A65-B032-4898-AFDD-7E0A03FA44D9}" type="pres">
      <dgm:prSet presAssocID="{B312A7AB-E809-4851-B5B1-5DB569FDA29F}" presName="bgRect" presStyleLbl="bgAccFollowNode1" presStyleIdx="0" presStyleCnt="2"/>
      <dgm:spPr/>
    </dgm:pt>
    <dgm:pt modelId="{BAF556C1-55E8-4687-AA88-ABCD3FA8F9AE}" type="pres">
      <dgm:prSet presAssocID="{DCB79052-DFF1-4657-BA2B-5AA9A408EF2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1374995-D6A6-488E-8C29-9A227E6045FA}" type="pres">
      <dgm:prSet presAssocID="{B312A7AB-E809-4851-B5B1-5DB569FDA29F}" presName="bottomLine" presStyleLbl="alignNode1" presStyleIdx="1" presStyleCnt="4">
        <dgm:presLayoutVars/>
      </dgm:prSet>
      <dgm:spPr/>
    </dgm:pt>
    <dgm:pt modelId="{EA367EA8-9D5E-4A27-843B-CC803D815C8C}" type="pres">
      <dgm:prSet presAssocID="{B312A7AB-E809-4851-B5B1-5DB569FDA29F}" presName="nodeText" presStyleLbl="bgAccFollowNode1" presStyleIdx="0" presStyleCnt="2">
        <dgm:presLayoutVars>
          <dgm:bulletEnabled val="1"/>
        </dgm:presLayoutVars>
      </dgm:prSet>
      <dgm:spPr/>
    </dgm:pt>
    <dgm:pt modelId="{C7A62ED2-21AE-40A3-A926-50FC4FB83913}" type="pres">
      <dgm:prSet presAssocID="{DCB79052-DFF1-4657-BA2B-5AA9A408EF2B}" presName="sibTrans" presStyleCnt="0"/>
      <dgm:spPr/>
    </dgm:pt>
    <dgm:pt modelId="{3E090F1A-5887-459E-B97F-178135FFD70D}" type="pres">
      <dgm:prSet presAssocID="{0EBDB61F-9AE7-4B00-857E-37491970D7BC}" presName="compositeNode" presStyleCnt="0">
        <dgm:presLayoutVars>
          <dgm:bulletEnabled val="1"/>
        </dgm:presLayoutVars>
      </dgm:prSet>
      <dgm:spPr/>
    </dgm:pt>
    <dgm:pt modelId="{B62F2946-6826-4070-88DD-166239769CFC}" type="pres">
      <dgm:prSet presAssocID="{0EBDB61F-9AE7-4B00-857E-37491970D7BC}" presName="bgRect" presStyleLbl="bgAccFollowNode1" presStyleIdx="1" presStyleCnt="2"/>
      <dgm:spPr/>
    </dgm:pt>
    <dgm:pt modelId="{1AE2C636-4210-40EF-AB14-E60ECBC03C1A}" type="pres">
      <dgm:prSet presAssocID="{0E555B4E-899A-4E11-AB39-ACCE4298185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A9E6253-534C-485B-BAF0-FE1CD2D798BE}" type="pres">
      <dgm:prSet presAssocID="{0EBDB61F-9AE7-4B00-857E-37491970D7BC}" presName="bottomLine" presStyleLbl="alignNode1" presStyleIdx="3" presStyleCnt="4">
        <dgm:presLayoutVars/>
      </dgm:prSet>
      <dgm:spPr/>
    </dgm:pt>
    <dgm:pt modelId="{89E4D671-0967-4D80-AB7B-F29275FD8E4D}" type="pres">
      <dgm:prSet presAssocID="{0EBDB61F-9AE7-4B00-857E-37491970D7BC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D48B729-53EF-42DB-95F8-D907D76D1E70}" type="presOf" srcId="{B312A7AB-E809-4851-B5B1-5DB569FDA29F}" destId="{89566A65-B032-4898-AFDD-7E0A03FA44D9}" srcOrd="0" destOrd="0" presId="urn:microsoft.com/office/officeart/2016/7/layout/BasicLinearProcessNumbered"/>
    <dgm:cxn modelId="{42074B32-09C1-4EF1-AF39-88EBFA35AFDD}" srcId="{68422DCA-E5F2-4280-B140-6607E4BB617F}" destId="{0EBDB61F-9AE7-4B00-857E-37491970D7BC}" srcOrd="1" destOrd="0" parTransId="{643B4254-8CF2-429D-815C-F43278A4D399}" sibTransId="{0E555B4E-899A-4E11-AB39-ACCE42981859}"/>
    <dgm:cxn modelId="{CC6A1240-D532-407A-8088-F1AAEE620F5D}" type="presOf" srcId="{97B2765E-35E4-4C10-8C5C-2191E06740AA}" destId="{89E4D671-0967-4D80-AB7B-F29275FD8E4D}" srcOrd="0" destOrd="3" presId="urn:microsoft.com/office/officeart/2016/7/layout/BasicLinearProcessNumbered"/>
    <dgm:cxn modelId="{8C016E43-C8B2-4009-B800-081200997893}" srcId="{B312A7AB-E809-4851-B5B1-5DB569FDA29F}" destId="{22596A53-89BE-4ED6-AF22-50DFAF1D416D}" srcOrd="0" destOrd="0" parTransId="{C20D58FE-6258-41BE-9F1A-50D8D2FD9CC9}" sibTransId="{4199707B-1BEC-47FC-931D-8D0B98D7B738}"/>
    <dgm:cxn modelId="{689AE664-CC49-4BC3-87A8-F6CB13ACDA07}" srcId="{0EBDB61F-9AE7-4B00-857E-37491970D7BC}" destId="{48465AA5-F72C-43EB-A352-2BD43FBC2752}" srcOrd="0" destOrd="0" parTransId="{4D60FA48-0D2E-40A0-BC6F-9AE667334D0D}" sibTransId="{D4573EAC-7463-4694-AF11-35CB647EA796}"/>
    <dgm:cxn modelId="{CF660A53-4047-4190-8481-A1BB22097F86}" srcId="{B312A7AB-E809-4851-B5B1-5DB569FDA29F}" destId="{06B2EEE2-06FB-460E-BC8E-2A8D56CF01ED}" srcOrd="2" destOrd="0" parTransId="{6CD2EAD1-DFAA-4B2E-8096-4EFE2F8D7ACE}" sibTransId="{6329C87F-26DF-43C7-AF58-A71BA209C43A}"/>
    <dgm:cxn modelId="{AE95B573-B1ED-4A22-BB7B-546A53FA3E6E}" type="presOf" srcId="{0EBDB61F-9AE7-4B00-857E-37491970D7BC}" destId="{B62F2946-6826-4070-88DD-166239769CFC}" srcOrd="0" destOrd="0" presId="urn:microsoft.com/office/officeart/2016/7/layout/BasicLinearProcessNumbered"/>
    <dgm:cxn modelId="{C5A56694-2F6C-47A4-8381-F2ED65CF56F2}" type="presOf" srcId="{6A42BE9F-FBB1-4065-A0CA-E4E037156596}" destId="{89E4D671-0967-4D80-AB7B-F29275FD8E4D}" srcOrd="0" destOrd="2" presId="urn:microsoft.com/office/officeart/2016/7/layout/BasicLinearProcessNumbered"/>
    <dgm:cxn modelId="{2DE3D798-A2C9-460D-9FEF-64ACFA2A88F2}" type="presOf" srcId="{0EBDB61F-9AE7-4B00-857E-37491970D7BC}" destId="{89E4D671-0967-4D80-AB7B-F29275FD8E4D}" srcOrd="1" destOrd="0" presId="urn:microsoft.com/office/officeart/2016/7/layout/BasicLinearProcessNumbered"/>
    <dgm:cxn modelId="{5DA3A99C-08BD-4484-B12D-76CDFDAFEBF0}" srcId="{B312A7AB-E809-4851-B5B1-5DB569FDA29F}" destId="{FC5C3B05-1997-4194-8A6A-46000071DE58}" srcOrd="1" destOrd="0" parTransId="{4E05E7FE-1D24-4B9A-A95B-6E408CF2D744}" sibTransId="{E519D374-C4D6-46EE-BBBB-E143F86DB0A3}"/>
    <dgm:cxn modelId="{1875559D-D247-445F-9E3E-4EBB892FF386}" type="presOf" srcId="{68422DCA-E5F2-4280-B140-6607E4BB617F}" destId="{20A74499-212A-463A-AB15-0AF2FB657924}" srcOrd="0" destOrd="0" presId="urn:microsoft.com/office/officeart/2016/7/layout/BasicLinearProcessNumbered"/>
    <dgm:cxn modelId="{0ABF20AA-5F1B-4558-A3EF-A26E00EC5719}" srcId="{68422DCA-E5F2-4280-B140-6607E4BB617F}" destId="{B312A7AB-E809-4851-B5B1-5DB569FDA29F}" srcOrd="0" destOrd="0" parTransId="{4C37AEE5-BB24-4835-9D19-D56D0BE5D238}" sibTransId="{DCB79052-DFF1-4657-BA2B-5AA9A408EF2B}"/>
    <dgm:cxn modelId="{3E1809AF-0B93-455C-AC69-69C3B27753D8}" type="presOf" srcId="{DCB79052-DFF1-4657-BA2B-5AA9A408EF2B}" destId="{BAF556C1-55E8-4687-AA88-ABCD3FA8F9AE}" srcOrd="0" destOrd="0" presId="urn:microsoft.com/office/officeart/2016/7/layout/BasicLinearProcessNumbered"/>
    <dgm:cxn modelId="{690878B3-3DC0-4A30-BC06-9C68D9018C69}" srcId="{0EBDB61F-9AE7-4B00-857E-37491970D7BC}" destId="{6A42BE9F-FBB1-4065-A0CA-E4E037156596}" srcOrd="1" destOrd="0" parTransId="{BF2EC82E-BAAB-4F05-A26E-3DA597ACD416}" sibTransId="{742A19C2-E682-43EA-9F5E-E2A3C252E68F}"/>
    <dgm:cxn modelId="{5C0029D7-4CAD-4C6C-8606-E700EBF86A29}" srcId="{0EBDB61F-9AE7-4B00-857E-37491970D7BC}" destId="{97B2765E-35E4-4C10-8C5C-2191E06740AA}" srcOrd="2" destOrd="0" parTransId="{7F01CEF2-184A-49A8-93AD-B61467A22786}" sibTransId="{B060D9D1-7518-430B-99A6-EB7C29543C50}"/>
    <dgm:cxn modelId="{593DB4E1-D5CB-428C-B7FC-2A1EBCB4F166}" type="presOf" srcId="{06B2EEE2-06FB-460E-BC8E-2A8D56CF01ED}" destId="{EA367EA8-9D5E-4A27-843B-CC803D815C8C}" srcOrd="0" destOrd="3" presId="urn:microsoft.com/office/officeart/2016/7/layout/BasicLinearProcessNumbered"/>
    <dgm:cxn modelId="{628B15EC-5C66-4BEE-94B9-E7F1FE1FCDED}" type="presOf" srcId="{0E555B4E-899A-4E11-AB39-ACCE42981859}" destId="{1AE2C636-4210-40EF-AB14-E60ECBC03C1A}" srcOrd="0" destOrd="0" presId="urn:microsoft.com/office/officeart/2016/7/layout/BasicLinearProcessNumbered"/>
    <dgm:cxn modelId="{633D7EF1-33A4-4168-8977-7A70D8BD0708}" type="presOf" srcId="{B312A7AB-E809-4851-B5B1-5DB569FDA29F}" destId="{EA367EA8-9D5E-4A27-843B-CC803D815C8C}" srcOrd="1" destOrd="0" presId="urn:microsoft.com/office/officeart/2016/7/layout/BasicLinearProcessNumbered"/>
    <dgm:cxn modelId="{95BB20F8-14CB-4C17-A14C-DA1FF90ACDC7}" type="presOf" srcId="{FC5C3B05-1997-4194-8A6A-46000071DE58}" destId="{EA367EA8-9D5E-4A27-843B-CC803D815C8C}" srcOrd="0" destOrd="2" presId="urn:microsoft.com/office/officeart/2016/7/layout/BasicLinearProcessNumbered"/>
    <dgm:cxn modelId="{747CBAF8-4ECF-424D-9848-F9D651B4551A}" type="presOf" srcId="{22596A53-89BE-4ED6-AF22-50DFAF1D416D}" destId="{EA367EA8-9D5E-4A27-843B-CC803D815C8C}" srcOrd="0" destOrd="1" presId="urn:microsoft.com/office/officeart/2016/7/layout/BasicLinearProcessNumbered"/>
    <dgm:cxn modelId="{3A0EF2FF-E940-4C9B-8BEA-E73D64615458}" type="presOf" srcId="{48465AA5-F72C-43EB-A352-2BD43FBC2752}" destId="{89E4D671-0967-4D80-AB7B-F29275FD8E4D}" srcOrd="0" destOrd="1" presId="urn:microsoft.com/office/officeart/2016/7/layout/BasicLinearProcessNumbered"/>
    <dgm:cxn modelId="{57FA0D6E-9E5F-4C83-AB32-5EAF609B0CAB}" type="presParOf" srcId="{20A74499-212A-463A-AB15-0AF2FB657924}" destId="{986F3869-3437-44A8-BFAD-10C35EE3A159}" srcOrd="0" destOrd="0" presId="urn:microsoft.com/office/officeart/2016/7/layout/BasicLinearProcessNumbered"/>
    <dgm:cxn modelId="{0A4B5BBB-3CEE-4B63-9300-48E03186354A}" type="presParOf" srcId="{986F3869-3437-44A8-BFAD-10C35EE3A159}" destId="{89566A65-B032-4898-AFDD-7E0A03FA44D9}" srcOrd="0" destOrd="0" presId="urn:microsoft.com/office/officeart/2016/7/layout/BasicLinearProcessNumbered"/>
    <dgm:cxn modelId="{A24D55F0-DC05-40A0-AA08-8534585A0F2C}" type="presParOf" srcId="{986F3869-3437-44A8-BFAD-10C35EE3A159}" destId="{BAF556C1-55E8-4687-AA88-ABCD3FA8F9AE}" srcOrd="1" destOrd="0" presId="urn:microsoft.com/office/officeart/2016/7/layout/BasicLinearProcessNumbered"/>
    <dgm:cxn modelId="{68A5A48E-5BAE-4EB0-8372-AD5FA827B61C}" type="presParOf" srcId="{986F3869-3437-44A8-BFAD-10C35EE3A159}" destId="{81374995-D6A6-488E-8C29-9A227E6045FA}" srcOrd="2" destOrd="0" presId="urn:microsoft.com/office/officeart/2016/7/layout/BasicLinearProcessNumbered"/>
    <dgm:cxn modelId="{36280081-1AEC-4B97-877C-BF7671D5863D}" type="presParOf" srcId="{986F3869-3437-44A8-BFAD-10C35EE3A159}" destId="{EA367EA8-9D5E-4A27-843B-CC803D815C8C}" srcOrd="3" destOrd="0" presId="urn:microsoft.com/office/officeart/2016/7/layout/BasicLinearProcessNumbered"/>
    <dgm:cxn modelId="{33EC7400-F46A-45FB-96E1-6827D5D4D9C2}" type="presParOf" srcId="{20A74499-212A-463A-AB15-0AF2FB657924}" destId="{C7A62ED2-21AE-40A3-A926-50FC4FB83913}" srcOrd="1" destOrd="0" presId="urn:microsoft.com/office/officeart/2016/7/layout/BasicLinearProcessNumbered"/>
    <dgm:cxn modelId="{5AD4AD59-3601-44F4-A674-7BB0E89459CF}" type="presParOf" srcId="{20A74499-212A-463A-AB15-0AF2FB657924}" destId="{3E090F1A-5887-459E-B97F-178135FFD70D}" srcOrd="2" destOrd="0" presId="urn:microsoft.com/office/officeart/2016/7/layout/BasicLinearProcessNumbered"/>
    <dgm:cxn modelId="{E405CAF3-2213-46C0-B6FC-AD47B1E0A5FF}" type="presParOf" srcId="{3E090F1A-5887-459E-B97F-178135FFD70D}" destId="{B62F2946-6826-4070-88DD-166239769CFC}" srcOrd="0" destOrd="0" presId="urn:microsoft.com/office/officeart/2016/7/layout/BasicLinearProcessNumbered"/>
    <dgm:cxn modelId="{C285840D-5449-4123-A650-EE2227482834}" type="presParOf" srcId="{3E090F1A-5887-459E-B97F-178135FFD70D}" destId="{1AE2C636-4210-40EF-AB14-E60ECBC03C1A}" srcOrd="1" destOrd="0" presId="urn:microsoft.com/office/officeart/2016/7/layout/BasicLinearProcessNumbered"/>
    <dgm:cxn modelId="{87EC479E-94D3-4111-99DE-24224A0B2A8E}" type="presParOf" srcId="{3E090F1A-5887-459E-B97F-178135FFD70D}" destId="{CA9E6253-534C-485B-BAF0-FE1CD2D798BE}" srcOrd="2" destOrd="0" presId="urn:microsoft.com/office/officeart/2016/7/layout/BasicLinearProcessNumbered"/>
    <dgm:cxn modelId="{12EB9922-246C-4019-AB85-B6924DEAB923}" type="presParOf" srcId="{3E090F1A-5887-459E-B97F-178135FFD70D}" destId="{89E4D671-0967-4D80-AB7B-F29275FD8E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87F85-5F23-473C-A8FF-02A64CE802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07F01D-0771-45DC-962E-2E344BA3C764}">
      <dgm:prSet/>
      <dgm:spPr/>
      <dgm:t>
        <a:bodyPr/>
        <a:lstStyle/>
        <a:p>
          <a:r>
            <a:rPr lang="en-US" b="1" i="1"/>
            <a:t>BAGG</a:t>
          </a:r>
          <a:r>
            <a:rPr lang="en-US" b="0" i="0"/>
            <a:t>ing, or </a:t>
          </a:r>
          <a:r>
            <a:rPr lang="en-US" b="1" i="1"/>
            <a:t>B</a:t>
          </a:r>
          <a:r>
            <a:rPr lang="en-US" b="0" i="0"/>
            <a:t>ootstrap </a:t>
          </a:r>
          <a:r>
            <a:rPr lang="en-US" b="1" i="1"/>
            <a:t>AGG</a:t>
          </a:r>
          <a:r>
            <a:rPr lang="en-US" b="0" i="0"/>
            <a:t>regating</a:t>
          </a:r>
          <a:r>
            <a:rPr lang="en-US"/>
            <a:t> - </a:t>
          </a:r>
          <a:r>
            <a:rPr lang="en-US" b="1" i="0"/>
            <a:t>BAGG</a:t>
          </a:r>
          <a:r>
            <a:rPr lang="en-US" b="0" i="0"/>
            <a:t>ing gets its name because it combines </a:t>
          </a:r>
          <a:r>
            <a:rPr lang="en-US" b="1" i="1"/>
            <a:t>B</a:t>
          </a:r>
          <a:r>
            <a:rPr lang="en-US" b="0" i="0"/>
            <a:t>ootstrapping and </a:t>
          </a:r>
          <a:r>
            <a:rPr lang="en-US" b="1" i="1"/>
            <a:t>Agg</a:t>
          </a:r>
          <a:r>
            <a:rPr lang="en-US" b="0" i="0"/>
            <a:t>regation to form one ensemble model. </a:t>
          </a:r>
          <a:endParaRPr lang="en-US"/>
        </a:p>
      </dgm:t>
    </dgm:pt>
    <dgm:pt modelId="{E43AC48E-E33D-4001-99F3-9C6B4FD414AF}" type="parTrans" cxnId="{6668C7D9-0EC2-41C3-8823-1870E66F3F7C}">
      <dgm:prSet/>
      <dgm:spPr/>
      <dgm:t>
        <a:bodyPr/>
        <a:lstStyle/>
        <a:p>
          <a:endParaRPr lang="en-US"/>
        </a:p>
      </dgm:t>
    </dgm:pt>
    <dgm:pt modelId="{A14C6D40-9B03-422C-B153-263BFE177064}" type="sibTrans" cxnId="{6668C7D9-0EC2-41C3-8823-1870E66F3F7C}">
      <dgm:prSet/>
      <dgm:spPr/>
      <dgm:t>
        <a:bodyPr/>
        <a:lstStyle/>
        <a:p>
          <a:endParaRPr lang="en-US"/>
        </a:p>
      </dgm:t>
    </dgm:pt>
    <dgm:pt modelId="{C9734C34-BFB6-4FAD-9CDA-01953340D4AF}">
      <dgm:prSet/>
      <dgm:spPr/>
      <dgm:t>
        <a:bodyPr/>
        <a:lstStyle/>
        <a:p>
          <a:r>
            <a:rPr lang="en-US" b="0" i="0"/>
            <a:t>Given a sample of data, multiple bootstrapped subsamples are pulled. </a:t>
          </a:r>
          <a:endParaRPr lang="en-US"/>
        </a:p>
      </dgm:t>
    </dgm:pt>
    <dgm:pt modelId="{646A38C8-D9CB-4B13-A876-ACC3A2AC8FF9}" type="parTrans" cxnId="{7B82D7ED-3A1F-4F26-882A-1F704DEA8EBA}">
      <dgm:prSet/>
      <dgm:spPr/>
      <dgm:t>
        <a:bodyPr/>
        <a:lstStyle/>
        <a:p>
          <a:endParaRPr lang="en-US"/>
        </a:p>
      </dgm:t>
    </dgm:pt>
    <dgm:pt modelId="{5076EF8E-8E63-48B3-8526-99C028B8E9F7}" type="sibTrans" cxnId="{7B82D7ED-3A1F-4F26-882A-1F704DEA8EBA}">
      <dgm:prSet/>
      <dgm:spPr/>
      <dgm:t>
        <a:bodyPr/>
        <a:lstStyle/>
        <a:p>
          <a:endParaRPr lang="en-US"/>
        </a:p>
      </dgm:t>
    </dgm:pt>
    <dgm:pt modelId="{530BC450-FCCA-4CEF-A2AC-2B2C5B6DC542}">
      <dgm:prSet/>
      <dgm:spPr/>
      <dgm:t>
        <a:bodyPr/>
        <a:lstStyle/>
        <a:p>
          <a:r>
            <a:rPr lang="en-US" b="0" i="0"/>
            <a:t>A Decision Tree is formed on each of the bootstrapped subsamples. </a:t>
          </a:r>
          <a:endParaRPr lang="en-US"/>
        </a:p>
      </dgm:t>
    </dgm:pt>
    <dgm:pt modelId="{E28D1796-F70E-438E-9D84-945493E59AE8}" type="parTrans" cxnId="{EBAA310C-B92B-4C8E-B13A-637243C2F531}">
      <dgm:prSet/>
      <dgm:spPr/>
      <dgm:t>
        <a:bodyPr/>
        <a:lstStyle/>
        <a:p>
          <a:endParaRPr lang="en-US"/>
        </a:p>
      </dgm:t>
    </dgm:pt>
    <dgm:pt modelId="{4703E979-2220-4E9F-9DFB-BA5A9B179D7D}" type="sibTrans" cxnId="{EBAA310C-B92B-4C8E-B13A-637243C2F531}">
      <dgm:prSet/>
      <dgm:spPr/>
      <dgm:t>
        <a:bodyPr/>
        <a:lstStyle/>
        <a:p>
          <a:endParaRPr lang="en-US"/>
        </a:p>
      </dgm:t>
    </dgm:pt>
    <dgm:pt modelId="{3F58D3FE-0AB9-483B-9D15-3D7816A8AC48}">
      <dgm:prSet/>
      <dgm:spPr/>
      <dgm:t>
        <a:bodyPr/>
        <a:lstStyle/>
        <a:p>
          <a:r>
            <a:rPr lang="en-US" b="0" i="0"/>
            <a:t>After each subsample Decision Tree has been formed, an algorithm is used to aggregate over the Decision Trees to form the most efficient predictor.</a:t>
          </a:r>
          <a:endParaRPr lang="en-US"/>
        </a:p>
      </dgm:t>
    </dgm:pt>
    <dgm:pt modelId="{2834FEC5-1A22-4910-9FCF-3638D4C0B35C}" type="parTrans" cxnId="{00E7A67D-8782-41B8-9C9C-A2FA79DA8567}">
      <dgm:prSet/>
      <dgm:spPr/>
      <dgm:t>
        <a:bodyPr/>
        <a:lstStyle/>
        <a:p>
          <a:endParaRPr lang="en-US"/>
        </a:p>
      </dgm:t>
    </dgm:pt>
    <dgm:pt modelId="{BAD2CE28-EE93-410A-AFDC-41DD5D25676B}" type="sibTrans" cxnId="{00E7A67D-8782-41B8-9C9C-A2FA79DA8567}">
      <dgm:prSet/>
      <dgm:spPr/>
      <dgm:t>
        <a:bodyPr/>
        <a:lstStyle/>
        <a:p>
          <a:endParaRPr lang="en-US"/>
        </a:p>
      </dgm:t>
    </dgm:pt>
    <dgm:pt modelId="{CA0290F3-BF6F-4595-A6E3-3A71114398B4}" type="pres">
      <dgm:prSet presAssocID="{F7787F85-5F23-473C-A8FF-02A64CE8023D}" presName="linear" presStyleCnt="0">
        <dgm:presLayoutVars>
          <dgm:animLvl val="lvl"/>
          <dgm:resizeHandles val="exact"/>
        </dgm:presLayoutVars>
      </dgm:prSet>
      <dgm:spPr/>
    </dgm:pt>
    <dgm:pt modelId="{13A0B49D-900A-4B2B-9432-63A2A57BF003}" type="pres">
      <dgm:prSet presAssocID="{0507F01D-0771-45DC-962E-2E344BA3C7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5F7A22-C5E0-43AC-B5D7-1EE255A9AEA5}" type="pres">
      <dgm:prSet presAssocID="{A14C6D40-9B03-422C-B153-263BFE177064}" presName="spacer" presStyleCnt="0"/>
      <dgm:spPr/>
    </dgm:pt>
    <dgm:pt modelId="{A2FE6E54-EDFE-44C9-A6AA-0D314713AB2C}" type="pres">
      <dgm:prSet presAssocID="{C9734C34-BFB6-4FAD-9CDA-01953340D4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D2E5B85-A5A2-412D-8C47-C2F1F9FBE7AB}" type="pres">
      <dgm:prSet presAssocID="{5076EF8E-8E63-48B3-8526-99C028B8E9F7}" presName="spacer" presStyleCnt="0"/>
      <dgm:spPr/>
    </dgm:pt>
    <dgm:pt modelId="{92DAF94F-AA7C-4509-AFAA-33CD630CC5A1}" type="pres">
      <dgm:prSet presAssocID="{530BC450-FCCA-4CEF-A2AC-2B2C5B6DC5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545729-10F2-4080-ABAF-B3CA03D38457}" type="pres">
      <dgm:prSet presAssocID="{4703E979-2220-4E9F-9DFB-BA5A9B179D7D}" presName="spacer" presStyleCnt="0"/>
      <dgm:spPr/>
    </dgm:pt>
    <dgm:pt modelId="{C881E1B8-1514-4396-B85E-9949BD2F7CA5}" type="pres">
      <dgm:prSet presAssocID="{3F58D3FE-0AB9-483B-9D15-3D7816A8AC4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3EF20A-B263-496C-ABF9-90E05CCEF35C}" type="presOf" srcId="{530BC450-FCCA-4CEF-A2AC-2B2C5B6DC542}" destId="{92DAF94F-AA7C-4509-AFAA-33CD630CC5A1}" srcOrd="0" destOrd="0" presId="urn:microsoft.com/office/officeart/2005/8/layout/vList2"/>
    <dgm:cxn modelId="{EBAA310C-B92B-4C8E-B13A-637243C2F531}" srcId="{F7787F85-5F23-473C-A8FF-02A64CE8023D}" destId="{530BC450-FCCA-4CEF-A2AC-2B2C5B6DC542}" srcOrd="2" destOrd="0" parTransId="{E28D1796-F70E-438E-9D84-945493E59AE8}" sibTransId="{4703E979-2220-4E9F-9DFB-BA5A9B179D7D}"/>
    <dgm:cxn modelId="{00E7A67D-8782-41B8-9C9C-A2FA79DA8567}" srcId="{F7787F85-5F23-473C-A8FF-02A64CE8023D}" destId="{3F58D3FE-0AB9-483B-9D15-3D7816A8AC48}" srcOrd="3" destOrd="0" parTransId="{2834FEC5-1A22-4910-9FCF-3638D4C0B35C}" sibTransId="{BAD2CE28-EE93-410A-AFDC-41DD5D25676B}"/>
    <dgm:cxn modelId="{E110A5AC-4001-4E9F-9C2C-2FC39CE1B840}" type="presOf" srcId="{3F58D3FE-0AB9-483B-9D15-3D7816A8AC48}" destId="{C881E1B8-1514-4396-B85E-9949BD2F7CA5}" srcOrd="0" destOrd="0" presId="urn:microsoft.com/office/officeart/2005/8/layout/vList2"/>
    <dgm:cxn modelId="{8166F0C5-3EF7-4B53-BF78-D407C5B4056F}" type="presOf" srcId="{0507F01D-0771-45DC-962E-2E344BA3C764}" destId="{13A0B49D-900A-4B2B-9432-63A2A57BF003}" srcOrd="0" destOrd="0" presId="urn:microsoft.com/office/officeart/2005/8/layout/vList2"/>
    <dgm:cxn modelId="{BED6BBD2-31E4-445F-96F5-7758D5DE7348}" type="presOf" srcId="{F7787F85-5F23-473C-A8FF-02A64CE8023D}" destId="{CA0290F3-BF6F-4595-A6E3-3A71114398B4}" srcOrd="0" destOrd="0" presId="urn:microsoft.com/office/officeart/2005/8/layout/vList2"/>
    <dgm:cxn modelId="{6668C7D9-0EC2-41C3-8823-1870E66F3F7C}" srcId="{F7787F85-5F23-473C-A8FF-02A64CE8023D}" destId="{0507F01D-0771-45DC-962E-2E344BA3C764}" srcOrd="0" destOrd="0" parTransId="{E43AC48E-E33D-4001-99F3-9C6B4FD414AF}" sibTransId="{A14C6D40-9B03-422C-B153-263BFE177064}"/>
    <dgm:cxn modelId="{7B82D7ED-3A1F-4F26-882A-1F704DEA8EBA}" srcId="{F7787F85-5F23-473C-A8FF-02A64CE8023D}" destId="{C9734C34-BFB6-4FAD-9CDA-01953340D4AF}" srcOrd="1" destOrd="0" parTransId="{646A38C8-D9CB-4B13-A876-ACC3A2AC8FF9}" sibTransId="{5076EF8E-8E63-48B3-8526-99C028B8E9F7}"/>
    <dgm:cxn modelId="{2E945CF0-3A12-49D9-833D-EB6564AF3E74}" type="presOf" srcId="{C9734C34-BFB6-4FAD-9CDA-01953340D4AF}" destId="{A2FE6E54-EDFE-44C9-A6AA-0D314713AB2C}" srcOrd="0" destOrd="0" presId="urn:microsoft.com/office/officeart/2005/8/layout/vList2"/>
    <dgm:cxn modelId="{CED4BB5F-34D3-4286-9C88-6AFF52DDA973}" type="presParOf" srcId="{CA0290F3-BF6F-4595-A6E3-3A71114398B4}" destId="{13A0B49D-900A-4B2B-9432-63A2A57BF003}" srcOrd="0" destOrd="0" presId="urn:microsoft.com/office/officeart/2005/8/layout/vList2"/>
    <dgm:cxn modelId="{1EC161FB-83B8-491A-806B-D89E2A0E3713}" type="presParOf" srcId="{CA0290F3-BF6F-4595-A6E3-3A71114398B4}" destId="{285F7A22-C5E0-43AC-B5D7-1EE255A9AEA5}" srcOrd="1" destOrd="0" presId="urn:microsoft.com/office/officeart/2005/8/layout/vList2"/>
    <dgm:cxn modelId="{C4EABB6F-35EA-4B0A-9A80-40634D9347F6}" type="presParOf" srcId="{CA0290F3-BF6F-4595-A6E3-3A71114398B4}" destId="{A2FE6E54-EDFE-44C9-A6AA-0D314713AB2C}" srcOrd="2" destOrd="0" presId="urn:microsoft.com/office/officeart/2005/8/layout/vList2"/>
    <dgm:cxn modelId="{CF76EB33-A555-4B95-9FB1-E75B421C3D9C}" type="presParOf" srcId="{CA0290F3-BF6F-4595-A6E3-3A71114398B4}" destId="{8D2E5B85-A5A2-412D-8C47-C2F1F9FBE7AB}" srcOrd="3" destOrd="0" presId="urn:microsoft.com/office/officeart/2005/8/layout/vList2"/>
    <dgm:cxn modelId="{57DB6DFB-C1D1-4549-B001-7BABE116C388}" type="presParOf" srcId="{CA0290F3-BF6F-4595-A6E3-3A71114398B4}" destId="{92DAF94F-AA7C-4509-AFAA-33CD630CC5A1}" srcOrd="4" destOrd="0" presId="urn:microsoft.com/office/officeart/2005/8/layout/vList2"/>
    <dgm:cxn modelId="{76E3EE32-E157-4F69-A888-B51C3643BCDB}" type="presParOf" srcId="{CA0290F3-BF6F-4595-A6E3-3A71114398B4}" destId="{A0545729-10F2-4080-ABAF-B3CA03D38457}" srcOrd="5" destOrd="0" presId="urn:microsoft.com/office/officeart/2005/8/layout/vList2"/>
    <dgm:cxn modelId="{CF85A48E-456A-494B-9122-B609D391F857}" type="presParOf" srcId="{CA0290F3-BF6F-4595-A6E3-3A71114398B4}" destId="{C881E1B8-1514-4396-B85E-9949BD2F7C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5A488-7D58-496E-9731-DF2E192B598F}">
      <dsp:nvSpPr>
        <dsp:cNvPr id="0" name=""/>
        <dsp:cNvSpPr/>
      </dsp:nvSpPr>
      <dsp:spPr>
        <a:xfrm>
          <a:off x="0" y="2085"/>
          <a:ext cx="11239130" cy="1056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AC0B5-8439-40D5-81EF-51339C66BE91}">
      <dsp:nvSpPr>
        <dsp:cNvPr id="0" name=""/>
        <dsp:cNvSpPr/>
      </dsp:nvSpPr>
      <dsp:spPr>
        <a:xfrm>
          <a:off x="319732" y="239902"/>
          <a:ext cx="581331" cy="581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E0702-3A41-4850-B768-2A31BB1DEDFC}">
      <dsp:nvSpPr>
        <dsp:cNvPr id="0" name=""/>
        <dsp:cNvSpPr/>
      </dsp:nvSpPr>
      <dsp:spPr>
        <a:xfrm>
          <a:off x="1220796" y="2085"/>
          <a:ext cx="10018333" cy="105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2" tIns="111862" rIns="111862" bIns="111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Ensemble methods</a:t>
          </a:r>
          <a:r>
            <a:rPr lang="en-US" sz="1800" kern="1200"/>
            <a:t> is a machine learning technique that combines several base models in order to produce one optimal predictive model</a:t>
          </a:r>
        </a:p>
      </dsp:txBody>
      <dsp:txXfrm>
        <a:off x="1220796" y="2085"/>
        <a:ext cx="10018333" cy="1056966"/>
      </dsp:txXfrm>
    </dsp:sp>
    <dsp:sp modelId="{FBB58E2F-E77F-4493-9E98-324E9FD26645}">
      <dsp:nvSpPr>
        <dsp:cNvPr id="0" name=""/>
        <dsp:cNvSpPr/>
      </dsp:nvSpPr>
      <dsp:spPr>
        <a:xfrm>
          <a:off x="0" y="1323293"/>
          <a:ext cx="11239130" cy="1056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1739D-D70F-45DB-8E0B-7C14E7C86D44}">
      <dsp:nvSpPr>
        <dsp:cNvPr id="0" name=""/>
        <dsp:cNvSpPr/>
      </dsp:nvSpPr>
      <dsp:spPr>
        <a:xfrm>
          <a:off x="319732" y="1561110"/>
          <a:ext cx="581331" cy="581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FAC76-D1F6-4446-B27A-D74F196CA0BB}">
      <dsp:nvSpPr>
        <dsp:cNvPr id="0" name=""/>
        <dsp:cNvSpPr/>
      </dsp:nvSpPr>
      <dsp:spPr>
        <a:xfrm>
          <a:off x="1220796" y="1323293"/>
          <a:ext cx="10018333" cy="105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2" tIns="111862" rIns="111862" bIns="111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Ensemble learning </a:t>
          </a:r>
          <a:r>
            <a:rPr lang="en-US" sz="1800" kern="1200"/>
            <a:t>is a general meta approach to machine learning that seeks better predictive performance by combining the predictions from multiple models.</a:t>
          </a:r>
        </a:p>
      </dsp:txBody>
      <dsp:txXfrm>
        <a:off x="1220796" y="1323293"/>
        <a:ext cx="10018333" cy="1056966"/>
      </dsp:txXfrm>
    </dsp:sp>
    <dsp:sp modelId="{CAE08880-F08B-44D5-A42D-DF9951C55228}">
      <dsp:nvSpPr>
        <dsp:cNvPr id="0" name=""/>
        <dsp:cNvSpPr/>
      </dsp:nvSpPr>
      <dsp:spPr>
        <a:xfrm>
          <a:off x="0" y="2644501"/>
          <a:ext cx="11239130" cy="1056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2B38-ADB0-4456-8249-88EBE719DCC6}">
      <dsp:nvSpPr>
        <dsp:cNvPr id="0" name=""/>
        <dsp:cNvSpPr/>
      </dsp:nvSpPr>
      <dsp:spPr>
        <a:xfrm>
          <a:off x="319732" y="2882318"/>
          <a:ext cx="581331" cy="581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8AA2F-CC06-4633-8EA0-E9762EEDC41A}">
      <dsp:nvSpPr>
        <dsp:cNvPr id="0" name=""/>
        <dsp:cNvSpPr/>
      </dsp:nvSpPr>
      <dsp:spPr>
        <a:xfrm>
          <a:off x="1220796" y="2644501"/>
          <a:ext cx="10018333" cy="105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2" tIns="111862" rIns="111862" bIns="111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Ensemble learning </a:t>
          </a:r>
          <a:r>
            <a:rPr lang="en-US" sz="1800" b="0" i="0" kern="1200"/>
            <a:t>is the process by which multiple models, such as classifiers or experts, are strategically generated and combined to solve a particular </a:t>
          </a:r>
          <a:r>
            <a:rPr lang="en-US" sz="1800" kern="1200"/>
            <a:t>computational intelligence </a:t>
          </a:r>
          <a:r>
            <a:rPr lang="en-US" sz="1800" b="0" i="0" kern="1200"/>
            <a:t>problem. </a:t>
          </a:r>
          <a:endParaRPr lang="en-US" sz="1800" kern="1200"/>
        </a:p>
      </dsp:txBody>
      <dsp:txXfrm>
        <a:off x="1220796" y="2644501"/>
        <a:ext cx="10018333" cy="1056966"/>
      </dsp:txXfrm>
    </dsp:sp>
    <dsp:sp modelId="{2A2FEB23-97EF-4571-B1EB-0553183A23CC}">
      <dsp:nvSpPr>
        <dsp:cNvPr id="0" name=""/>
        <dsp:cNvSpPr/>
      </dsp:nvSpPr>
      <dsp:spPr>
        <a:xfrm>
          <a:off x="0" y="3965709"/>
          <a:ext cx="11239130" cy="1056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B99EB-A2E7-4A37-8750-8AF0254C77F7}">
      <dsp:nvSpPr>
        <dsp:cNvPr id="0" name=""/>
        <dsp:cNvSpPr/>
      </dsp:nvSpPr>
      <dsp:spPr>
        <a:xfrm>
          <a:off x="319732" y="4203526"/>
          <a:ext cx="581331" cy="581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A8770-271B-4D7E-BA3A-307FD1353E49}">
      <dsp:nvSpPr>
        <dsp:cNvPr id="0" name=""/>
        <dsp:cNvSpPr/>
      </dsp:nvSpPr>
      <dsp:spPr>
        <a:xfrm>
          <a:off x="1220796" y="3965709"/>
          <a:ext cx="10018333" cy="105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862" tIns="111862" rIns="111862" bIns="111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Ensemble learning </a:t>
          </a:r>
          <a:r>
            <a:rPr lang="en-US" sz="1800" b="0" i="0" kern="1200"/>
            <a:t>is primarily used to improve the (classification, prediction, function approximation, etc.) performance of a model, or reduce the likelihood of an unfortunate selection of a poor one.</a:t>
          </a:r>
          <a:endParaRPr lang="en-US" sz="1800" kern="1200"/>
        </a:p>
      </dsp:txBody>
      <dsp:txXfrm>
        <a:off x="1220796" y="3965709"/>
        <a:ext cx="10018333" cy="1056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5007B-EF8D-4126-BD6D-2E725C535D4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B4CBA-E354-414B-8EAC-151F98088AA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Suppose you are a movie director and you have created a short movie on a very important and interesting topic. </a:t>
          </a:r>
          <a:endParaRPr lang="en-US" sz="2300" kern="1200"/>
        </a:p>
      </dsp:txBody>
      <dsp:txXfrm>
        <a:off x="0" y="2703"/>
        <a:ext cx="6900512" cy="921789"/>
      </dsp:txXfrm>
    </dsp:sp>
    <dsp:sp modelId="{9A25168C-2176-4E50-90CC-FB98CFB099A6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16FFB-001B-4AAB-999F-3F5D1F6A8BC7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Now, you want to take preliminary feedback (ratings) on the movie before making it public. </a:t>
          </a:r>
          <a:endParaRPr lang="en-US" sz="2300" kern="1200"/>
        </a:p>
      </dsp:txBody>
      <dsp:txXfrm>
        <a:off x="0" y="924492"/>
        <a:ext cx="6900512" cy="921789"/>
      </dsp:txXfrm>
    </dsp:sp>
    <dsp:sp modelId="{C8B85F11-C334-42C4-B651-2CE3480B349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EF094-DA2E-49D0-B616-C46F97E5F767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What are the possible ways by which you can do that?</a:t>
          </a:r>
          <a:endParaRPr lang="en-US" sz="2300" kern="1200"/>
        </a:p>
      </dsp:txBody>
      <dsp:txXfrm>
        <a:off x="0" y="1846281"/>
        <a:ext cx="6900512" cy="921789"/>
      </dsp:txXfrm>
    </dsp:sp>
    <dsp:sp modelId="{839B974F-B890-4219-865C-433033922D2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E5D6C-8A65-475E-AECA-4C4E3FF4993E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You may ask one of your friends to rate the movie for you.</a:t>
          </a:r>
          <a:endParaRPr lang="en-US" sz="2300" kern="1200"/>
        </a:p>
      </dsp:txBody>
      <dsp:txXfrm>
        <a:off x="0" y="2768070"/>
        <a:ext cx="6900512" cy="921789"/>
      </dsp:txXfrm>
    </dsp:sp>
    <dsp:sp modelId="{B42564F6-7C04-4734-985D-FA845E12815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89FD-74A5-4950-BB48-16BFD102F779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Another way could be by asking 5 colleagues of yours to rate the movie.</a:t>
          </a:r>
          <a:endParaRPr lang="en-US" sz="2300" kern="1200"/>
        </a:p>
      </dsp:txBody>
      <dsp:txXfrm>
        <a:off x="0" y="3689859"/>
        <a:ext cx="6900512" cy="921789"/>
      </dsp:txXfrm>
    </dsp:sp>
    <dsp:sp modelId="{7316A45B-2379-4483-8FFB-99EE48F330E1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394C9-EC27-446A-8BE3-69FC4DA125A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1" kern="1200"/>
            <a:t>How about asking 50 people to rate the movie?</a:t>
          </a:r>
          <a:endParaRPr lang="en-US" sz="2300" kern="1200"/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66A65-B032-4898-AFDD-7E0A03FA44D9}">
      <dsp:nvSpPr>
        <dsp:cNvPr id="0" name=""/>
        <dsp:cNvSpPr/>
      </dsp:nvSpPr>
      <dsp:spPr>
        <a:xfrm>
          <a:off x="1333" y="0"/>
          <a:ext cx="5202457" cy="368940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Bagging Ensemble Algorithms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The following are three bagging ensemble algorithms −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Bagged Decision Tree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Random Forest</a:t>
          </a:r>
          <a:endParaRPr lang="en-US" sz="1800" kern="1200"/>
        </a:p>
      </dsp:txBody>
      <dsp:txXfrm>
        <a:off x="1333" y="1401973"/>
        <a:ext cx="5202457" cy="2213643"/>
      </dsp:txXfrm>
    </dsp:sp>
    <dsp:sp modelId="{BAF556C1-55E8-4687-AA88-ABCD3FA8F9AE}">
      <dsp:nvSpPr>
        <dsp:cNvPr id="0" name=""/>
        <dsp:cNvSpPr/>
      </dsp:nvSpPr>
      <dsp:spPr>
        <a:xfrm>
          <a:off x="204915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11242" y="531030"/>
        <a:ext cx="782641" cy="782641"/>
      </dsp:txXfrm>
    </dsp:sp>
    <dsp:sp modelId="{81374995-D6A6-488E-8C29-9A227E6045FA}">
      <dsp:nvSpPr>
        <dsp:cNvPr id="0" name=""/>
        <dsp:cNvSpPr/>
      </dsp:nvSpPr>
      <dsp:spPr>
        <a:xfrm>
          <a:off x="1333" y="3689333"/>
          <a:ext cx="520245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F2946-6826-4070-88DD-166239769CFC}">
      <dsp:nvSpPr>
        <dsp:cNvPr id="0" name=""/>
        <dsp:cNvSpPr/>
      </dsp:nvSpPr>
      <dsp:spPr>
        <a:xfrm>
          <a:off x="5724037" y="0"/>
          <a:ext cx="5202457" cy="368940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Boosting Ensemble Algorithms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The followings are the two most common boosting ensemble algorithms −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AdaBoost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Stochastic Gradient Boosting</a:t>
          </a:r>
          <a:endParaRPr lang="en-US" sz="1800" kern="1200"/>
        </a:p>
      </dsp:txBody>
      <dsp:txXfrm>
        <a:off x="5724037" y="1401973"/>
        <a:ext cx="5202457" cy="2213643"/>
      </dsp:txXfrm>
    </dsp:sp>
    <dsp:sp modelId="{1AE2C636-4210-40EF-AB14-E60ECBC03C1A}">
      <dsp:nvSpPr>
        <dsp:cNvPr id="0" name=""/>
        <dsp:cNvSpPr/>
      </dsp:nvSpPr>
      <dsp:spPr>
        <a:xfrm>
          <a:off x="7771855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33945" y="531030"/>
        <a:ext cx="782641" cy="782641"/>
      </dsp:txXfrm>
    </dsp:sp>
    <dsp:sp modelId="{CA9E6253-534C-485B-BAF0-FE1CD2D798BE}">
      <dsp:nvSpPr>
        <dsp:cNvPr id="0" name=""/>
        <dsp:cNvSpPr/>
      </dsp:nvSpPr>
      <dsp:spPr>
        <a:xfrm>
          <a:off x="5724037" y="3689333"/>
          <a:ext cx="520245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0B49D-900A-4B2B-9432-63A2A57BF003}">
      <dsp:nvSpPr>
        <dsp:cNvPr id="0" name=""/>
        <dsp:cNvSpPr/>
      </dsp:nvSpPr>
      <dsp:spPr>
        <a:xfrm>
          <a:off x="0" y="237743"/>
          <a:ext cx="6263640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1" kern="1200"/>
            <a:t>BAGG</a:t>
          </a:r>
          <a:r>
            <a:rPr lang="en-US" sz="2200" b="0" i="0" kern="1200"/>
            <a:t>ing, or </a:t>
          </a:r>
          <a:r>
            <a:rPr lang="en-US" sz="2200" b="1" i="1" kern="1200"/>
            <a:t>B</a:t>
          </a:r>
          <a:r>
            <a:rPr lang="en-US" sz="2200" b="0" i="0" kern="1200"/>
            <a:t>ootstrap </a:t>
          </a:r>
          <a:r>
            <a:rPr lang="en-US" sz="2200" b="1" i="1" kern="1200"/>
            <a:t>AGG</a:t>
          </a:r>
          <a:r>
            <a:rPr lang="en-US" sz="2200" b="0" i="0" kern="1200"/>
            <a:t>regating</a:t>
          </a:r>
          <a:r>
            <a:rPr lang="en-US" sz="2200" kern="1200"/>
            <a:t> - </a:t>
          </a:r>
          <a:r>
            <a:rPr lang="en-US" sz="2200" b="1" i="0" kern="1200"/>
            <a:t>BAGG</a:t>
          </a:r>
          <a:r>
            <a:rPr lang="en-US" sz="2200" b="0" i="0" kern="1200"/>
            <a:t>ing gets its name because it combines </a:t>
          </a:r>
          <a:r>
            <a:rPr lang="en-US" sz="2200" b="1" i="1" kern="1200"/>
            <a:t>B</a:t>
          </a:r>
          <a:r>
            <a:rPr lang="en-US" sz="2200" b="0" i="0" kern="1200"/>
            <a:t>ootstrapping and </a:t>
          </a:r>
          <a:r>
            <a:rPr lang="en-US" sz="2200" b="1" i="1" kern="1200"/>
            <a:t>Agg</a:t>
          </a:r>
          <a:r>
            <a:rPr lang="en-US" sz="2200" b="0" i="0" kern="1200"/>
            <a:t>regation to form one ensemble model. </a:t>
          </a:r>
          <a:endParaRPr lang="en-US" sz="2200" kern="1200"/>
        </a:p>
      </dsp:txBody>
      <dsp:txXfrm>
        <a:off x="59057" y="296800"/>
        <a:ext cx="6145526" cy="1091666"/>
      </dsp:txXfrm>
    </dsp:sp>
    <dsp:sp modelId="{A2FE6E54-EDFE-44C9-A6AA-0D314713AB2C}">
      <dsp:nvSpPr>
        <dsp:cNvPr id="0" name=""/>
        <dsp:cNvSpPr/>
      </dsp:nvSpPr>
      <dsp:spPr>
        <a:xfrm>
          <a:off x="0" y="1510883"/>
          <a:ext cx="6263640" cy="12097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Given a sample of data, multiple bootstrapped subsamples are pulled. </a:t>
          </a:r>
          <a:endParaRPr lang="en-US" sz="2200" kern="1200"/>
        </a:p>
      </dsp:txBody>
      <dsp:txXfrm>
        <a:off x="59057" y="1569940"/>
        <a:ext cx="6145526" cy="1091666"/>
      </dsp:txXfrm>
    </dsp:sp>
    <dsp:sp modelId="{92DAF94F-AA7C-4509-AFAA-33CD630CC5A1}">
      <dsp:nvSpPr>
        <dsp:cNvPr id="0" name=""/>
        <dsp:cNvSpPr/>
      </dsp:nvSpPr>
      <dsp:spPr>
        <a:xfrm>
          <a:off x="0" y="2784024"/>
          <a:ext cx="6263640" cy="12097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 Decision Tree is formed on each of the bootstrapped subsamples. </a:t>
          </a:r>
          <a:endParaRPr lang="en-US" sz="2200" kern="1200"/>
        </a:p>
      </dsp:txBody>
      <dsp:txXfrm>
        <a:off x="59057" y="2843081"/>
        <a:ext cx="6145526" cy="1091666"/>
      </dsp:txXfrm>
    </dsp:sp>
    <dsp:sp modelId="{C881E1B8-1514-4396-B85E-9949BD2F7CA5}">
      <dsp:nvSpPr>
        <dsp:cNvPr id="0" name=""/>
        <dsp:cNvSpPr/>
      </dsp:nvSpPr>
      <dsp:spPr>
        <a:xfrm>
          <a:off x="0" y="4057164"/>
          <a:ext cx="6263640" cy="12097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After each subsample Decision Tree has been formed, an algorithm is used to aggregate over the Decision Trees to form the most efficient predictor.</a:t>
          </a:r>
          <a:endParaRPr lang="en-US" sz="2200" kern="1200"/>
        </a:p>
      </dsp:txBody>
      <dsp:txXfrm>
        <a:off x="59057" y="4116221"/>
        <a:ext cx="6145526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2FE6-4C53-4675-96AA-BD718C5C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34686-50B9-4B5D-802C-72464974A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89B6-E6CB-4172-9375-11DD07A2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79C9-2987-4DDB-8441-F17D808D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8A3C-5E75-4455-AEF8-1A3BBE6E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37A-7C6C-4913-84F3-79158F69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FDB3-DF98-4521-B9E0-29C41BF8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7CDE-DE79-43F0-82E8-E1A831C0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ACA2-283C-4FC5-B371-F99A177F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80F3-1A3C-4477-81A3-69F8A63B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1F196-9B88-4005-BDB8-7C7DAC5D4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7558D-74D5-4465-B671-EC211C89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20E5-0D50-4C55-A11B-BDD8FAB5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08E3-12B6-4090-A810-5A2D57F7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FFE-A18A-42A3-9EFF-5A5F5D9A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50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6AFA-8643-474B-89A7-7FA2A0DC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F2AD-F22A-4F2E-8F9D-BF0325F1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676-EA92-4148-B470-029D36BF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D1FA-DF26-40BF-9360-D081EC2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C8DD-FD6F-4109-AB0E-61EC93A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6E5C-1DC6-45F2-A0FE-7744932C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30DC0-10F4-4C76-A65E-94424688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DCA5-F78E-4EB0-98BD-FD8F92A6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CAC1-2086-42EE-A43F-DE6AF20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3185-9061-43A5-BCCF-D618A9DA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6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80B1-3908-4CB8-9EA8-541121CF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3557-632D-422F-B446-7F80F742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BE8B-68D2-4E97-89B0-A5EEA7C0B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A3C8-8F23-4515-8949-3A849A86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5D7E-4827-4CBD-B643-05E00080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A01A6-FB03-4BA3-AF7D-79FCF506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0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9FEE-7D13-41E0-B674-3BA8BDDF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9E44-F93A-456B-8563-D0668718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A6B73-BCCC-4612-A85E-764F856D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20AED-3A3D-41F4-A6B3-93ABF898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BA941-AAE8-4E46-A2A1-12E71D50B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3241E-79FD-439A-A06B-9D5DE29E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191F8-C62E-4884-83C7-A0E9F34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A3FDF-6846-4D55-A181-94827743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6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3F6-4AC1-46B5-8D8F-963AC79F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9A603-4FCE-4E82-92FD-01E0FEAF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B5046-566C-4D88-985D-BAE3AC77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88A62-9527-4E61-9A0E-AF190099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38859-2C67-452E-B16D-05F488B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17218-547B-471C-9CF0-B932908F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D702-B840-4C39-9D08-CF0B3D8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8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6B29-6668-4F6C-921C-F01F778B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A2F2-BEF7-460B-A5F5-2AA68501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04469-229E-40AB-A1DD-6C16F6168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1A6E6-DBCB-4DD1-A9CE-73CE7FE3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20A2-955B-434F-860E-FA84DAEC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98E9-F319-452D-B53F-5E62B4C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4657-B8DC-4D21-A8F5-2EC5550A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270D1-A1E8-42FE-B05D-BF289C2F0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89264-8C21-445A-B18D-DD3B49DDE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7E07-CC10-4E8E-821E-519EC166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3509-CABC-41D5-B3C8-6C42A4A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36BD-4492-4AAA-B175-C177BD61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B58F7-1DEA-4B82-8288-9323E718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93A6-9AB3-4098-912A-950BA1B7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A187-8A91-498C-8297-6FCAD8F8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9266-7945-4573-9307-6E419AA95B06}" type="datetimeFigureOut">
              <a:rPr lang="en-IN" smtClean="0"/>
              <a:t>22-09-2021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27A64-E89A-4431-9116-803127AA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82D1-6BCC-4666-8891-0D78636D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9630-08EB-46BD-9511-CC6221FF8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3260-D0C9-4203-9751-321481275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</a:rPr>
              <a:t>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9F4F4-CB18-42C0-93AA-82954D10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nductor">
            <a:extLst>
              <a:ext uri="{FF2B5EF4-FFF2-40B4-BE49-F238E27FC236}">
                <a16:creationId xmlns:a16="http://schemas.microsoft.com/office/drawing/2014/main" id="{DD6A7B1F-8D53-4CF7-A5E6-7883AE156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F16ADE-DE26-47AE-BFE7-595F011CD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633"/>
          <a:stretch/>
        </p:blipFill>
        <p:spPr bwMode="auto">
          <a:xfrm>
            <a:off x="1269506" y="55999"/>
            <a:ext cx="9985028" cy="632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8E80-4785-4FFE-BC38-B034CA9A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Learning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80637E-9034-4413-81C9-154E307AFD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049" y="1580224"/>
          <a:ext cx="11239130" cy="5024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5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E451C-4268-4E30-A39D-B4AE0D45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Example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85DB77-5FBB-4F25-9AD2-EF09E79E4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980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89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55C32-B61A-4505-B34E-06939C25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b="0" i="0">
                <a:effectLst/>
                <a:latin typeface="Arial" panose="020B0604020202020204" pitchFamily="34" charset="0"/>
              </a:rPr>
              <a:t>Ensemble Learning Methods</a:t>
            </a:r>
            <a:endParaRPr lang="en-IN" sz="54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B9FD-997C-423A-831C-B4A43DBD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b="0" i="0">
                <a:effectLst/>
                <a:latin typeface="Arial" panose="020B0604020202020204" pitchFamily="34" charset="0"/>
              </a:rPr>
              <a:t>The following are the most popular ensemble learning methods i.e. the methods for combining the predictions from different models −</a:t>
            </a:r>
          </a:p>
          <a:p>
            <a:pPr lvl="1"/>
            <a:r>
              <a:rPr lang="en-US" sz="2200">
                <a:latin typeface="Arial" panose="020B0604020202020204" pitchFamily="34" charset="0"/>
              </a:rPr>
              <a:t>Bagging</a:t>
            </a:r>
          </a:p>
          <a:p>
            <a:pPr lvl="1"/>
            <a:r>
              <a:rPr lang="en-US" sz="2200">
                <a:latin typeface="Arial" panose="020B0604020202020204" pitchFamily="34" charset="0"/>
              </a:rPr>
              <a:t>Boosting</a:t>
            </a:r>
          </a:p>
          <a:p>
            <a:pPr lvl="1"/>
            <a:r>
              <a:rPr lang="en-US" sz="2200">
                <a:latin typeface="Arial" panose="020B0604020202020204" pitchFamily="34" charset="0"/>
              </a:rPr>
              <a:t>Voting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97073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E2BD22-C930-4B55-8833-F2FE64BD2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311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4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9856-9A47-41C9-B48C-1170E7AB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Bagging</a:t>
            </a:r>
            <a:endParaRPr lang="en-IN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284EB-D41A-42EF-B3FD-48359FF67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8866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0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38DC6-2A94-475F-BFFC-C750BA86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967" y="457200"/>
            <a:ext cx="883806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5847-EF7B-4D0D-BC32-2B0DC3CE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F071-AFBC-4E26-A272-98385EB3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Models can be thought of as 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ing, with a slight tweak.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deciding where to split and how to make decisions, BAGGed Decision Trees have the full disposal of features to choose from.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although the bootstrapped samples may be slightly different, the data is largely going to break off at the same features throughout each model.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contrary, Random Forest models decide where to split based on a random selection of features.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Rather than splitting at similar features at each node throughout, Random Forest models implement a level of differentiation because each tree will split based on different features. </a:t>
            </a:r>
          </a:p>
          <a:p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level of differentiation provides a greater ensemble to aggregate over, ergo producing a more accurate predictor. </a:t>
            </a:r>
          </a:p>
        </p:txBody>
      </p:sp>
    </p:spTree>
    <p:extLst>
      <p:ext uri="{BB962C8B-B14F-4D97-AF65-F5344CB8AC3E}">
        <p14:creationId xmlns:p14="http://schemas.microsoft.com/office/powerpoint/2010/main" val="309257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9F77A8-5547-430F-A969-A1E96E3D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257" y="457200"/>
            <a:ext cx="1126748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02DF842B4A478B9A7265BA699135" ma:contentTypeVersion="30" ma:contentTypeDescription="Create a new document." ma:contentTypeScope="" ma:versionID="686b812a582137e3903e73c3b99fc0af">
  <xsd:schema xmlns:xsd="http://www.w3.org/2001/XMLSchema" xmlns:xs="http://www.w3.org/2001/XMLSchema" xmlns:p="http://schemas.microsoft.com/office/2006/metadata/properties" xmlns:ns3="0760b9ad-49ef-4f2e-8ee1-38b9a8deccf5" xmlns:ns4="f24a7e58-3738-4517-af68-aee3f527bb69" targetNamespace="http://schemas.microsoft.com/office/2006/metadata/properties" ma:root="true" ma:fieldsID="ebe53c02ef74d74628c93a9507e4cf52" ns3:_="" ns4:_="">
    <xsd:import namespace="0760b9ad-49ef-4f2e-8ee1-38b9a8deccf5"/>
    <xsd:import namespace="f24a7e58-3738-4517-af68-aee3f527bb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0b9ad-49ef-4f2e-8ee1-38b9a8dec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Teams_Channel_Section_Location" ma:index="32" nillable="true" ma:displayName="Teams Channel Section Location" ma:internalName="Teams_Channel_Section_Location">
      <xsd:simpleType>
        <xsd:restriction base="dms:Text"/>
      </xsd:simpleType>
    </xsd:element>
    <xsd:element name="MediaServiceDateTaken" ma:index="3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a7e58-3738-4517-af68-aee3f527bb69" elementFormDefault="qualified">
    <xsd:import namespace="http://schemas.microsoft.com/office/2006/documentManagement/types"/>
    <xsd:import namespace="http://schemas.microsoft.com/office/infopath/2007/PartnerControls"/>
    <xsd:element name="SharedWithUsers" ma:index="3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0760b9ad-49ef-4f2e-8ee1-38b9a8deccf5">
      <UserInfo>
        <DisplayName/>
        <AccountId xsi:nil="true"/>
        <AccountType/>
      </UserInfo>
    </Owner>
    <TeamsChannelId xmlns="0760b9ad-49ef-4f2e-8ee1-38b9a8deccf5" xsi:nil="true"/>
    <Invited_Teachers xmlns="0760b9ad-49ef-4f2e-8ee1-38b9a8deccf5" xsi:nil="true"/>
    <IsNotebookLocked xmlns="0760b9ad-49ef-4f2e-8ee1-38b9a8deccf5" xsi:nil="true"/>
    <NotebookType xmlns="0760b9ad-49ef-4f2e-8ee1-38b9a8deccf5" xsi:nil="true"/>
    <Students xmlns="0760b9ad-49ef-4f2e-8ee1-38b9a8deccf5">
      <UserInfo>
        <DisplayName/>
        <AccountId xsi:nil="true"/>
        <AccountType/>
      </UserInfo>
    </Students>
    <Math_Settings xmlns="0760b9ad-49ef-4f2e-8ee1-38b9a8deccf5" xsi:nil="true"/>
    <FolderType xmlns="0760b9ad-49ef-4f2e-8ee1-38b9a8deccf5" xsi:nil="true"/>
    <Distribution_Groups xmlns="0760b9ad-49ef-4f2e-8ee1-38b9a8deccf5" xsi:nil="true"/>
    <Self_Registration_Enabled xmlns="0760b9ad-49ef-4f2e-8ee1-38b9a8deccf5" xsi:nil="true"/>
    <Teams_Channel_Section_Location xmlns="0760b9ad-49ef-4f2e-8ee1-38b9a8deccf5" xsi:nil="true"/>
    <AppVersion xmlns="0760b9ad-49ef-4f2e-8ee1-38b9a8deccf5" xsi:nil="true"/>
    <Teachers xmlns="0760b9ad-49ef-4f2e-8ee1-38b9a8deccf5">
      <UserInfo>
        <DisplayName/>
        <AccountId xsi:nil="true"/>
        <AccountType/>
      </UserInfo>
    </Teachers>
    <Student_Groups xmlns="0760b9ad-49ef-4f2e-8ee1-38b9a8deccf5">
      <UserInfo>
        <DisplayName/>
        <AccountId xsi:nil="true"/>
        <AccountType/>
      </UserInfo>
    </Student_Groups>
    <Is_Collaboration_Space_Locked xmlns="0760b9ad-49ef-4f2e-8ee1-38b9a8deccf5" xsi:nil="true"/>
    <LMS_Mappings xmlns="0760b9ad-49ef-4f2e-8ee1-38b9a8deccf5" xsi:nil="true"/>
    <CultureName xmlns="0760b9ad-49ef-4f2e-8ee1-38b9a8deccf5" xsi:nil="true"/>
    <Templates xmlns="0760b9ad-49ef-4f2e-8ee1-38b9a8deccf5" xsi:nil="true"/>
    <Has_Teacher_Only_SectionGroup xmlns="0760b9ad-49ef-4f2e-8ee1-38b9a8deccf5" xsi:nil="true"/>
    <DefaultSectionNames xmlns="0760b9ad-49ef-4f2e-8ee1-38b9a8deccf5" xsi:nil="true"/>
    <Invited_Students xmlns="0760b9ad-49ef-4f2e-8ee1-38b9a8deccf5" xsi:nil="true"/>
  </documentManagement>
</p:properties>
</file>

<file path=customXml/itemProps1.xml><?xml version="1.0" encoding="utf-8"?>
<ds:datastoreItem xmlns:ds="http://schemas.openxmlformats.org/officeDocument/2006/customXml" ds:itemID="{417BB3B7-254B-4016-9B89-E0054BDF15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244A7-5A55-4F5A-B4FA-E55DDA947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0b9ad-49ef-4f2e-8ee1-38b9a8deccf5"/>
    <ds:schemaRef ds:uri="f24a7e58-3738-4517-af68-aee3f527bb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6D8DC3-4C4A-4F55-87A8-9AD071F52B1E}">
  <ds:schemaRefs>
    <ds:schemaRef ds:uri="f24a7e58-3738-4517-af68-aee3f527bb69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760b9ad-49ef-4f2e-8ee1-38b9a8deccf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476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Ensemble Learning</vt:lpstr>
      <vt:lpstr>Ensemble Learning</vt:lpstr>
      <vt:lpstr>Example</vt:lpstr>
      <vt:lpstr>Ensemble Learning Methods</vt:lpstr>
      <vt:lpstr>PowerPoint Presentation</vt:lpstr>
      <vt:lpstr>Bagging</vt:lpstr>
      <vt:lpstr>PowerPoint Presentation</vt:lpstr>
      <vt:lpstr>Random Forest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Amit Gupta</dc:creator>
  <cp:lastModifiedBy>Amit Gupta</cp:lastModifiedBy>
  <cp:revision>20</cp:revision>
  <dcterms:created xsi:type="dcterms:W3CDTF">2021-09-21T06:47:09Z</dcterms:created>
  <dcterms:modified xsi:type="dcterms:W3CDTF">2021-09-22T09:29:24Z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0x01010081A502DF842B4A478B9A7265BA699135</vt:lpwstr>
  </property>
</Properties>
</file>