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22CAC0-C44A-4775-96AD-50DE1940B9C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BDB873F-1534-4DC7-B76B-2EC38452CD4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U</a:t>
          </a:r>
          <a:r>
            <a:rPr lang="en-US" sz="1600" b="0" i="0" dirty="0"/>
            <a:t>nsupervised </a:t>
          </a:r>
          <a:r>
            <a:rPr lang="en-US" sz="1600" dirty="0"/>
            <a:t>L</a:t>
          </a:r>
          <a:r>
            <a:rPr lang="en-US" sz="1600" b="0" i="0" dirty="0"/>
            <a:t>earning is a machine learning technique in which various models are not trained or supervised using training dataset</a:t>
          </a:r>
          <a:r>
            <a:rPr lang="en-US" sz="1100" b="0" i="0" dirty="0"/>
            <a:t>.</a:t>
          </a:r>
          <a:endParaRPr lang="en-US" sz="1100" dirty="0"/>
        </a:p>
      </dgm:t>
    </dgm:pt>
    <dgm:pt modelId="{5281810F-8B8E-4661-9956-F11D28A423C7}" type="parTrans" cxnId="{91DE22B9-7416-4D2E-BD4B-045CD8194BB9}">
      <dgm:prSet/>
      <dgm:spPr/>
      <dgm:t>
        <a:bodyPr/>
        <a:lstStyle/>
        <a:p>
          <a:endParaRPr lang="en-US"/>
        </a:p>
      </dgm:t>
    </dgm:pt>
    <dgm:pt modelId="{E6369AEC-F47A-46CC-9C24-5ADBD335AC68}" type="sibTrans" cxnId="{91DE22B9-7416-4D2E-BD4B-045CD8194BB9}">
      <dgm:prSet/>
      <dgm:spPr/>
      <dgm:t>
        <a:bodyPr/>
        <a:lstStyle/>
        <a:p>
          <a:endParaRPr lang="en-US"/>
        </a:p>
      </dgm:t>
    </dgm:pt>
    <dgm:pt modelId="{95C917F5-95C6-4884-B037-D666A7AA8ED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/>
            <a:t>Basically in this, models itself find the hidden patterns and insights in the provided datasets. </a:t>
          </a:r>
          <a:endParaRPr lang="en-US" dirty="0"/>
        </a:p>
      </dgm:t>
    </dgm:pt>
    <dgm:pt modelId="{59158110-C1C3-48A4-A753-5874742E4882}" type="parTrans" cxnId="{E1BED158-7366-4868-A056-42D0C5ED5445}">
      <dgm:prSet/>
      <dgm:spPr/>
      <dgm:t>
        <a:bodyPr/>
        <a:lstStyle/>
        <a:p>
          <a:endParaRPr lang="en-US"/>
        </a:p>
      </dgm:t>
    </dgm:pt>
    <dgm:pt modelId="{8F882610-0610-4239-96C4-77ACAD702A69}" type="sibTrans" cxnId="{E1BED158-7366-4868-A056-42D0C5ED5445}">
      <dgm:prSet/>
      <dgm:spPr/>
      <dgm:t>
        <a:bodyPr/>
        <a:lstStyle/>
        <a:p>
          <a:endParaRPr lang="en-US"/>
        </a:p>
      </dgm:t>
    </dgm:pt>
    <dgm:pt modelId="{B034C64E-5C51-4B53-AE9C-7DFDFED3654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/>
            <a:t>It can be compared to learning which takes place in the human brain while learning new things</a:t>
          </a:r>
          <a:endParaRPr lang="en-US" dirty="0"/>
        </a:p>
      </dgm:t>
    </dgm:pt>
    <dgm:pt modelId="{42495799-B88A-42D4-841B-A5154B02124F}" type="parTrans" cxnId="{C0B96ABA-9F4B-4079-B92B-0F449D0EAB02}">
      <dgm:prSet/>
      <dgm:spPr/>
      <dgm:t>
        <a:bodyPr/>
        <a:lstStyle/>
        <a:p>
          <a:endParaRPr lang="en-US"/>
        </a:p>
      </dgm:t>
    </dgm:pt>
    <dgm:pt modelId="{E4F91A7C-2A0A-40F0-879D-636F7F2C0B93}" type="sibTrans" cxnId="{C0B96ABA-9F4B-4079-B92B-0F449D0EAB02}">
      <dgm:prSet/>
      <dgm:spPr/>
      <dgm:t>
        <a:bodyPr/>
        <a:lstStyle/>
        <a:p>
          <a:endParaRPr lang="en-US"/>
        </a:p>
      </dgm:t>
    </dgm:pt>
    <dgm:pt modelId="{CF6E7199-16F1-4485-9CBA-35A3D9A6385D}" type="pres">
      <dgm:prSet presAssocID="{D222CAC0-C44A-4775-96AD-50DE1940B9CE}" presName="root" presStyleCnt="0">
        <dgm:presLayoutVars>
          <dgm:dir/>
          <dgm:resizeHandles val="exact"/>
        </dgm:presLayoutVars>
      </dgm:prSet>
      <dgm:spPr/>
    </dgm:pt>
    <dgm:pt modelId="{9535925C-DF18-4543-8EC3-81A3B6D675A0}" type="pres">
      <dgm:prSet presAssocID="{5BDB873F-1534-4DC7-B76B-2EC38452CD45}" presName="compNode" presStyleCnt="0"/>
      <dgm:spPr/>
    </dgm:pt>
    <dgm:pt modelId="{98E3805D-0E18-4887-BA9D-2D92B9407A15}" type="pres">
      <dgm:prSet presAssocID="{5BDB873F-1534-4DC7-B76B-2EC38452CD45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644364C-CD44-40B0-AB14-2262F7F264A0}" type="pres">
      <dgm:prSet presAssocID="{5BDB873F-1534-4DC7-B76B-2EC38452CD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33CDB70-6279-4E3B-A590-03CDFB84AF25}" type="pres">
      <dgm:prSet presAssocID="{5BDB873F-1534-4DC7-B76B-2EC38452CD45}" presName="spaceRect" presStyleCnt="0"/>
      <dgm:spPr/>
    </dgm:pt>
    <dgm:pt modelId="{FCBBDA9A-7E43-437F-8760-EE0F53C53D9A}" type="pres">
      <dgm:prSet presAssocID="{5BDB873F-1534-4DC7-B76B-2EC38452CD45}" presName="textRect" presStyleLbl="revTx" presStyleIdx="0" presStyleCnt="3" custScaleX="120590" custScaleY="173795" custLinFactNeighborX="1087" custLinFactNeighborY="56807">
        <dgm:presLayoutVars>
          <dgm:chMax val="1"/>
          <dgm:chPref val="1"/>
        </dgm:presLayoutVars>
      </dgm:prSet>
      <dgm:spPr/>
    </dgm:pt>
    <dgm:pt modelId="{FD47AB61-3F99-4CED-8AEA-DD3902003979}" type="pres">
      <dgm:prSet presAssocID="{E6369AEC-F47A-46CC-9C24-5ADBD335AC68}" presName="sibTrans" presStyleCnt="0"/>
      <dgm:spPr/>
    </dgm:pt>
    <dgm:pt modelId="{4031A225-F4DB-421B-9A90-27815DCB41A2}" type="pres">
      <dgm:prSet presAssocID="{95C917F5-95C6-4884-B037-D666A7AA8ED6}" presName="compNode" presStyleCnt="0"/>
      <dgm:spPr/>
    </dgm:pt>
    <dgm:pt modelId="{14DFCA8A-B952-4691-BB3D-9DDECC6B080F}" type="pres">
      <dgm:prSet presAssocID="{95C917F5-95C6-4884-B037-D666A7AA8ED6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E2EFC50-B5AA-4A09-916F-40C826DAAD80}" type="pres">
      <dgm:prSet presAssocID="{95C917F5-95C6-4884-B037-D666A7AA8ED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D548F81-762B-4E62-94A7-2E5E0043F763}" type="pres">
      <dgm:prSet presAssocID="{95C917F5-95C6-4884-B037-D666A7AA8ED6}" presName="spaceRect" presStyleCnt="0"/>
      <dgm:spPr/>
    </dgm:pt>
    <dgm:pt modelId="{F38A52DF-FFE9-4218-82C3-448935667BB0}" type="pres">
      <dgm:prSet presAssocID="{95C917F5-95C6-4884-B037-D666A7AA8ED6}" presName="textRect" presStyleLbl="revTx" presStyleIdx="1" presStyleCnt="3">
        <dgm:presLayoutVars>
          <dgm:chMax val="1"/>
          <dgm:chPref val="1"/>
        </dgm:presLayoutVars>
      </dgm:prSet>
      <dgm:spPr/>
    </dgm:pt>
    <dgm:pt modelId="{F6A4B82B-B89D-4A4B-929F-6CFA424F340E}" type="pres">
      <dgm:prSet presAssocID="{8F882610-0610-4239-96C4-77ACAD702A69}" presName="sibTrans" presStyleCnt="0"/>
      <dgm:spPr/>
    </dgm:pt>
    <dgm:pt modelId="{A662D153-672F-4777-B10E-72F9DC5570F8}" type="pres">
      <dgm:prSet presAssocID="{B034C64E-5C51-4B53-AE9C-7DFDFED36545}" presName="compNode" presStyleCnt="0"/>
      <dgm:spPr/>
    </dgm:pt>
    <dgm:pt modelId="{77341A33-E1B7-4BE8-9EC2-AD1AD3673476}" type="pres">
      <dgm:prSet presAssocID="{B034C64E-5C51-4B53-AE9C-7DFDFED36545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5DC4B50-FC9E-4A2D-A29F-2358DB818852}" type="pres">
      <dgm:prSet presAssocID="{B034C64E-5C51-4B53-AE9C-7DFDFED3654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42000BCD-AF20-42C7-9425-337CB5A1C04C}" type="pres">
      <dgm:prSet presAssocID="{B034C64E-5C51-4B53-AE9C-7DFDFED36545}" presName="spaceRect" presStyleCnt="0"/>
      <dgm:spPr/>
    </dgm:pt>
    <dgm:pt modelId="{1431545C-D89A-4FB3-AB62-7D6BFDE2AF77}" type="pres">
      <dgm:prSet presAssocID="{B034C64E-5C51-4B53-AE9C-7DFDFED3654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8432205-7EC1-44DA-BD13-AD8B48F820F0}" type="presOf" srcId="{5BDB873F-1534-4DC7-B76B-2EC38452CD45}" destId="{FCBBDA9A-7E43-437F-8760-EE0F53C53D9A}" srcOrd="0" destOrd="0" presId="urn:microsoft.com/office/officeart/2018/5/layout/IconLeafLabelList"/>
    <dgm:cxn modelId="{E1BED158-7366-4868-A056-42D0C5ED5445}" srcId="{D222CAC0-C44A-4775-96AD-50DE1940B9CE}" destId="{95C917F5-95C6-4884-B037-D666A7AA8ED6}" srcOrd="1" destOrd="0" parTransId="{59158110-C1C3-48A4-A753-5874742E4882}" sibTransId="{8F882610-0610-4239-96C4-77ACAD702A69}"/>
    <dgm:cxn modelId="{1E4419A2-1701-4DB5-B8C4-F0A93532F0BB}" type="presOf" srcId="{D222CAC0-C44A-4775-96AD-50DE1940B9CE}" destId="{CF6E7199-16F1-4485-9CBA-35A3D9A6385D}" srcOrd="0" destOrd="0" presId="urn:microsoft.com/office/officeart/2018/5/layout/IconLeafLabelList"/>
    <dgm:cxn modelId="{91DE22B9-7416-4D2E-BD4B-045CD8194BB9}" srcId="{D222CAC0-C44A-4775-96AD-50DE1940B9CE}" destId="{5BDB873F-1534-4DC7-B76B-2EC38452CD45}" srcOrd="0" destOrd="0" parTransId="{5281810F-8B8E-4661-9956-F11D28A423C7}" sibTransId="{E6369AEC-F47A-46CC-9C24-5ADBD335AC68}"/>
    <dgm:cxn modelId="{B8EA69BA-EBE2-47E5-9E68-1759730C4AE9}" type="presOf" srcId="{95C917F5-95C6-4884-B037-D666A7AA8ED6}" destId="{F38A52DF-FFE9-4218-82C3-448935667BB0}" srcOrd="0" destOrd="0" presId="urn:microsoft.com/office/officeart/2018/5/layout/IconLeafLabelList"/>
    <dgm:cxn modelId="{C0B96ABA-9F4B-4079-B92B-0F449D0EAB02}" srcId="{D222CAC0-C44A-4775-96AD-50DE1940B9CE}" destId="{B034C64E-5C51-4B53-AE9C-7DFDFED36545}" srcOrd="2" destOrd="0" parTransId="{42495799-B88A-42D4-841B-A5154B02124F}" sibTransId="{E4F91A7C-2A0A-40F0-879D-636F7F2C0B93}"/>
    <dgm:cxn modelId="{8126DAC6-7BEE-468A-B2E2-4B397717131B}" type="presOf" srcId="{B034C64E-5C51-4B53-AE9C-7DFDFED36545}" destId="{1431545C-D89A-4FB3-AB62-7D6BFDE2AF77}" srcOrd="0" destOrd="0" presId="urn:microsoft.com/office/officeart/2018/5/layout/IconLeafLabelList"/>
    <dgm:cxn modelId="{B5B21B2C-2EA1-468D-B9FD-1BB7B9017854}" type="presParOf" srcId="{CF6E7199-16F1-4485-9CBA-35A3D9A6385D}" destId="{9535925C-DF18-4543-8EC3-81A3B6D675A0}" srcOrd="0" destOrd="0" presId="urn:microsoft.com/office/officeart/2018/5/layout/IconLeafLabelList"/>
    <dgm:cxn modelId="{340F30FC-D3E9-424A-9FB3-CCE59899C04E}" type="presParOf" srcId="{9535925C-DF18-4543-8EC3-81A3B6D675A0}" destId="{98E3805D-0E18-4887-BA9D-2D92B9407A15}" srcOrd="0" destOrd="0" presId="urn:microsoft.com/office/officeart/2018/5/layout/IconLeafLabelList"/>
    <dgm:cxn modelId="{D080330D-3A49-4547-B67B-E2DD8CE769C2}" type="presParOf" srcId="{9535925C-DF18-4543-8EC3-81A3B6D675A0}" destId="{B644364C-CD44-40B0-AB14-2262F7F264A0}" srcOrd="1" destOrd="0" presId="urn:microsoft.com/office/officeart/2018/5/layout/IconLeafLabelList"/>
    <dgm:cxn modelId="{3FDC0849-85CF-40A9-AEB2-F1697E0EA554}" type="presParOf" srcId="{9535925C-DF18-4543-8EC3-81A3B6D675A0}" destId="{233CDB70-6279-4E3B-A590-03CDFB84AF25}" srcOrd="2" destOrd="0" presId="urn:microsoft.com/office/officeart/2018/5/layout/IconLeafLabelList"/>
    <dgm:cxn modelId="{CEC83D6C-BE3B-41BB-9235-877EADB2ACF8}" type="presParOf" srcId="{9535925C-DF18-4543-8EC3-81A3B6D675A0}" destId="{FCBBDA9A-7E43-437F-8760-EE0F53C53D9A}" srcOrd="3" destOrd="0" presId="urn:microsoft.com/office/officeart/2018/5/layout/IconLeafLabelList"/>
    <dgm:cxn modelId="{FA6BD726-12CA-4F0B-BD76-0EE31575AC43}" type="presParOf" srcId="{CF6E7199-16F1-4485-9CBA-35A3D9A6385D}" destId="{FD47AB61-3F99-4CED-8AEA-DD3902003979}" srcOrd="1" destOrd="0" presId="urn:microsoft.com/office/officeart/2018/5/layout/IconLeafLabelList"/>
    <dgm:cxn modelId="{066F9CA4-CC08-4EE1-AAD1-AF0231E5187D}" type="presParOf" srcId="{CF6E7199-16F1-4485-9CBA-35A3D9A6385D}" destId="{4031A225-F4DB-421B-9A90-27815DCB41A2}" srcOrd="2" destOrd="0" presId="urn:microsoft.com/office/officeart/2018/5/layout/IconLeafLabelList"/>
    <dgm:cxn modelId="{062E0B9F-964D-448B-AF8E-8C01F02DD054}" type="presParOf" srcId="{4031A225-F4DB-421B-9A90-27815DCB41A2}" destId="{14DFCA8A-B952-4691-BB3D-9DDECC6B080F}" srcOrd="0" destOrd="0" presId="urn:microsoft.com/office/officeart/2018/5/layout/IconLeafLabelList"/>
    <dgm:cxn modelId="{171A549C-861D-427D-A66C-DAA63F663528}" type="presParOf" srcId="{4031A225-F4DB-421B-9A90-27815DCB41A2}" destId="{DE2EFC50-B5AA-4A09-916F-40C826DAAD80}" srcOrd="1" destOrd="0" presId="urn:microsoft.com/office/officeart/2018/5/layout/IconLeafLabelList"/>
    <dgm:cxn modelId="{EE7E5885-CE4C-450F-A115-D8D3F2CAF89A}" type="presParOf" srcId="{4031A225-F4DB-421B-9A90-27815DCB41A2}" destId="{BD548F81-762B-4E62-94A7-2E5E0043F763}" srcOrd="2" destOrd="0" presId="urn:microsoft.com/office/officeart/2018/5/layout/IconLeafLabelList"/>
    <dgm:cxn modelId="{A3660EA6-BED2-40BF-8B4B-4C30576A7B36}" type="presParOf" srcId="{4031A225-F4DB-421B-9A90-27815DCB41A2}" destId="{F38A52DF-FFE9-4218-82C3-448935667BB0}" srcOrd="3" destOrd="0" presId="urn:microsoft.com/office/officeart/2018/5/layout/IconLeafLabelList"/>
    <dgm:cxn modelId="{700B6CB8-7CCF-433F-A14D-3AD2022D70BF}" type="presParOf" srcId="{CF6E7199-16F1-4485-9CBA-35A3D9A6385D}" destId="{F6A4B82B-B89D-4A4B-929F-6CFA424F340E}" srcOrd="3" destOrd="0" presId="urn:microsoft.com/office/officeart/2018/5/layout/IconLeafLabelList"/>
    <dgm:cxn modelId="{B53C3DC3-1643-4C3E-BAF0-594A337948A4}" type="presParOf" srcId="{CF6E7199-16F1-4485-9CBA-35A3D9A6385D}" destId="{A662D153-672F-4777-B10E-72F9DC5570F8}" srcOrd="4" destOrd="0" presId="urn:microsoft.com/office/officeart/2018/5/layout/IconLeafLabelList"/>
    <dgm:cxn modelId="{19F1F4F5-A38B-4A69-A80B-B5C9858D7136}" type="presParOf" srcId="{A662D153-672F-4777-B10E-72F9DC5570F8}" destId="{77341A33-E1B7-4BE8-9EC2-AD1AD3673476}" srcOrd="0" destOrd="0" presId="urn:microsoft.com/office/officeart/2018/5/layout/IconLeafLabelList"/>
    <dgm:cxn modelId="{A2478CFD-912C-4ACA-B5F8-B8828AD28856}" type="presParOf" srcId="{A662D153-672F-4777-B10E-72F9DC5570F8}" destId="{15DC4B50-FC9E-4A2D-A29F-2358DB818852}" srcOrd="1" destOrd="0" presId="urn:microsoft.com/office/officeart/2018/5/layout/IconLeafLabelList"/>
    <dgm:cxn modelId="{E2FA201B-6CD8-4936-9A9C-334CF15089AE}" type="presParOf" srcId="{A662D153-672F-4777-B10E-72F9DC5570F8}" destId="{42000BCD-AF20-42C7-9425-337CB5A1C04C}" srcOrd="2" destOrd="0" presId="urn:microsoft.com/office/officeart/2018/5/layout/IconLeafLabelList"/>
    <dgm:cxn modelId="{D4394CB6-C947-46D8-BFFF-EC5C9E8480B4}" type="presParOf" srcId="{A662D153-672F-4777-B10E-72F9DC5570F8}" destId="{1431545C-D89A-4FB3-AB62-7D6BFDE2AF7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B8CFDC-CF5B-40B9-914C-A4E36720987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7BA7852-0CCE-4D7F-A71D-4CDC80BBDCAD}">
      <dgm:prSet/>
      <dgm:spPr/>
      <dgm:t>
        <a:bodyPr/>
        <a:lstStyle/>
        <a:p>
          <a:r>
            <a:rPr lang="en-IN"/>
            <a:t>It is helpful to find hidden patterns inside the data</a:t>
          </a:r>
          <a:endParaRPr lang="en-US"/>
        </a:p>
      </dgm:t>
    </dgm:pt>
    <dgm:pt modelId="{96492460-5E13-4339-9CCF-3899C3534F33}" type="parTrans" cxnId="{03AA6F7D-712A-402D-8D80-DA811699BAD0}">
      <dgm:prSet/>
      <dgm:spPr/>
      <dgm:t>
        <a:bodyPr/>
        <a:lstStyle/>
        <a:p>
          <a:endParaRPr lang="en-US"/>
        </a:p>
      </dgm:t>
    </dgm:pt>
    <dgm:pt modelId="{1E995779-3A1D-4AC6-AC93-D4E76B40A3FD}" type="sibTrans" cxnId="{03AA6F7D-712A-402D-8D80-DA811699BAD0}">
      <dgm:prSet/>
      <dgm:spPr/>
      <dgm:t>
        <a:bodyPr/>
        <a:lstStyle/>
        <a:p>
          <a:endParaRPr lang="en-US"/>
        </a:p>
      </dgm:t>
    </dgm:pt>
    <dgm:pt modelId="{E797A9E9-E2C1-4237-BC8F-647EDB40AA6A}">
      <dgm:prSet/>
      <dgm:spPr/>
      <dgm:t>
        <a:bodyPr/>
        <a:lstStyle/>
        <a:p>
          <a:r>
            <a:rPr lang="en-IN"/>
            <a:t>It is similar as human beings learns to think by their own experiences</a:t>
          </a:r>
          <a:endParaRPr lang="en-US"/>
        </a:p>
      </dgm:t>
    </dgm:pt>
    <dgm:pt modelId="{2BDF6873-17CE-41AF-B820-1BC9EE0D817B}" type="parTrans" cxnId="{99A8DB25-EF96-46F0-B260-A9C860B35A10}">
      <dgm:prSet/>
      <dgm:spPr/>
      <dgm:t>
        <a:bodyPr/>
        <a:lstStyle/>
        <a:p>
          <a:endParaRPr lang="en-US"/>
        </a:p>
      </dgm:t>
    </dgm:pt>
    <dgm:pt modelId="{93D85B09-D08E-4D3D-A2DB-6E63C3EE91DD}" type="sibTrans" cxnId="{99A8DB25-EF96-46F0-B260-A9C860B35A10}">
      <dgm:prSet/>
      <dgm:spPr/>
      <dgm:t>
        <a:bodyPr/>
        <a:lstStyle/>
        <a:p>
          <a:endParaRPr lang="en-US"/>
        </a:p>
      </dgm:t>
    </dgm:pt>
    <dgm:pt modelId="{EDFC8A8B-1C22-4D61-A4E3-36139189EC64}">
      <dgm:prSet/>
      <dgm:spPr/>
      <dgm:t>
        <a:bodyPr/>
        <a:lstStyle/>
        <a:p>
          <a:r>
            <a:rPr lang="en-IN"/>
            <a:t>More closer to real AI</a:t>
          </a:r>
          <a:endParaRPr lang="en-US"/>
        </a:p>
      </dgm:t>
    </dgm:pt>
    <dgm:pt modelId="{FED37B41-23C7-4926-823B-FA9EEDC2C243}" type="parTrans" cxnId="{DA97B03A-D3AA-4696-B66D-FC82B7B17D9B}">
      <dgm:prSet/>
      <dgm:spPr/>
      <dgm:t>
        <a:bodyPr/>
        <a:lstStyle/>
        <a:p>
          <a:endParaRPr lang="en-US"/>
        </a:p>
      </dgm:t>
    </dgm:pt>
    <dgm:pt modelId="{3A24CD4F-8BCA-4F1D-B417-9C8F0F18ED5A}" type="sibTrans" cxnId="{DA97B03A-D3AA-4696-B66D-FC82B7B17D9B}">
      <dgm:prSet/>
      <dgm:spPr/>
      <dgm:t>
        <a:bodyPr/>
        <a:lstStyle/>
        <a:p>
          <a:endParaRPr lang="en-US"/>
        </a:p>
      </dgm:t>
    </dgm:pt>
    <dgm:pt modelId="{216FF842-F4F0-4D7A-82BB-2394495F3056}">
      <dgm:prSet/>
      <dgm:spPr/>
      <dgm:t>
        <a:bodyPr/>
        <a:lstStyle/>
        <a:p>
          <a:r>
            <a:rPr lang="en-IN"/>
            <a:t>Works on unlabelled and uncategorized data</a:t>
          </a:r>
          <a:endParaRPr lang="en-US"/>
        </a:p>
      </dgm:t>
    </dgm:pt>
    <dgm:pt modelId="{EB5BB18B-9202-4D64-B54F-4585CFB74439}" type="parTrans" cxnId="{0DC93673-EEC9-4542-A2C3-52C0ECCF8A53}">
      <dgm:prSet/>
      <dgm:spPr/>
      <dgm:t>
        <a:bodyPr/>
        <a:lstStyle/>
        <a:p>
          <a:endParaRPr lang="en-US"/>
        </a:p>
      </dgm:t>
    </dgm:pt>
    <dgm:pt modelId="{358649DB-1EE3-459A-9431-322E5D5ECDB9}" type="sibTrans" cxnId="{0DC93673-EEC9-4542-A2C3-52C0ECCF8A53}">
      <dgm:prSet/>
      <dgm:spPr/>
      <dgm:t>
        <a:bodyPr/>
        <a:lstStyle/>
        <a:p>
          <a:endParaRPr lang="en-US"/>
        </a:p>
      </dgm:t>
    </dgm:pt>
    <dgm:pt modelId="{53D37882-2873-463C-A9C7-E1E351AA9394}">
      <dgm:prSet/>
      <dgm:spPr/>
      <dgm:t>
        <a:bodyPr/>
        <a:lstStyle/>
        <a:p>
          <a:r>
            <a:rPr lang="en-IN"/>
            <a:t>More practical to real world as most of the time we don’t have input data with corresponding output</a:t>
          </a:r>
          <a:endParaRPr lang="en-US"/>
        </a:p>
      </dgm:t>
    </dgm:pt>
    <dgm:pt modelId="{B341441F-5B65-4FF9-9151-D4B5A677064E}" type="parTrans" cxnId="{D0FFAF51-74C8-44A4-873A-10DE3DFF5B95}">
      <dgm:prSet/>
      <dgm:spPr/>
      <dgm:t>
        <a:bodyPr/>
        <a:lstStyle/>
        <a:p>
          <a:endParaRPr lang="en-US"/>
        </a:p>
      </dgm:t>
    </dgm:pt>
    <dgm:pt modelId="{43BD42FB-88A8-45F8-90F3-E6288DAEACA6}" type="sibTrans" cxnId="{D0FFAF51-74C8-44A4-873A-10DE3DFF5B95}">
      <dgm:prSet/>
      <dgm:spPr/>
      <dgm:t>
        <a:bodyPr/>
        <a:lstStyle/>
        <a:p>
          <a:endParaRPr lang="en-US"/>
        </a:p>
      </dgm:t>
    </dgm:pt>
    <dgm:pt modelId="{1CFA4DE9-80FE-42FF-9685-ABC5D2C2C83A}" type="pres">
      <dgm:prSet presAssocID="{DCB8CFDC-CF5B-40B9-914C-A4E367209876}" presName="vert0" presStyleCnt="0">
        <dgm:presLayoutVars>
          <dgm:dir/>
          <dgm:animOne val="branch"/>
          <dgm:animLvl val="lvl"/>
        </dgm:presLayoutVars>
      </dgm:prSet>
      <dgm:spPr/>
    </dgm:pt>
    <dgm:pt modelId="{979DD34A-6490-41A9-B33E-9438B7582A72}" type="pres">
      <dgm:prSet presAssocID="{67BA7852-0CCE-4D7F-A71D-4CDC80BBDCAD}" presName="thickLine" presStyleLbl="alignNode1" presStyleIdx="0" presStyleCnt="5"/>
      <dgm:spPr/>
    </dgm:pt>
    <dgm:pt modelId="{9A7BC5E7-71B0-4221-98DE-0C3B4ACAAB3C}" type="pres">
      <dgm:prSet presAssocID="{67BA7852-0CCE-4D7F-A71D-4CDC80BBDCAD}" presName="horz1" presStyleCnt="0"/>
      <dgm:spPr/>
    </dgm:pt>
    <dgm:pt modelId="{537D5CD1-39A2-4F6E-B8FF-A0BD3B767683}" type="pres">
      <dgm:prSet presAssocID="{67BA7852-0CCE-4D7F-A71D-4CDC80BBDCAD}" presName="tx1" presStyleLbl="revTx" presStyleIdx="0" presStyleCnt="5"/>
      <dgm:spPr/>
    </dgm:pt>
    <dgm:pt modelId="{9AE11E19-AF44-4AD6-8153-E0BAEDA57AE0}" type="pres">
      <dgm:prSet presAssocID="{67BA7852-0CCE-4D7F-A71D-4CDC80BBDCAD}" presName="vert1" presStyleCnt="0"/>
      <dgm:spPr/>
    </dgm:pt>
    <dgm:pt modelId="{FC44B7DB-41E4-4D78-B9BA-81322B540996}" type="pres">
      <dgm:prSet presAssocID="{E797A9E9-E2C1-4237-BC8F-647EDB40AA6A}" presName="thickLine" presStyleLbl="alignNode1" presStyleIdx="1" presStyleCnt="5"/>
      <dgm:spPr/>
    </dgm:pt>
    <dgm:pt modelId="{BD85F56E-3A88-43F2-B15D-8B1C6FDEF554}" type="pres">
      <dgm:prSet presAssocID="{E797A9E9-E2C1-4237-BC8F-647EDB40AA6A}" presName="horz1" presStyleCnt="0"/>
      <dgm:spPr/>
    </dgm:pt>
    <dgm:pt modelId="{0D7687A3-48DA-49D0-8D09-A778791B8D44}" type="pres">
      <dgm:prSet presAssocID="{E797A9E9-E2C1-4237-BC8F-647EDB40AA6A}" presName="tx1" presStyleLbl="revTx" presStyleIdx="1" presStyleCnt="5"/>
      <dgm:spPr/>
    </dgm:pt>
    <dgm:pt modelId="{280C2550-D24B-4D08-B9CE-2AA1C3B64BA8}" type="pres">
      <dgm:prSet presAssocID="{E797A9E9-E2C1-4237-BC8F-647EDB40AA6A}" presName="vert1" presStyleCnt="0"/>
      <dgm:spPr/>
    </dgm:pt>
    <dgm:pt modelId="{7502695F-71B2-4B66-A853-3CEC1DD84E2D}" type="pres">
      <dgm:prSet presAssocID="{EDFC8A8B-1C22-4D61-A4E3-36139189EC64}" presName="thickLine" presStyleLbl="alignNode1" presStyleIdx="2" presStyleCnt="5"/>
      <dgm:spPr/>
    </dgm:pt>
    <dgm:pt modelId="{0797827E-F1DB-4DAC-85E4-312F13F618FD}" type="pres">
      <dgm:prSet presAssocID="{EDFC8A8B-1C22-4D61-A4E3-36139189EC64}" presName="horz1" presStyleCnt="0"/>
      <dgm:spPr/>
    </dgm:pt>
    <dgm:pt modelId="{876AC388-08C4-4946-81A8-F0A301766754}" type="pres">
      <dgm:prSet presAssocID="{EDFC8A8B-1C22-4D61-A4E3-36139189EC64}" presName="tx1" presStyleLbl="revTx" presStyleIdx="2" presStyleCnt="5"/>
      <dgm:spPr/>
    </dgm:pt>
    <dgm:pt modelId="{E0D59758-D8A4-4145-8BFD-B89938BD53CD}" type="pres">
      <dgm:prSet presAssocID="{EDFC8A8B-1C22-4D61-A4E3-36139189EC64}" presName="vert1" presStyleCnt="0"/>
      <dgm:spPr/>
    </dgm:pt>
    <dgm:pt modelId="{BAA34226-3B22-4423-B797-94D54C774B3B}" type="pres">
      <dgm:prSet presAssocID="{216FF842-F4F0-4D7A-82BB-2394495F3056}" presName="thickLine" presStyleLbl="alignNode1" presStyleIdx="3" presStyleCnt="5"/>
      <dgm:spPr/>
    </dgm:pt>
    <dgm:pt modelId="{D843C77A-46A5-424C-B6C3-F2280BA4C53E}" type="pres">
      <dgm:prSet presAssocID="{216FF842-F4F0-4D7A-82BB-2394495F3056}" presName="horz1" presStyleCnt="0"/>
      <dgm:spPr/>
    </dgm:pt>
    <dgm:pt modelId="{AACFD1B2-1EF4-43D4-B555-1CB74DD95927}" type="pres">
      <dgm:prSet presAssocID="{216FF842-F4F0-4D7A-82BB-2394495F3056}" presName="tx1" presStyleLbl="revTx" presStyleIdx="3" presStyleCnt="5"/>
      <dgm:spPr/>
    </dgm:pt>
    <dgm:pt modelId="{29716869-8D9A-4904-8D46-91D9D5BFFE70}" type="pres">
      <dgm:prSet presAssocID="{216FF842-F4F0-4D7A-82BB-2394495F3056}" presName="vert1" presStyleCnt="0"/>
      <dgm:spPr/>
    </dgm:pt>
    <dgm:pt modelId="{8B1AEB71-B214-45A6-B8A2-D11511721F41}" type="pres">
      <dgm:prSet presAssocID="{53D37882-2873-463C-A9C7-E1E351AA9394}" presName="thickLine" presStyleLbl="alignNode1" presStyleIdx="4" presStyleCnt="5"/>
      <dgm:spPr/>
    </dgm:pt>
    <dgm:pt modelId="{66A06116-4FC8-4BF8-A932-32F6FF0C065D}" type="pres">
      <dgm:prSet presAssocID="{53D37882-2873-463C-A9C7-E1E351AA9394}" presName="horz1" presStyleCnt="0"/>
      <dgm:spPr/>
    </dgm:pt>
    <dgm:pt modelId="{54AA822C-E002-4705-9729-728D37D904B1}" type="pres">
      <dgm:prSet presAssocID="{53D37882-2873-463C-A9C7-E1E351AA9394}" presName="tx1" presStyleLbl="revTx" presStyleIdx="4" presStyleCnt="5"/>
      <dgm:spPr/>
    </dgm:pt>
    <dgm:pt modelId="{7937A946-09D3-4360-A83D-52B883E26E87}" type="pres">
      <dgm:prSet presAssocID="{53D37882-2873-463C-A9C7-E1E351AA9394}" presName="vert1" presStyleCnt="0"/>
      <dgm:spPr/>
    </dgm:pt>
  </dgm:ptLst>
  <dgm:cxnLst>
    <dgm:cxn modelId="{8122CE1E-6DB4-4B81-95E9-C7C47B4117DE}" type="presOf" srcId="{EDFC8A8B-1C22-4D61-A4E3-36139189EC64}" destId="{876AC388-08C4-4946-81A8-F0A301766754}" srcOrd="0" destOrd="0" presId="urn:microsoft.com/office/officeart/2008/layout/LinedList"/>
    <dgm:cxn modelId="{99A8DB25-EF96-46F0-B260-A9C860B35A10}" srcId="{DCB8CFDC-CF5B-40B9-914C-A4E367209876}" destId="{E797A9E9-E2C1-4237-BC8F-647EDB40AA6A}" srcOrd="1" destOrd="0" parTransId="{2BDF6873-17CE-41AF-B820-1BC9EE0D817B}" sibTransId="{93D85B09-D08E-4D3D-A2DB-6E63C3EE91DD}"/>
    <dgm:cxn modelId="{DA97B03A-D3AA-4696-B66D-FC82B7B17D9B}" srcId="{DCB8CFDC-CF5B-40B9-914C-A4E367209876}" destId="{EDFC8A8B-1C22-4D61-A4E3-36139189EC64}" srcOrd="2" destOrd="0" parTransId="{FED37B41-23C7-4926-823B-FA9EEDC2C243}" sibTransId="{3A24CD4F-8BCA-4F1D-B417-9C8F0F18ED5A}"/>
    <dgm:cxn modelId="{C7A14869-B6B2-48C9-AA88-6EC357D16AC4}" type="presOf" srcId="{E797A9E9-E2C1-4237-BC8F-647EDB40AA6A}" destId="{0D7687A3-48DA-49D0-8D09-A778791B8D44}" srcOrd="0" destOrd="0" presId="urn:microsoft.com/office/officeart/2008/layout/LinedList"/>
    <dgm:cxn modelId="{D0FFAF51-74C8-44A4-873A-10DE3DFF5B95}" srcId="{DCB8CFDC-CF5B-40B9-914C-A4E367209876}" destId="{53D37882-2873-463C-A9C7-E1E351AA9394}" srcOrd="4" destOrd="0" parTransId="{B341441F-5B65-4FF9-9151-D4B5A677064E}" sibTransId="{43BD42FB-88A8-45F8-90F3-E6288DAEACA6}"/>
    <dgm:cxn modelId="{0DC93673-EEC9-4542-A2C3-52C0ECCF8A53}" srcId="{DCB8CFDC-CF5B-40B9-914C-A4E367209876}" destId="{216FF842-F4F0-4D7A-82BB-2394495F3056}" srcOrd="3" destOrd="0" parTransId="{EB5BB18B-9202-4D64-B54F-4585CFB74439}" sibTransId="{358649DB-1EE3-459A-9431-322E5D5ECDB9}"/>
    <dgm:cxn modelId="{03AA6F7D-712A-402D-8D80-DA811699BAD0}" srcId="{DCB8CFDC-CF5B-40B9-914C-A4E367209876}" destId="{67BA7852-0CCE-4D7F-A71D-4CDC80BBDCAD}" srcOrd="0" destOrd="0" parTransId="{96492460-5E13-4339-9CCF-3899C3534F33}" sibTransId="{1E995779-3A1D-4AC6-AC93-D4E76B40A3FD}"/>
    <dgm:cxn modelId="{391A1BA3-18AB-4DD2-92F1-6CF8D846F1C6}" type="presOf" srcId="{216FF842-F4F0-4D7A-82BB-2394495F3056}" destId="{AACFD1B2-1EF4-43D4-B555-1CB74DD95927}" srcOrd="0" destOrd="0" presId="urn:microsoft.com/office/officeart/2008/layout/LinedList"/>
    <dgm:cxn modelId="{933C36A5-0CDC-4E81-BF5F-815DC84CFD1D}" type="presOf" srcId="{53D37882-2873-463C-A9C7-E1E351AA9394}" destId="{54AA822C-E002-4705-9729-728D37D904B1}" srcOrd="0" destOrd="0" presId="urn:microsoft.com/office/officeart/2008/layout/LinedList"/>
    <dgm:cxn modelId="{51273BC7-D910-401A-8B6D-D8E2747D1C6E}" type="presOf" srcId="{DCB8CFDC-CF5B-40B9-914C-A4E367209876}" destId="{1CFA4DE9-80FE-42FF-9685-ABC5D2C2C83A}" srcOrd="0" destOrd="0" presId="urn:microsoft.com/office/officeart/2008/layout/LinedList"/>
    <dgm:cxn modelId="{02A771DF-E616-4149-8F96-176468482CE8}" type="presOf" srcId="{67BA7852-0CCE-4D7F-A71D-4CDC80BBDCAD}" destId="{537D5CD1-39A2-4F6E-B8FF-A0BD3B767683}" srcOrd="0" destOrd="0" presId="urn:microsoft.com/office/officeart/2008/layout/LinedList"/>
    <dgm:cxn modelId="{77251FE9-FCE4-410E-A008-19ACB64754BE}" type="presParOf" srcId="{1CFA4DE9-80FE-42FF-9685-ABC5D2C2C83A}" destId="{979DD34A-6490-41A9-B33E-9438B7582A72}" srcOrd="0" destOrd="0" presId="urn:microsoft.com/office/officeart/2008/layout/LinedList"/>
    <dgm:cxn modelId="{BA4802CC-6096-4C33-84DF-E51991E5C735}" type="presParOf" srcId="{1CFA4DE9-80FE-42FF-9685-ABC5D2C2C83A}" destId="{9A7BC5E7-71B0-4221-98DE-0C3B4ACAAB3C}" srcOrd="1" destOrd="0" presId="urn:microsoft.com/office/officeart/2008/layout/LinedList"/>
    <dgm:cxn modelId="{730099C8-E4F1-41F4-9B88-EBB987E581A3}" type="presParOf" srcId="{9A7BC5E7-71B0-4221-98DE-0C3B4ACAAB3C}" destId="{537D5CD1-39A2-4F6E-B8FF-A0BD3B767683}" srcOrd="0" destOrd="0" presId="urn:microsoft.com/office/officeart/2008/layout/LinedList"/>
    <dgm:cxn modelId="{6AF71E5B-A935-4E47-A4A8-FEA3BB09757C}" type="presParOf" srcId="{9A7BC5E7-71B0-4221-98DE-0C3B4ACAAB3C}" destId="{9AE11E19-AF44-4AD6-8153-E0BAEDA57AE0}" srcOrd="1" destOrd="0" presId="urn:microsoft.com/office/officeart/2008/layout/LinedList"/>
    <dgm:cxn modelId="{4298D3A9-E1E4-4ACD-A6E6-F70F1B23BB3F}" type="presParOf" srcId="{1CFA4DE9-80FE-42FF-9685-ABC5D2C2C83A}" destId="{FC44B7DB-41E4-4D78-B9BA-81322B540996}" srcOrd="2" destOrd="0" presId="urn:microsoft.com/office/officeart/2008/layout/LinedList"/>
    <dgm:cxn modelId="{70A39431-72FC-499A-AA01-AF45CB94FFC8}" type="presParOf" srcId="{1CFA4DE9-80FE-42FF-9685-ABC5D2C2C83A}" destId="{BD85F56E-3A88-43F2-B15D-8B1C6FDEF554}" srcOrd="3" destOrd="0" presId="urn:microsoft.com/office/officeart/2008/layout/LinedList"/>
    <dgm:cxn modelId="{E5A5CB6B-1F84-4557-A28A-005718ECD812}" type="presParOf" srcId="{BD85F56E-3A88-43F2-B15D-8B1C6FDEF554}" destId="{0D7687A3-48DA-49D0-8D09-A778791B8D44}" srcOrd="0" destOrd="0" presId="urn:microsoft.com/office/officeart/2008/layout/LinedList"/>
    <dgm:cxn modelId="{66965481-3A3A-4E24-8691-A8051757DAFA}" type="presParOf" srcId="{BD85F56E-3A88-43F2-B15D-8B1C6FDEF554}" destId="{280C2550-D24B-4D08-B9CE-2AA1C3B64BA8}" srcOrd="1" destOrd="0" presId="urn:microsoft.com/office/officeart/2008/layout/LinedList"/>
    <dgm:cxn modelId="{342C08A4-6074-41DE-9F3C-AF4478AFCD9F}" type="presParOf" srcId="{1CFA4DE9-80FE-42FF-9685-ABC5D2C2C83A}" destId="{7502695F-71B2-4B66-A853-3CEC1DD84E2D}" srcOrd="4" destOrd="0" presId="urn:microsoft.com/office/officeart/2008/layout/LinedList"/>
    <dgm:cxn modelId="{8F9F80D7-9D72-4F41-BD98-10A435D3B712}" type="presParOf" srcId="{1CFA4DE9-80FE-42FF-9685-ABC5D2C2C83A}" destId="{0797827E-F1DB-4DAC-85E4-312F13F618FD}" srcOrd="5" destOrd="0" presId="urn:microsoft.com/office/officeart/2008/layout/LinedList"/>
    <dgm:cxn modelId="{5C6B4CF3-BC81-47BC-928A-0319BFACC29E}" type="presParOf" srcId="{0797827E-F1DB-4DAC-85E4-312F13F618FD}" destId="{876AC388-08C4-4946-81A8-F0A301766754}" srcOrd="0" destOrd="0" presId="urn:microsoft.com/office/officeart/2008/layout/LinedList"/>
    <dgm:cxn modelId="{23C7F818-438E-422F-A7C8-50172D58B64C}" type="presParOf" srcId="{0797827E-F1DB-4DAC-85E4-312F13F618FD}" destId="{E0D59758-D8A4-4145-8BFD-B89938BD53CD}" srcOrd="1" destOrd="0" presId="urn:microsoft.com/office/officeart/2008/layout/LinedList"/>
    <dgm:cxn modelId="{085355BC-1075-4E2F-8D7A-175B3649D139}" type="presParOf" srcId="{1CFA4DE9-80FE-42FF-9685-ABC5D2C2C83A}" destId="{BAA34226-3B22-4423-B797-94D54C774B3B}" srcOrd="6" destOrd="0" presId="urn:microsoft.com/office/officeart/2008/layout/LinedList"/>
    <dgm:cxn modelId="{D03F7884-8AA8-43F0-81E7-DE5CFFB24B6A}" type="presParOf" srcId="{1CFA4DE9-80FE-42FF-9685-ABC5D2C2C83A}" destId="{D843C77A-46A5-424C-B6C3-F2280BA4C53E}" srcOrd="7" destOrd="0" presId="urn:microsoft.com/office/officeart/2008/layout/LinedList"/>
    <dgm:cxn modelId="{E678F8BA-B729-4542-8828-93224E66A09A}" type="presParOf" srcId="{D843C77A-46A5-424C-B6C3-F2280BA4C53E}" destId="{AACFD1B2-1EF4-43D4-B555-1CB74DD95927}" srcOrd="0" destOrd="0" presId="urn:microsoft.com/office/officeart/2008/layout/LinedList"/>
    <dgm:cxn modelId="{BDCA30C7-EC27-49B6-B069-711BF97172FB}" type="presParOf" srcId="{D843C77A-46A5-424C-B6C3-F2280BA4C53E}" destId="{29716869-8D9A-4904-8D46-91D9D5BFFE70}" srcOrd="1" destOrd="0" presId="urn:microsoft.com/office/officeart/2008/layout/LinedList"/>
    <dgm:cxn modelId="{0C3DB15F-932F-41CB-86DC-33A419EAD436}" type="presParOf" srcId="{1CFA4DE9-80FE-42FF-9685-ABC5D2C2C83A}" destId="{8B1AEB71-B214-45A6-B8A2-D11511721F41}" srcOrd="8" destOrd="0" presId="urn:microsoft.com/office/officeart/2008/layout/LinedList"/>
    <dgm:cxn modelId="{354AE7AF-FE34-47D0-8583-AA80B0926F1F}" type="presParOf" srcId="{1CFA4DE9-80FE-42FF-9685-ABC5D2C2C83A}" destId="{66A06116-4FC8-4BF8-A932-32F6FF0C065D}" srcOrd="9" destOrd="0" presId="urn:microsoft.com/office/officeart/2008/layout/LinedList"/>
    <dgm:cxn modelId="{6CADC499-EF05-410D-8DB9-DB0209BC5F43}" type="presParOf" srcId="{66A06116-4FC8-4BF8-A932-32F6FF0C065D}" destId="{54AA822C-E002-4705-9729-728D37D904B1}" srcOrd="0" destOrd="0" presId="urn:microsoft.com/office/officeart/2008/layout/LinedList"/>
    <dgm:cxn modelId="{C30FA6EB-C7AC-4DEF-8DA2-1A8CE27AD4EC}" type="presParOf" srcId="{66A06116-4FC8-4BF8-A932-32F6FF0C065D}" destId="{7937A946-09D3-4360-A83D-52B883E26E8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2918EE-81C0-4754-92C5-47C3E93E5E1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2D54C86-27C2-4B5B-8ED7-BEFD9C63F0E2}">
      <dgm:prSet/>
      <dgm:spPr/>
      <dgm:t>
        <a:bodyPr/>
        <a:lstStyle/>
        <a:p>
          <a:r>
            <a:rPr lang="en-US" b="0" i="0"/>
            <a:t>Clustering is a method of grouping the objects into clusters such that objects with most similarities remains into a group and has less or no similarities with the objects of another group. </a:t>
          </a:r>
          <a:endParaRPr lang="en-US"/>
        </a:p>
      </dgm:t>
    </dgm:pt>
    <dgm:pt modelId="{F06D9955-A633-4134-AFD5-347323E94690}" type="parTrans" cxnId="{769D6B5E-A6C7-485F-AFF5-3AD498BD1E04}">
      <dgm:prSet/>
      <dgm:spPr/>
      <dgm:t>
        <a:bodyPr/>
        <a:lstStyle/>
        <a:p>
          <a:endParaRPr lang="en-US"/>
        </a:p>
      </dgm:t>
    </dgm:pt>
    <dgm:pt modelId="{8AE925F6-2D99-4D6E-8B10-6311E01E4654}" type="sibTrans" cxnId="{769D6B5E-A6C7-485F-AFF5-3AD498BD1E04}">
      <dgm:prSet/>
      <dgm:spPr/>
      <dgm:t>
        <a:bodyPr/>
        <a:lstStyle/>
        <a:p>
          <a:endParaRPr lang="en-US"/>
        </a:p>
      </dgm:t>
    </dgm:pt>
    <dgm:pt modelId="{410E9237-25B5-4DF6-8253-1D43D279BB33}">
      <dgm:prSet/>
      <dgm:spPr/>
      <dgm:t>
        <a:bodyPr/>
        <a:lstStyle/>
        <a:p>
          <a:r>
            <a:rPr lang="en-US" b="0" i="0"/>
            <a:t>Cluster analysis finds the commonalities between the data objects and categorizes them as per the presence and absence of those commonalities.</a:t>
          </a:r>
          <a:endParaRPr lang="en-US"/>
        </a:p>
      </dgm:t>
    </dgm:pt>
    <dgm:pt modelId="{9CDBD160-9431-4F45-A529-C097EE49F1C4}" type="parTrans" cxnId="{A54725CB-A625-48C2-9258-2E77DA41FAA5}">
      <dgm:prSet/>
      <dgm:spPr/>
      <dgm:t>
        <a:bodyPr/>
        <a:lstStyle/>
        <a:p>
          <a:endParaRPr lang="en-US"/>
        </a:p>
      </dgm:t>
    </dgm:pt>
    <dgm:pt modelId="{88175D36-A3E7-41B0-8CF4-18C266F22904}" type="sibTrans" cxnId="{A54725CB-A625-48C2-9258-2E77DA41FAA5}">
      <dgm:prSet/>
      <dgm:spPr/>
      <dgm:t>
        <a:bodyPr/>
        <a:lstStyle/>
        <a:p>
          <a:endParaRPr lang="en-US"/>
        </a:p>
      </dgm:t>
    </dgm:pt>
    <dgm:pt modelId="{D7CEA07B-1FB2-44AC-9C63-DB0017F79E2E}" type="pres">
      <dgm:prSet presAssocID="{A32918EE-81C0-4754-92C5-47C3E93E5E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6FDBF4-A1B7-4CB2-AB31-E919FE5E0295}" type="pres">
      <dgm:prSet presAssocID="{72D54C86-27C2-4B5B-8ED7-BEFD9C63F0E2}" presName="hierRoot1" presStyleCnt="0"/>
      <dgm:spPr/>
    </dgm:pt>
    <dgm:pt modelId="{BA5042BD-81B7-49EF-A3C7-429B4FBDD80F}" type="pres">
      <dgm:prSet presAssocID="{72D54C86-27C2-4B5B-8ED7-BEFD9C63F0E2}" presName="composite" presStyleCnt="0"/>
      <dgm:spPr/>
    </dgm:pt>
    <dgm:pt modelId="{DB105713-8D43-4537-A5FC-2ED5D7743D43}" type="pres">
      <dgm:prSet presAssocID="{72D54C86-27C2-4B5B-8ED7-BEFD9C63F0E2}" presName="background" presStyleLbl="node0" presStyleIdx="0" presStyleCnt="2"/>
      <dgm:spPr/>
    </dgm:pt>
    <dgm:pt modelId="{BB3EC9D9-8313-4DA5-9CF1-34CAC93B62C8}" type="pres">
      <dgm:prSet presAssocID="{72D54C86-27C2-4B5B-8ED7-BEFD9C63F0E2}" presName="text" presStyleLbl="fgAcc0" presStyleIdx="0" presStyleCnt="2">
        <dgm:presLayoutVars>
          <dgm:chPref val="3"/>
        </dgm:presLayoutVars>
      </dgm:prSet>
      <dgm:spPr/>
    </dgm:pt>
    <dgm:pt modelId="{73F357B9-2F51-4071-949D-F40B6FD890A7}" type="pres">
      <dgm:prSet presAssocID="{72D54C86-27C2-4B5B-8ED7-BEFD9C63F0E2}" presName="hierChild2" presStyleCnt="0"/>
      <dgm:spPr/>
    </dgm:pt>
    <dgm:pt modelId="{6769AEC7-9138-4784-9A41-0F2552710127}" type="pres">
      <dgm:prSet presAssocID="{410E9237-25B5-4DF6-8253-1D43D279BB33}" presName="hierRoot1" presStyleCnt="0"/>
      <dgm:spPr/>
    </dgm:pt>
    <dgm:pt modelId="{410B6809-D4CC-49B7-A26A-016860CC288F}" type="pres">
      <dgm:prSet presAssocID="{410E9237-25B5-4DF6-8253-1D43D279BB33}" presName="composite" presStyleCnt="0"/>
      <dgm:spPr/>
    </dgm:pt>
    <dgm:pt modelId="{9C6BF151-0D59-4416-99C8-668DBABC4348}" type="pres">
      <dgm:prSet presAssocID="{410E9237-25B5-4DF6-8253-1D43D279BB33}" presName="background" presStyleLbl="node0" presStyleIdx="1" presStyleCnt="2"/>
      <dgm:spPr/>
    </dgm:pt>
    <dgm:pt modelId="{9805C2AE-24F5-4190-9D19-06AC638FFB8F}" type="pres">
      <dgm:prSet presAssocID="{410E9237-25B5-4DF6-8253-1D43D279BB33}" presName="text" presStyleLbl="fgAcc0" presStyleIdx="1" presStyleCnt="2">
        <dgm:presLayoutVars>
          <dgm:chPref val="3"/>
        </dgm:presLayoutVars>
      </dgm:prSet>
      <dgm:spPr/>
    </dgm:pt>
    <dgm:pt modelId="{05757E9E-FADE-4F08-935D-A9FF024A7048}" type="pres">
      <dgm:prSet presAssocID="{410E9237-25B5-4DF6-8253-1D43D279BB33}" presName="hierChild2" presStyleCnt="0"/>
      <dgm:spPr/>
    </dgm:pt>
  </dgm:ptLst>
  <dgm:cxnLst>
    <dgm:cxn modelId="{F0515A2D-4E52-46CB-92D3-5CB5B4DCF7E4}" type="presOf" srcId="{410E9237-25B5-4DF6-8253-1D43D279BB33}" destId="{9805C2AE-24F5-4190-9D19-06AC638FFB8F}" srcOrd="0" destOrd="0" presId="urn:microsoft.com/office/officeart/2005/8/layout/hierarchy1"/>
    <dgm:cxn modelId="{769D6B5E-A6C7-485F-AFF5-3AD498BD1E04}" srcId="{A32918EE-81C0-4754-92C5-47C3E93E5E11}" destId="{72D54C86-27C2-4B5B-8ED7-BEFD9C63F0E2}" srcOrd="0" destOrd="0" parTransId="{F06D9955-A633-4134-AFD5-347323E94690}" sibTransId="{8AE925F6-2D99-4D6E-8B10-6311E01E4654}"/>
    <dgm:cxn modelId="{4515B366-214B-493E-83B5-D250F28F1C3D}" type="presOf" srcId="{72D54C86-27C2-4B5B-8ED7-BEFD9C63F0E2}" destId="{BB3EC9D9-8313-4DA5-9CF1-34CAC93B62C8}" srcOrd="0" destOrd="0" presId="urn:microsoft.com/office/officeart/2005/8/layout/hierarchy1"/>
    <dgm:cxn modelId="{8D7B7747-BA73-4E84-AC31-8D8AF5C90799}" type="presOf" srcId="{A32918EE-81C0-4754-92C5-47C3E93E5E11}" destId="{D7CEA07B-1FB2-44AC-9C63-DB0017F79E2E}" srcOrd="0" destOrd="0" presId="urn:microsoft.com/office/officeart/2005/8/layout/hierarchy1"/>
    <dgm:cxn modelId="{A54725CB-A625-48C2-9258-2E77DA41FAA5}" srcId="{A32918EE-81C0-4754-92C5-47C3E93E5E11}" destId="{410E9237-25B5-4DF6-8253-1D43D279BB33}" srcOrd="1" destOrd="0" parTransId="{9CDBD160-9431-4F45-A529-C097EE49F1C4}" sibTransId="{88175D36-A3E7-41B0-8CF4-18C266F22904}"/>
    <dgm:cxn modelId="{4F8E7842-DDDC-4155-8AE4-2E01FFB78758}" type="presParOf" srcId="{D7CEA07B-1FB2-44AC-9C63-DB0017F79E2E}" destId="{666FDBF4-A1B7-4CB2-AB31-E919FE5E0295}" srcOrd="0" destOrd="0" presId="urn:microsoft.com/office/officeart/2005/8/layout/hierarchy1"/>
    <dgm:cxn modelId="{9199F820-796B-4653-99EA-4F2202001C15}" type="presParOf" srcId="{666FDBF4-A1B7-4CB2-AB31-E919FE5E0295}" destId="{BA5042BD-81B7-49EF-A3C7-429B4FBDD80F}" srcOrd="0" destOrd="0" presId="urn:microsoft.com/office/officeart/2005/8/layout/hierarchy1"/>
    <dgm:cxn modelId="{F3D87E00-FA37-427B-9411-198081E3EA7A}" type="presParOf" srcId="{BA5042BD-81B7-49EF-A3C7-429B4FBDD80F}" destId="{DB105713-8D43-4537-A5FC-2ED5D7743D43}" srcOrd="0" destOrd="0" presId="urn:microsoft.com/office/officeart/2005/8/layout/hierarchy1"/>
    <dgm:cxn modelId="{880181FE-C8F9-4215-9910-4C21C5845C1F}" type="presParOf" srcId="{BA5042BD-81B7-49EF-A3C7-429B4FBDD80F}" destId="{BB3EC9D9-8313-4DA5-9CF1-34CAC93B62C8}" srcOrd="1" destOrd="0" presId="urn:microsoft.com/office/officeart/2005/8/layout/hierarchy1"/>
    <dgm:cxn modelId="{2E62A496-10F0-4ADF-926D-6FC6A62BB68A}" type="presParOf" srcId="{666FDBF4-A1B7-4CB2-AB31-E919FE5E0295}" destId="{73F357B9-2F51-4071-949D-F40B6FD890A7}" srcOrd="1" destOrd="0" presId="urn:microsoft.com/office/officeart/2005/8/layout/hierarchy1"/>
    <dgm:cxn modelId="{CE23A007-8825-466A-A03E-8D8D32BAE713}" type="presParOf" srcId="{D7CEA07B-1FB2-44AC-9C63-DB0017F79E2E}" destId="{6769AEC7-9138-4784-9A41-0F2552710127}" srcOrd="1" destOrd="0" presId="urn:microsoft.com/office/officeart/2005/8/layout/hierarchy1"/>
    <dgm:cxn modelId="{FB9FC11B-2497-4972-8D16-CC9F3B926EBC}" type="presParOf" srcId="{6769AEC7-9138-4784-9A41-0F2552710127}" destId="{410B6809-D4CC-49B7-A26A-016860CC288F}" srcOrd="0" destOrd="0" presId="urn:microsoft.com/office/officeart/2005/8/layout/hierarchy1"/>
    <dgm:cxn modelId="{4EA083CC-927A-4282-90C0-D6E098D8E9D4}" type="presParOf" srcId="{410B6809-D4CC-49B7-A26A-016860CC288F}" destId="{9C6BF151-0D59-4416-99C8-668DBABC4348}" srcOrd="0" destOrd="0" presId="urn:microsoft.com/office/officeart/2005/8/layout/hierarchy1"/>
    <dgm:cxn modelId="{1BDF40D7-7C8E-4C1D-82EB-8EB22F505326}" type="presParOf" srcId="{410B6809-D4CC-49B7-A26A-016860CC288F}" destId="{9805C2AE-24F5-4190-9D19-06AC638FFB8F}" srcOrd="1" destOrd="0" presId="urn:microsoft.com/office/officeart/2005/8/layout/hierarchy1"/>
    <dgm:cxn modelId="{984D684D-1B56-4F64-B8E8-6DBE251EC281}" type="presParOf" srcId="{6769AEC7-9138-4784-9A41-0F2552710127}" destId="{05757E9E-FADE-4F08-935D-A9FF024A704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E3805D-0E18-4887-BA9D-2D92B9407A15}">
      <dsp:nvSpPr>
        <dsp:cNvPr id="0" name=""/>
        <dsp:cNvSpPr/>
      </dsp:nvSpPr>
      <dsp:spPr>
        <a:xfrm>
          <a:off x="644019" y="995661"/>
          <a:ext cx="1132312" cy="11323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44364C-CD44-40B0-AB14-2262F7F264A0}">
      <dsp:nvSpPr>
        <dsp:cNvPr id="0" name=""/>
        <dsp:cNvSpPr/>
      </dsp:nvSpPr>
      <dsp:spPr>
        <a:xfrm>
          <a:off x="885331" y="1236973"/>
          <a:ext cx="649687" cy="649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BBDA9A-7E43-437F-8760-EE0F53C53D9A}">
      <dsp:nvSpPr>
        <dsp:cNvPr id="0" name=""/>
        <dsp:cNvSpPr/>
      </dsp:nvSpPr>
      <dsp:spPr>
        <a:xfrm>
          <a:off x="111127" y="2799609"/>
          <a:ext cx="2238451" cy="2784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U</a:t>
          </a:r>
          <a:r>
            <a:rPr lang="en-US" sz="1600" b="0" i="0" kern="1200" dirty="0"/>
            <a:t>nsupervised </a:t>
          </a:r>
          <a:r>
            <a:rPr lang="en-US" sz="1600" kern="1200" dirty="0"/>
            <a:t>L</a:t>
          </a:r>
          <a:r>
            <a:rPr lang="en-US" sz="1600" b="0" i="0" kern="1200" dirty="0"/>
            <a:t>earning is a machine learning technique in which various models are not trained or supervised using training dataset</a:t>
          </a:r>
          <a:r>
            <a:rPr lang="en-US" sz="1100" b="0" i="0" kern="1200" dirty="0"/>
            <a:t>.</a:t>
          </a:r>
          <a:endParaRPr lang="en-US" sz="1100" kern="1200" dirty="0"/>
        </a:p>
      </dsp:txBody>
      <dsp:txXfrm>
        <a:off x="111127" y="2799609"/>
        <a:ext cx="2238451" cy="2784181"/>
      </dsp:txXfrm>
    </dsp:sp>
    <dsp:sp modelId="{14DFCA8A-B952-4691-BB3D-9DDECC6B080F}">
      <dsp:nvSpPr>
        <dsp:cNvPr id="0" name=""/>
        <dsp:cNvSpPr/>
      </dsp:nvSpPr>
      <dsp:spPr>
        <a:xfrm>
          <a:off x="3016214" y="1291208"/>
          <a:ext cx="1132312" cy="11323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2EFC50-B5AA-4A09-916F-40C826DAAD80}">
      <dsp:nvSpPr>
        <dsp:cNvPr id="0" name=""/>
        <dsp:cNvSpPr/>
      </dsp:nvSpPr>
      <dsp:spPr>
        <a:xfrm>
          <a:off x="3257526" y="1532521"/>
          <a:ext cx="649687" cy="649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A52DF-FFE9-4218-82C3-448935667BB0}">
      <dsp:nvSpPr>
        <dsp:cNvPr id="0" name=""/>
        <dsp:cNvSpPr/>
      </dsp:nvSpPr>
      <dsp:spPr>
        <a:xfrm>
          <a:off x="2654245" y="2776208"/>
          <a:ext cx="1856250" cy="1601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/>
            <a:t>Basically in this, models itself find the hidden patterns and insights in the provided datasets. </a:t>
          </a:r>
          <a:endParaRPr lang="en-US" sz="1600" kern="1200" dirty="0"/>
        </a:p>
      </dsp:txBody>
      <dsp:txXfrm>
        <a:off x="2654245" y="2776208"/>
        <a:ext cx="1856250" cy="1601991"/>
      </dsp:txXfrm>
    </dsp:sp>
    <dsp:sp modelId="{77341A33-E1B7-4BE8-9EC2-AD1AD3673476}">
      <dsp:nvSpPr>
        <dsp:cNvPr id="0" name=""/>
        <dsp:cNvSpPr/>
      </dsp:nvSpPr>
      <dsp:spPr>
        <a:xfrm>
          <a:off x="5197307" y="1291208"/>
          <a:ext cx="1132312" cy="11323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DC4B50-FC9E-4A2D-A29F-2358DB818852}">
      <dsp:nvSpPr>
        <dsp:cNvPr id="0" name=""/>
        <dsp:cNvSpPr/>
      </dsp:nvSpPr>
      <dsp:spPr>
        <a:xfrm>
          <a:off x="5438620" y="1532521"/>
          <a:ext cx="649687" cy="6496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31545C-D89A-4FB3-AB62-7D6BFDE2AF77}">
      <dsp:nvSpPr>
        <dsp:cNvPr id="0" name=""/>
        <dsp:cNvSpPr/>
      </dsp:nvSpPr>
      <dsp:spPr>
        <a:xfrm>
          <a:off x="4835339" y="2776208"/>
          <a:ext cx="1856250" cy="1601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/>
            <a:t>It can be compared to learning which takes place in the human brain while learning new things</a:t>
          </a:r>
          <a:endParaRPr lang="en-US" sz="1600" kern="1200" dirty="0"/>
        </a:p>
      </dsp:txBody>
      <dsp:txXfrm>
        <a:off x="4835339" y="2776208"/>
        <a:ext cx="1856250" cy="16019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9DD34A-6490-41A9-B33E-9438B7582A72}">
      <dsp:nvSpPr>
        <dsp:cNvPr id="0" name=""/>
        <dsp:cNvSpPr/>
      </dsp:nvSpPr>
      <dsp:spPr>
        <a:xfrm>
          <a:off x="0" y="675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D5CD1-39A2-4F6E-B8FF-A0BD3B767683}">
      <dsp:nvSpPr>
        <dsp:cNvPr id="0" name=""/>
        <dsp:cNvSpPr/>
      </dsp:nvSpPr>
      <dsp:spPr>
        <a:xfrm>
          <a:off x="0" y="67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It is helpful to find hidden patterns inside the data</a:t>
          </a:r>
          <a:endParaRPr lang="en-US" sz="2300" kern="1200"/>
        </a:p>
      </dsp:txBody>
      <dsp:txXfrm>
        <a:off x="0" y="675"/>
        <a:ext cx="6291714" cy="1105876"/>
      </dsp:txXfrm>
    </dsp:sp>
    <dsp:sp modelId="{FC44B7DB-41E4-4D78-B9BA-81322B540996}">
      <dsp:nvSpPr>
        <dsp:cNvPr id="0" name=""/>
        <dsp:cNvSpPr/>
      </dsp:nvSpPr>
      <dsp:spPr>
        <a:xfrm>
          <a:off x="0" y="1106552"/>
          <a:ext cx="6291714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7687A3-48DA-49D0-8D09-A778791B8D44}">
      <dsp:nvSpPr>
        <dsp:cNvPr id="0" name=""/>
        <dsp:cNvSpPr/>
      </dsp:nvSpPr>
      <dsp:spPr>
        <a:xfrm>
          <a:off x="0" y="110655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It is similar as human beings learns to think by their own experiences</a:t>
          </a:r>
          <a:endParaRPr lang="en-US" sz="2300" kern="1200"/>
        </a:p>
      </dsp:txBody>
      <dsp:txXfrm>
        <a:off x="0" y="1106552"/>
        <a:ext cx="6291714" cy="1105876"/>
      </dsp:txXfrm>
    </dsp:sp>
    <dsp:sp modelId="{7502695F-71B2-4B66-A853-3CEC1DD84E2D}">
      <dsp:nvSpPr>
        <dsp:cNvPr id="0" name=""/>
        <dsp:cNvSpPr/>
      </dsp:nvSpPr>
      <dsp:spPr>
        <a:xfrm>
          <a:off x="0" y="2212429"/>
          <a:ext cx="6291714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AC388-08C4-4946-81A8-F0A301766754}">
      <dsp:nvSpPr>
        <dsp:cNvPr id="0" name=""/>
        <dsp:cNvSpPr/>
      </dsp:nvSpPr>
      <dsp:spPr>
        <a:xfrm>
          <a:off x="0" y="2212429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More closer to real AI</a:t>
          </a:r>
          <a:endParaRPr lang="en-US" sz="2300" kern="1200"/>
        </a:p>
      </dsp:txBody>
      <dsp:txXfrm>
        <a:off x="0" y="2212429"/>
        <a:ext cx="6291714" cy="1105876"/>
      </dsp:txXfrm>
    </dsp:sp>
    <dsp:sp modelId="{BAA34226-3B22-4423-B797-94D54C774B3B}">
      <dsp:nvSpPr>
        <dsp:cNvPr id="0" name=""/>
        <dsp:cNvSpPr/>
      </dsp:nvSpPr>
      <dsp:spPr>
        <a:xfrm>
          <a:off x="0" y="3318305"/>
          <a:ext cx="6291714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FD1B2-1EF4-43D4-B555-1CB74DD95927}">
      <dsp:nvSpPr>
        <dsp:cNvPr id="0" name=""/>
        <dsp:cNvSpPr/>
      </dsp:nvSpPr>
      <dsp:spPr>
        <a:xfrm>
          <a:off x="0" y="331830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Works on unlabelled and uncategorized data</a:t>
          </a:r>
          <a:endParaRPr lang="en-US" sz="2300" kern="1200"/>
        </a:p>
      </dsp:txBody>
      <dsp:txXfrm>
        <a:off x="0" y="3318305"/>
        <a:ext cx="6291714" cy="1105876"/>
      </dsp:txXfrm>
    </dsp:sp>
    <dsp:sp modelId="{8B1AEB71-B214-45A6-B8A2-D11511721F41}">
      <dsp:nvSpPr>
        <dsp:cNvPr id="0" name=""/>
        <dsp:cNvSpPr/>
      </dsp:nvSpPr>
      <dsp:spPr>
        <a:xfrm>
          <a:off x="0" y="4424182"/>
          <a:ext cx="6291714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AA822C-E002-4705-9729-728D37D904B1}">
      <dsp:nvSpPr>
        <dsp:cNvPr id="0" name=""/>
        <dsp:cNvSpPr/>
      </dsp:nvSpPr>
      <dsp:spPr>
        <a:xfrm>
          <a:off x="0" y="442418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More practical to real world as most of the time we don’t have input data with corresponding output</a:t>
          </a:r>
          <a:endParaRPr lang="en-US" sz="2300" kern="1200"/>
        </a:p>
      </dsp:txBody>
      <dsp:txXfrm>
        <a:off x="0" y="4424182"/>
        <a:ext cx="6291714" cy="11058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105713-8D43-4537-A5FC-2ED5D7743D43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3EC9D9-8313-4DA5-9CF1-34CAC93B62C8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Clustering is a method of grouping the objects into clusters such that objects with most similarities remains into a group and has less or no similarities with the objects of another group. </a:t>
          </a:r>
          <a:endParaRPr lang="en-US" sz="2400" kern="1200"/>
        </a:p>
      </dsp:txBody>
      <dsp:txXfrm>
        <a:off x="696297" y="538547"/>
        <a:ext cx="4171627" cy="2590157"/>
      </dsp:txXfrm>
    </dsp:sp>
    <dsp:sp modelId="{9C6BF151-0D59-4416-99C8-668DBABC4348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5C2AE-24F5-4190-9D19-06AC638FFB8F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Cluster analysis finds the commonalities between the data objects and categorizes them as per the presence and absence of those commonalities.</a:t>
          </a:r>
          <a:endParaRPr lang="en-US" sz="2400" kern="1200"/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F6EA-D42D-43AC-A6BF-7074196CA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0CA64-10BA-4E46-9009-06A2A721C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87F5E-C9D5-43CE-80E0-20F2401A7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D5A4-6DB7-4F06-ACAF-49E2693FB3F2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EBD64-80E9-4BDA-AF5B-172C0BC95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03F13-15D3-4FD7-8083-CA1521A9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54C3-13CF-4DC0-9DB4-19B5D8AB8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60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A8AB-6481-4913-92AE-77298FD24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04A8B-2400-43A3-95F1-14E76C4CE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8E4FA-C9E7-4710-BA14-059C3C3B6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D5A4-6DB7-4F06-ACAF-49E2693FB3F2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E9311-B762-4BD3-8B08-62FA349A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67DA8-73E4-410C-B769-1330AB37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54C3-13CF-4DC0-9DB4-19B5D8AB8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51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6ACE75-4730-4EB9-837F-88AAFA444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57D1-25E5-47D3-8965-F51AC483A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2C006-77C3-434A-96CA-2460A75EA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D5A4-6DB7-4F06-ACAF-49E2693FB3F2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C97AA-1579-42E1-81F9-77C3F49E9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91C25-760F-4A1E-93D9-5EBEE974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54C3-13CF-4DC0-9DB4-19B5D8AB8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13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B8C6-88C6-45CD-988A-D618B0B8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5009A-2A65-440F-BE3B-84BD86AC6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A23A7-01D2-4E42-90E0-E2BAECBC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D5A4-6DB7-4F06-ACAF-49E2693FB3F2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69900-7CAF-4FF2-9873-F1629B94A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77808-F127-4D6D-BC11-E147AE092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54C3-13CF-4DC0-9DB4-19B5D8AB8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09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E59DE-80C6-4335-8E6B-48141035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648CC-B86F-4096-BDCD-2D9C9B81F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A8755-B60A-4F57-8E2B-8668766E9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D5A4-6DB7-4F06-ACAF-49E2693FB3F2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B57CF-4561-41B2-B7AE-68A3FCE2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1E1FC-6799-4260-96B4-55ACEF3B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54C3-13CF-4DC0-9DB4-19B5D8AB8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71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2564B-56C9-4EFC-9D47-5EDE4F68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D5BFA-0094-4F99-8CA5-2DEFF197E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4DB3E-D5E2-4EAE-B059-BDF9D76AF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40447-CD85-4776-969C-3911DFB0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D5A4-6DB7-4F06-ACAF-49E2693FB3F2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219A6-2337-4C1F-A05C-9C801788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FDBC2-92F1-487D-A9B1-178EC912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54C3-13CF-4DC0-9DB4-19B5D8AB8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90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CC045-DA12-4FF8-B467-1FE605678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3DFDE-39D7-405B-886B-B72F314F4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9F283-20FA-47B7-ACA0-034219320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77D3D2-CF2D-4981-8AEE-8D266561FC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F94A6C-42EC-4AFA-88BF-F87ADB40A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F9E95B-75A8-42A6-BCC8-96E8FC416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D5A4-6DB7-4F06-ACAF-49E2693FB3F2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BE5148-BA7E-49C3-9AA3-CD03FDACE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335B1A-AD76-43B5-A70D-47CD7728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54C3-13CF-4DC0-9DB4-19B5D8AB8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37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C044B-0C32-40A3-AD27-D463F7A2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2A00CE-BE26-4103-98B9-E9FDBDC4C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D5A4-6DB7-4F06-ACAF-49E2693FB3F2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4AF8E-FB10-409B-9177-A89C9385F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A5327-5D1D-498D-B940-B69272DA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54C3-13CF-4DC0-9DB4-19B5D8AB8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81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39C99B-F01B-4EAE-942C-29DB081A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D5A4-6DB7-4F06-ACAF-49E2693FB3F2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479CA-3848-4494-803A-59B289D2C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C8DB2-4EB9-474D-AEDB-DDA01BDB4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54C3-13CF-4DC0-9DB4-19B5D8AB8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0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AAABA-6C54-418D-B81B-891822C5E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CAC1C-6EAF-44AD-A156-C7534275B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E087B-2442-4169-90C4-2BF59B743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D0D2F-741C-43EC-938F-5E60E6D3B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D5A4-6DB7-4F06-ACAF-49E2693FB3F2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0C67E-778D-4162-AE4E-9E1BBA4EE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B79A3-4CD5-479B-BB99-12AC7BF98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54C3-13CF-4DC0-9DB4-19B5D8AB8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98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D76E9-217A-4183-91E3-1C255EE8A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A4F22-3377-4411-B8EE-B5E3EBEA8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AE7C1-DE71-4E71-A020-AFDB01DC8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92A0C-E5BD-4438-BAC6-BF840BA9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D5A4-6DB7-4F06-ACAF-49E2693FB3F2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C9FA7-B6E0-4658-B8EB-E8C8A25B2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C71E2-CA26-43DA-B36F-C3B90C0BA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54C3-13CF-4DC0-9DB4-19B5D8AB8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39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EFCC20-5819-4819-AFDF-CF81FB04C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D3DFD-A1BD-408F-9BF3-939A8A3FD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5A86D-9F2D-44B7-99C9-015C30B15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2D5A4-6DB7-4F06-ACAF-49E2693FB3F2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EC610-2AFD-48ED-8CCC-032E80BA4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E1D12-2B85-4321-9BFA-E2ED0C87C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254C3-13CF-4DC0-9DB4-19B5D8AB8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12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1D7FD-EC64-42D6-A0CF-FA73822F6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3" y="3320859"/>
            <a:ext cx="4573475" cy="2076333"/>
          </a:xfrm>
        </p:spPr>
        <p:txBody>
          <a:bodyPr anchor="t">
            <a:normAutofit/>
          </a:bodyPr>
          <a:lstStyle/>
          <a:p>
            <a:pPr algn="l"/>
            <a:r>
              <a:rPr lang="en-IN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Unsupervised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C29B0-2CF8-47C6-BE5A-0E15D95E1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3" y="2348680"/>
            <a:ext cx="4662678" cy="972180"/>
          </a:xfrm>
        </p:spPr>
        <p:txBody>
          <a:bodyPr anchor="b">
            <a:normAutofit/>
          </a:bodyPr>
          <a:lstStyle/>
          <a:p>
            <a:pPr algn="l"/>
            <a:endParaRPr lang="en-IN" sz="200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89F122D7-5972-4EB1-8E6A-ACD790243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73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12E84-0CD8-4D5C-924A-F57DBD9EC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IN" sz="4600" b="1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 Algorithm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49C83-A742-4A31-9A45-54CB50ECA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KNN (k-Nearest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Neighbours</a:t>
            </a:r>
            <a:r>
              <a:rPr lang="en-IN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Hierarchal clustering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Principle Component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Independent Component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r>
              <a:rPr lang="en-IN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Singular value decomposition</a:t>
            </a:r>
          </a:p>
          <a:p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3783715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BCA60-CF83-4CA9-833D-E647980E6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IN" sz="42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Unsupervised Learning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A9416-7AD7-42BB-B18F-44461C547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 is used for more complex tasks as compared to supervised learning because, in unsupervised learning, we don't have labeled input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 is preferable as it is easy to get unlabeled data in comparison to labeled data.</a:t>
            </a:r>
          </a:p>
          <a:p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2684631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AC089-2CFA-4FBD-A6F2-AC10500AE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IN" sz="3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Unsupervised Learning 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13BA4-FB85-4E05-8FBC-34CD03E86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 is intrinsically more difficult than supervised learning as it does not have corresponding output.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result of the unsupervised learning algorithm might be less accurate as input data is not labeled, and algorithms do not know the exact output in advance</a:t>
            </a:r>
          </a:p>
          <a:p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54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4BFBE-EA74-46B1-8D12-2FA91C07B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IN" sz="38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Unsupervised Learning?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34CBFA-926B-41AA-973F-0DB98256A2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777972"/>
              </p:ext>
            </p:extLst>
          </p:nvPr>
        </p:nvGraphicFramePr>
        <p:xfrm>
          <a:off x="5069149" y="550416"/>
          <a:ext cx="6782539" cy="5669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968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CD110-9B35-4B3D-B633-B289478C7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“Unsupervised learning is a type of machine learning in which models are trained using unlabeled dataset and are allowed to act on that data without any supervision”</a:t>
            </a:r>
          </a:p>
          <a:p>
            <a:pPr marL="0" indent="0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cannot be directly applied to a regression or classification problem as in the case of supervised learning, whereas in this input data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have any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output data. 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mainly used to 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 the underlying structure of dataset, </a:t>
            </a:r>
          </a:p>
          <a:p>
            <a:pPr lvl="1"/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 that data according to similarities, 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epresent that dataset in a compressed format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bstract blurred public library with bookshelves">
            <a:extLst>
              <a:ext uri="{FF2B5EF4-FFF2-40B4-BE49-F238E27FC236}">
                <a16:creationId xmlns:a16="http://schemas.microsoft.com/office/drawing/2014/main" id="{85EAD272-52A5-45E5-A97F-95E423BDE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80" r="38404" b="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4AE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43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24C8F-18C7-40D0-88AD-F1F5303C0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Suppose the unsupervised learning algorithm is given an input dataset containing images of different types of cats and dogs. </a:t>
            </a:r>
            <a:endParaRPr lang="en-US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is never trained upon the given dataset, which means it does not have any idea about the features of the dataset. </a:t>
            </a:r>
            <a:endParaRPr lang="en-US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task of the unsupervised learning algorithm is to identify the image features on their own. </a:t>
            </a:r>
            <a:endParaRPr lang="en-US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 algorithm will perform this task by clustering the image dataset into the groups according to similarities between images.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10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EF55B-3AC6-43D8-8991-5DF8972E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of Unsupervised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A981B5-D599-4EAC-8B2D-3060E2CCA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8" y="2804329"/>
            <a:ext cx="2360714" cy="1249339"/>
          </a:xfrm>
          <a:ln w="50800">
            <a:solidFill>
              <a:srgbClr val="7030A0"/>
            </a:solidFill>
          </a:ln>
        </p:spPr>
      </p:pic>
      <p:sp>
        <p:nvSpPr>
          <p:cNvPr id="6" name="Star: 12 Points 5">
            <a:extLst>
              <a:ext uri="{FF2B5EF4-FFF2-40B4-BE49-F238E27FC236}">
                <a16:creationId xmlns:a16="http://schemas.microsoft.com/office/drawing/2014/main" id="{CA2F1A6D-6A8C-428A-87BE-5AAC0EAD5A3D}"/>
              </a:ext>
            </a:extLst>
          </p:cNvPr>
          <p:cNvSpPr/>
          <p:nvPr/>
        </p:nvSpPr>
        <p:spPr>
          <a:xfrm>
            <a:off x="7676226" y="2882010"/>
            <a:ext cx="2068498" cy="1249339"/>
          </a:xfrm>
          <a:prstGeom prst="star1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Punched Tape 6">
            <a:extLst>
              <a:ext uri="{FF2B5EF4-FFF2-40B4-BE49-F238E27FC236}">
                <a16:creationId xmlns:a16="http://schemas.microsoft.com/office/drawing/2014/main" id="{39F8E0E9-73BF-4C56-A579-3F64427E51B2}"/>
              </a:ext>
            </a:extLst>
          </p:cNvPr>
          <p:cNvSpPr/>
          <p:nvPr/>
        </p:nvSpPr>
        <p:spPr>
          <a:xfrm>
            <a:off x="5557416" y="3025065"/>
            <a:ext cx="1633491" cy="807868"/>
          </a:xfrm>
          <a:prstGeom prst="flowChartPunchedTap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tar: 12 Points 7">
            <a:extLst>
              <a:ext uri="{FF2B5EF4-FFF2-40B4-BE49-F238E27FC236}">
                <a16:creationId xmlns:a16="http://schemas.microsoft.com/office/drawing/2014/main" id="{CE143F31-A72D-4829-93EC-691C975BBEA7}"/>
              </a:ext>
            </a:extLst>
          </p:cNvPr>
          <p:cNvSpPr/>
          <p:nvPr/>
        </p:nvSpPr>
        <p:spPr>
          <a:xfrm>
            <a:off x="3082031" y="2882010"/>
            <a:ext cx="2068498" cy="1249339"/>
          </a:xfrm>
          <a:prstGeom prst="star1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3344D8E9-CD84-4265-92C9-57D69FD22E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12" r="2444"/>
          <a:stretch/>
        </p:blipFill>
        <p:spPr>
          <a:xfrm>
            <a:off x="10379108" y="1899780"/>
            <a:ext cx="577050" cy="1249339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2A92F554-6B07-4EBD-916A-47A08F426C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60" t="19859" r="42918"/>
          <a:stretch/>
        </p:blipFill>
        <p:spPr>
          <a:xfrm>
            <a:off x="11390794" y="2023834"/>
            <a:ext cx="399495" cy="1001229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9689F3BE-D28E-4EA9-AA71-D02AD7A27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796"/>
          <a:stretch/>
        </p:blipFill>
        <p:spPr>
          <a:xfrm>
            <a:off x="10911403" y="1775726"/>
            <a:ext cx="406147" cy="1249339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4B15D2BA-A749-4FFA-85DF-0967A2190A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85" r="26512"/>
          <a:stretch/>
        </p:blipFill>
        <p:spPr>
          <a:xfrm>
            <a:off x="11234692" y="3832932"/>
            <a:ext cx="443884" cy="1249339"/>
          </a:xfrm>
          <a:prstGeom prst="rect">
            <a:avLst/>
          </a:prstGeom>
        </p:spPr>
      </p:pic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45E45384-8203-4E1E-81A4-597025549F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87" r="59981"/>
          <a:stretch/>
        </p:blipFill>
        <p:spPr>
          <a:xfrm>
            <a:off x="10621765" y="3851699"/>
            <a:ext cx="470517" cy="12493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E60578-F553-4997-820A-7DE6217FF864}"/>
              </a:ext>
            </a:extLst>
          </p:cNvPr>
          <p:cNvSpPr txBox="1"/>
          <p:nvPr/>
        </p:nvSpPr>
        <p:spPr>
          <a:xfrm>
            <a:off x="589995" y="1878117"/>
            <a:ext cx="1678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Input Raw Data </a:t>
            </a:r>
          </a:p>
          <a:p>
            <a:pPr algn="ctr"/>
            <a:r>
              <a:rPr lang="en-IN" dirty="0"/>
              <a:t>Unlabelled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3917CA-37DE-41C0-AE47-1C78A99AA09E}"/>
              </a:ext>
            </a:extLst>
          </p:cNvPr>
          <p:cNvSpPr txBox="1"/>
          <p:nvPr/>
        </p:nvSpPr>
        <p:spPr>
          <a:xfrm>
            <a:off x="3445909" y="3259447"/>
            <a:ext cx="15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Interpretation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E738D3-2AFD-4CB3-9B18-31F7280E12E3}"/>
              </a:ext>
            </a:extLst>
          </p:cNvPr>
          <p:cNvSpPr txBox="1"/>
          <p:nvPr/>
        </p:nvSpPr>
        <p:spPr>
          <a:xfrm>
            <a:off x="5750099" y="3244333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Algorithm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FB87E5-A0B3-4B87-AE61-8D32AA03AF13}"/>
              </a:ext>
            </a:extLst>
          </p:cNvPr>
          <p:cNvSpPr txBox="1"/>
          <p:nvPr/>
        </p:nvSpPr>
        <p:spPr>
          <a:xfrm>
            <a:off x="8121467" y="3259447"/>
            <a:ext cx="11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Processing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5C43B2-607B-4B59-8673-A097C53D1551}"/>
              </a:ext>
            </a:extLst>
          </p:cNvPr>
          <p:cNvSpPr txBox="1"/>
          <p:nvPr/>
        </p:nvSpPr>
        <p:spPr>
          <a:xfrm>
            <a:off x="10964991" y="3198736"/>
            <a:ext cx="583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Cats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F8F61E-66C7-4DC8-92DB-63F9FECAA83E}"/>
              </a:ext>
            </a:extLst>
          </p:cNvPr>
          <p:cNvSpPr txBox="1"/>
          <p:nvPr/>
        </p:nvSpPr>
        <p:spPr>
          <a:xfrm>
            <a:off x="10855276" y="5200003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Dogs</a:t>
            </a: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D6D55D20-E732-48D2-A712-F483F982290D}"/>
              </a:ext>
            </a:extLst>
          </p:cNvPr>
          <p:cNvSpPr/>
          <p:nvPr/>
        </p:nvSpPr>
        <p:spPr>
          <a:xfrm>
            <a:off x="2586355" y="3234157"/>
            <a:ext cx="406887" cy="494464"/>
          </a:xfrm>
          <a:prstGeom prst="chevr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1359F4BF-BAD2-4D3D-ABB9-5B52A0FE266B}"/>
              </a:ext>
            </a:extLst>
          </p:cNvPr>
          <p:cNvSpPr/>
          <p:nvPr/>
        </p:nvSpPr>
        <p:spPr>
          <a:xfrm>
            <a:off x="5060833" y="3244333"/>
            <a:ext cx="406887" cy="494464"/>
          </a:xfrm>
          <a:prstGeom prst="chevr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7A8EEAFE-A0E7-4DC4-8529-8B82ADD9B25E}"/>
              </a:ext>
            </a:extLst>
          </p:cNvPr>
          <p:cNvSpPr/>
          <p:nvPr/>
        </p:nvSpPr>
        <p:spPr>
          <a:xfrm>
            <a:off x="7243078" y="3234157"/>
            <a:ext cx="406887" cy="494464"/>
          </a:xfrm>
          <a:prstGeom prst="chevr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1FDC2814-4B4F-4991-A1DD-E84BA45EC58F}"/>
              </a:ext>
            </a:extLst>
          </p:cNvPr>
          <p:cNvSpPr/>
          <p:nvPr/>
        </p:nvSpPr>
        <p:spPr>
          <a:xfrm>
            <a:off x="9879377" y="3259447"/>
            <a:ext cx="406887" cy="494464"/>
          </a:xfrm>
          <a:prstGeom prst="chevr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F73CB2-E910-475C-B4E9-7E1D46587C42}"/>
              </a:ext>
            </a:extLst>
          </p:cNvPr>
          <p:cNvSpPr txBox="1"/>
          <p:nvPr/>
        </p:nvSpPr>
        <p:spPr>
          <a:xfrm>
            <a:off x="10680892" y="129630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97202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1E4B94-0E23-4F46-8DF2-CD25D6F8C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IN" sz="37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for Unsupervised Learning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921742-A16F-45E7-810F-49634BA160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8735274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150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643D9-2411-4EF1-991C-1AF7D6BC3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365125"/>
            <a:ext cx="10829925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610B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 of Unsupervised Learning Algorithm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0CA30C-E29B-4C47-92CB-8BD591D787F0}"/>
              </a:ext>
            </a:extLst>
          </p:cNvPr>
          <p:cNvSpPr/>
          <p:nvPr/>
        </p:nvSpPr>
        <p:spPr>
          <a:xfrm>
            <a:off x="3870664" y="1855433"/>
            <a:ext cx="4101484" cy="106532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  <a:latin typeface="Arial Black" panose="020B0A04020102020204" pitchFamily="34" charset="0"/>
              </a:rPr>
              <a:t>Unsupervised Learning</a:t>
            </a:r>
            <a:r>
              <a:rPr lang="en-IN" sz="2800" dirty="0"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7C703D-994A-42CA-9700-1A378413A78D}"/>
              </a:ext>
            </a:extLst>
          </p:cNvPr>
          <p:cNvSpPr/>
          <p:nvPr/>
        </p:nvSpPr>
        <p:spPr>
          <a:xfrm>
            <a:off x="2281561" y="4074850"/>
            <a:ext cx="2920754" cy="162461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 Black" panose="020B0A04020102020204" pitchFamily="34" charset="0"/>
              </a:rPr>
              <a:t>Clustering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7E4AC3-007D-46AC-A8E2-B3785ECCCA50}"/>
              </a:ext>
            </a:extLst>
          </p:cNvPr>
          <p:cNvSpPr/>
          <p:nvPr/>
        </p:nvSpPr>
        <p:spPr>
          <a:xfrm>
            <a:off x="7156880" y="4074850"/>
            <a:ext cx="3061317" cy="162461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 Black" panose="020B0A04020102020204" pitchFamily="34" charset="0"/>
              </a:rPr>
              <a:t>Association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BD53F5-170A-4C1E-B966-162504665684}"/>
              </a:ext>
            </a:extLst>
          </p:cNvPr>
          <p:cNvCxnSpPr/>
          <p:nvPr/>
        </p:nvCxnSpPr>
        <p:spPr>
          <a:xfrm flipH="1">
            <a:off x="4545367" y="2920754"/>
            <a:ext cx="1260629" cy="115409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67F3C6-E504-46C7-B038-718396B6C2CE}"/>
              </a:ext>
            </a:extLst>
          </p:cNvPr>
          <p:cNvCxnSpPr/>
          <p:nvPr/>
        </p:nvCxnSpPr>
        <p:spPr>
          <a:xfrm>
            <a:off x="6391275" y="2920754"/>
            <a:ext cx="1181100" cy="12797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615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C69C3-FC59-4464-A7F6-2510E1A3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C7F521-691C-445F-B7D3-B339E319FF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432175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570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0C623-DCB7-4BE6-89C0-64F92062C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D8CFC-4CC2-4B90-BB0B-9D0496A7F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association rule is an unsupervised learning method which is used for finding the relationships between variables in the large database. </a:t>
            </a:r>
          </a:p>
          <a:p>
            <a:r>
              <a:rPr lang="en-US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determines the set of items that occurs together in the dataset. </a:t>
            </a:r>
          </a:p>
          <a:p>
            <a:r>
              <a:rPr lang="en-US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Association rule makes marketing strategy more effective. </a:t>
            </a:r>
          </a:p>
          <a:p>
            <a:r>
              <a:rPr lang="en-US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Such as people who buy X item (suppose a bread) are also tend to purchase Y (Butter/Jam) item. </a:t>
            </a:r>
          </a:p>
          <a:p>
            <a:r>
              <a:rPr lang="en-US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typical example of Association rule is Market Basket Analysis.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595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574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Times New Roman</vt:lpstr>
      <vt:lpstr>Office Theme</vt:lpstr>
      <vt:lpstr>Unsupervised Machine Learning</vt:lpstr>
      <vt:lpstr>What is Unsupervised Learning?</vt:lpstr>
      <vt:lpstr>PowerPoint Presentation</vt:lpstr>
      <vt:lpstr>PowerPoint Presentation</vt:lpstr>
      <vt:lpstr>Working of Unsupervised Learning</vt:lpstr>
      <vt:lpstr>Need for Unsupervised Learning</vt:lpstr>
      <vt:lpstr>Types of Unsupervised Learning Algorithm</vt:lpstr>
      <vt:lpstr>Clustering</vt:lpstr>
      <vt:lpstr>Association</vt:lpstr>
      <vt:lpstr>Unsupervised Learning Algorithm</vt:lpstr>
      <vt:lpstr>Advantages of Unsupervised Learning</vt:lpstr>
      <vt:lpstr>Disadvantages of Unsupervised Learning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Machine Learning</dc:title>
  <dc:creator>Amit Gupta</dc:creator>
  <cp:lastModifiedBy>Amit Gupta</cp:lastModifiedBy>
  <cp:revision>17</cp:revision>
  <dcterms:created xsi:type="dcterms:W3CDTF">2021-07-29T10:51:08Z</dcterms:created>
  <dcterms:modified xsi:type="dcterms:W3CDTF">2021-07-31T06:23:03Z</dcterms:modified>
</cp:coreProperties>
</file>