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60BCB-B9A9-416E-92F3-83E37C7891F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8947AFE-BD6B-4B70-8965-33B3A270EAF5}">
      <dgm:prSet/>
      <dgm:spPr/>
      <dgm:t>
        <a:bodyPr/>
        <a:lstStyle/>
        <a:p>
          <a:r>
            <a:rPr lang="en-US" b="1"/>
            <a:t>Agent</a:t>
          </a:r>
          <a:endParaRPr lang="en-US"/>
        </a:p>
      </dgm:t>
    </dgm:pt>
    <dgm:pt modelId="{8DCA50DB-CD00-4F3C-AA5B-88517089986B}" type="parTrans" cxnId="{1901315B-2C9E-4B0E-8C24-6DB0932F5A65}">
      <dgm:prSet/>
      <dgm:spPr/>
      <dgm:t>
        <a:bodyPr/>
        <a:lstStyle/>
        <a:p>
          <a:endParaRPr lang="en-US"/>
        </a:p>
      </dgm:t>
    </dgm:pt>
    <dgm:pt modelId="{42448782-AC89-4349-849C-2ABC4C494BB9}" type="sibTrans" cxnId="{1901315B-2C9E-4B0E-8C24-6DB0932F5A65}">
      <dgm:prSet/>
      <dgm:spPr/>
      <dgm:t>
        <a:bodyPr/>
        <a:lstStyle/>
        <a:p>
          <a:endParaRPr lang="en-US"/>
        </a:p>
      </dgm:t>
    </dgm:pt>
    <dgm:pt modelId="{F3D3541E-1787-4DE6-AFC0-B35193F203F0}">
      <dgm:prSet/>
      <dgm:spPr/>
      <dgm:t>
        <a:bodyPr/>
        <a:lstStyle/>
        <a:p>
          <a:r>
            <a:rPr lang="en-US" b="0"/>
            <a:t>An entity that can perceive/explore the environment and act upon it.</a:t>
          </a:r>
          <a:endParaRPr lang="en-US"/>
        </a:p>
      </dgm:t>
    </dgm:pt>
    <dgm:pt modelId="{63DDF086-9AA4-4C44-89DF-D6BF891EB1AD}" type="parTrans" cxnId="{8252DD85-3C11-4EF2-8F33-86CE75ECBF13}">
      <dgm:prSet/>
      <dgm:spPr/>
      <dgm:t>
        <a:bodyPr/>
        <a:lstStyle/>
        <a:p>
          <a:endParaRPr lang="en-US"/>
        </a:p>
      </dgm:t>
    </dgm:pt>
    <dgm:pt modelId="{1AA4D611-D8C2-494A-A15F-4E44615B330D}" type="sibTrans" cxnId="{8252DD85-3C11-4EF2-8F33-86CE75ECBF13}">
      <dgm:prSet/>
      <dgm:spPr/>
      <dgm:t>
        <a:bodyPr/>
        <a:lstStyle/>
        <a:p>
          <a:endParaRPr lang="en-US"/>
        </a:p>
      </dgm:t>
    </dgm:pt>
    <dgm:pt modelId="{115EF001-8E33-40D1-8FCF-5AE4D88E1374}">
      <dgm:prSet/>
      <dgm:spPr/>
      <dgm:t>
        <a:bodyPr/>
        <a:lstStyle/>
        <a:p>
          <a:r>
            <a:rPr lang="en-US" b="1"/>
            <a:t>Environment</a:t>
          </a:r>
          <a:endParaRPr lang="en-US"/>
        </a:p>
      </dgm:t>
    </dgm:pt>
    <dgm:pt modelId="{F6A116C9-BC3D-4A89-B9D7-9EC39F2AF2E7}" type="parTrans" cxnId="{FF13EC8F-197E-4E6D-96B9-6974537C355E}">
      <dgm:prSet/>
      <dgm:spPr/>
      <dgm:t>
        <a:bodyPr/>
        <a:lstStyle/>
        <a:p>
          <a:endParaRPr lang="en-US"/>
        </a:p>
      </dgm:t>
    </dgm:pt>
    <dgm:pt modelId="{DBCB8E95-10F1-4A3D-8033-8A9A5AD94E40}" type="sibTrans" cxnId="{FF13EC8F-197E-4E6D-96B9-6974537C355E}">
      <dgm:prSet/>
      <dgm:spPr/>
      <dgm:t>
        <a:bodyPr/>
        <a:lstStyle/>
        <a:p>
          <a:endParaRPr lang="en-US"/>
        </a:p>
      </dgm:t>
    </dgm:pt>
    <dgm:pt modelId="{9A02C28F-EAAD-4447-94BD-E213A71B0DF5}">
      <dgm:prSet/>
      <dgm:spPr/>
      <dgm:t>
        <a:bodyPr/>
        <a:lstStyle/>
        <a:p>
          <a:r>
            <a:rPr lang="en-US"/>
            <a:t>A situation in which an agent is present or surrounded by. In RL, we assume the stochastic environment, which means it is random in nature.</a:t>
          </a:r>
        </a:p>
      </dgm:t>
    </dgm:pt>
    <dgm:pt modelId="{0EB0587F-293D-4B10-AC69-775EB4C7080F}" type="parTrans" cxnId="{309A42FC-0781-46C1-A080-153CF41BF10F}">
      <dgm:prSet/>
      <dgm:spPr/>
      <dgm:t>
        <a:bodyPr/>
        <a:lstStyle/>
        <a:p>
          <a:endParaRPr lang="en-US"/>
        </a:p>
      </dgm:t>
    </dgm:pt>
    <dgm:pt modelId="{574B3DC1-335F-4576-86ED-9D662886A42D}" type="sibTrans" cxnId="{309A42FC-0781-46C1-A080-153CF41BF10F}">
      <dgm:prSet/>
      <dgm:spPr/>
      <dgm:t>
        <a:bodyPr/>
        <a:lstStyle/>
        <a:p>
          <a:endParaRPr lang="en-US"/>
        </a:p>
      </dgm:t>
    </dgm:pt>
    <dgm:pt modelId="{FFF29104-0C8F-41B1-A1B3-B64FAFDB01D0}">
      <dgm:prSet/>
      <dgm:spPr/>
      <dgm:t>
        <a:bodyPr/>
        <a:lstStyle/>
        <a:p>
          <a:r>
            <a:rPr lang="en-US" b="1"/>
            <a:t>Action</a:t>
          </a:r>
          <a:endParaRPr lang="en-US"/>
        </a:p>
      </dgm:t>
    </dgm:pt>
    <dgm:pt modelId="{EAF4CF65-A14F-4B99-9AA1-4342D61DBE2B}" type="parTrans" cxnId="{59692731-2970-4316-9BCF-6F827CBE5738}">
      <dgm:prSet/>
      <dgm:spPr/>
      <dgm:t>
        <a:bodyPr/>
        <a:lstStyle/>
        <a:p>
          <a:endParaRPr lang="en-US"/>
        </a:p>
      </dgm:t>
    </dgm:pt>
    <dgm:pt modelId="{6BF3778F-8733-4A14-B8D8-21DDD969B28F}" type="sibTrans" cxnId="{59692731-2970-4316-9BCF-6F827CBE5738}">
      <dgm:prSet/>
      <dgm:spPr/>
      <dgm:t>
        <a:bodyPr/>
        <a:lstStyle/>
        <a:p>
          <a:endParaRPr lang="en-US"/>
        </a:p>
      </dgm:t>
    </dgm:pt>
    <dgm:pt modelId="{AE54EA25-2B27-4EEA-88EB-0025C90BC3DB}">
      <dgm:prSet/>
      <dgm:spPr/>
      <dgm:t>
        <a:bodyPr/>
        <a:lstStyle/>
        <a:p>
          <a:r>
            <a:rPr lang="en-US"/>
            <a:t>Actions are the moves taken by an agent within the environment</a:t>
          </a:r>
          <a:r>
            <a:rPr lang="en-US" b="0"/>
            <a:t>.</a:t>
          </a:r>
          <a:endParaRPr lang="en-US"/>
        </a:p>
      </dgm:t>
    </dgm:pt>
    <dgm:pt modelId="{8EF5E5B7-8315-408A-AC4C-BF8415AE1B6E}" type="parTrans" cxnId="{4AC729AE-A15B-4060-8D89-85AC90A53B09}">
      <dgm:prSet/>
      <dgm:spPr/>
      <dgm:t>
        <a:bodyPr/>
        <a:lstStyle/>
        <a:p>
          <a:endParaRPr lang="en-US"/>
        </a:p>
      </dgm:t>
    </dgm:pt>
    <dgm:pt modelId="{C270F625-CEC9-4187-916B-F7A6C8A1E053}" type="sibTrans" cxnId="{4AC729AE-A15B-4060-8D89-85AC90A53B09}">
      <dgm:prSet/>
      <dgm:spPr/>
      <dgm:t>
        <a:bodyPr/>
        <a:lstStyle/>
        <a:p>
          <a:endParaRPr lang="en-US"/>
        </a:p>
      </dgm:t>
    </dgm:pt>
    <dgm:pt modelId="{33258384-3C4D-412B-B7F7-D9F52D0FF778}">
      <dgm:prSet/>
      <dgm:spPr/>
      <dgm:t>
        <a:bodyPr/>
        <a:lstStyle/>
        <a:p>
          <a:r>
            <a:rPr lang="en-US" b="1"/>
            <a:t>State</a:t>
          </a:r>
          <a:endParaRPr lang="en-US"/>
        </a:p>
      </dgm:t>
    </dgm:pt>
    <dgm:pt modelId="{D1CDBDC5-31B4-42C3-8C9F-A13C7C524F86}" type="parTrans" cxnId="{F8279725-2D30-46B7-B275-D120BDB60F0A}">
      <dgm:prSet/>
      <dgm:spPr/>
      <dgm:t>
        <a:bodyPr/>
        <a:lstStyle/>
        <a:p>
          <a:endParaRPr lang="en-US"/>
        </a:p>
      </dgm:t>
    </dgm:pt>
    <dgm:pt modelId="{EE4402E5-DE73-46CA-BC08-7ACBA9AAE7E5}" type="sibTrans" cxnId="{F8279725-2D30-46B7-B275-D120BDB60F0A}">
      <dgm:prSet/>
      <dgm:spPr/>
      <dgm:t>
        <a:bodyPr/>
        <a:lstStyle/>
        <a:p>
          <a:endParaRPr lang="en-US"/>
        </a:p>
      </dgm:t>
    </dgm:pt>
    <dgm:pt modelId="{87745FDA-33F0-44D2-A9A0-6BE6C8C247F8}">
      <dgm:prSet/>
      <dgm:spPr/>
      <dgm:t>
        <a:bodyPr/>
        <a:lstStyle/>
        <a:p>
          <a:r>
            <a:rPr lang="en-US"/>
            <a:t>State is a situation returned by the environment after each action taken by the agent</a:t>
          </a:r>
          <a:r>
            <a:rPr lang="en-US" b="0"/>
            <a:t>.</a:t>
          </a:r>
          <a:endParaRPr lang="en-US"/>
        </a:p>
      </dgm:t>
    </dgm:pt>
    <dgm:pt modelId="{7B7DFED0-4DED-4D8A-B975-54BD1A960B3E}" type="parTrans" cxnId="{D6CB4628-92F9-4DCE-ACD5-B806D8F83100}">
      <dgm:prSet/>
      <dgm:spPr/>
      <dgm:t>
        <a:bodyPr/>
        <a:lstStyle/>
        <a:p>
          <a:endParaRPr lang="en-US"/>
        </a:p>
      </dgm:t>
    </dgm:pt>
    <dgm:pt modelId="{B5EFA59D-6467-4211-89C2-F368C95D2AA8}" type="sibTrans" cxnId="{D6CB4628-92F9-4DCE-ACD5-B806D8F83100}">
      <dgm:prSet/>
      <dgm:spPr/>
      <dgm:t>
        <a:bodyPr/>
        <a:lstStyle/>
        <a:p>
          <a:endParaRPr lang="en-US"/>
        </a:p>
      </dgm:t>
    </dgm:pt>
    <dgm:pt modelId="{4960A6DC-B975-4EB9-AC7F-E18B1B918219}">
      <dgm:prSet/>
      <dgm:spPr/>
      <dgm:t>
        <a:bodyPr/>
        <a:lstStyle/>
        <a:p>
          <a:r>
            <a:rPr lang="en-US" b="1"/>
            <a:t>Reward </a:t>
          </a:r>
          <a:endParaRPr lang="en-US"/>
        </a:p>
      </dgm:t>
    </dgm:pt>
    <dgm:pt modelId="{4A2A8AF7-9A92-4276-ADBF-0E976FC8A51D}" type="parTrans" cxnId="{47284677-3FE4-43DD-8301-F3A8566F0023}">
      <dgm:prSet/>
      <dgm:spPr/>
      <dgm:t>
        <a:bodyPr/>
        <a:lstStyle/>
        <a:p>
          <a:endParaRPr lang="en-US"/>
        </a:p>
      </dgm:t>
    </dgm:pt>
    <dgm:pt modelId="{6F23E5E3-7E1A-4951-B849-A4D63D7D8F6A}" type="sibTrans" cxnId="{47284677-3FE4-43DD-8301-F3A8566F0023}">
      <dgm:prSet/>
      <dgm:spPr/>
      <dgm:t>
        <a:bodyPr/>
        <a:lstStyle/>
        <a:p>
          <a:endParaRPr lang="en-US"/>
        </a:p>
      </dgm:t>
    </dgm:pt>
    <dgm:pt modelId="{657EED54-4912-4696-BA6E-F19BB8C25C8B}">
      <dgm:prSet/>
      <dgm:spPr/>
      <dgm:t>
        <a:bodyPr/>
        <a:lstStyle/>
        <a:p>
          <a:r>
            <a:rPr lang="en-US"/>
            <a:t>A feedback returned to the agent from the environment to evaluate the action of the agent.</a:t>
          </a:r>
        </a:p>
      </dgm:t>
    </dgm:pt>
    <dgm:pt modelId="{6649EE9D-057A-4E74-930B-4F23597DE2F5}" type="parTrans" cxnId="{05343873-C066-4B73-9F63-765FC3AE481A}">
      <dgm:prSet/>
      <dgm:spPr/>
      <dgm:t>
        <a:bodyPr/>
        <a:lstStyle/>
        <a:p>
          <a:endParaRPr lang="en-US"/>
        </a:p>
      </dgm:t>
    </dgm:pt>
    <dgm:pt modelId="{0DB81ADC-AE34-434C-8783-2EA5458F1FC9}" type="sibTrans" cxnId="{05343873-C066-4B73-9F63-765FC3AE481A}">
      <dgm:prSet/>
      <dgm:spPr/>
      <dgm:t>
        <a:bodyPr/>
        <a:lstStyle/>
        <a:p>
          <a:endParaRPr lang="en-US"/>
        </a:p>
      </dgm:t>
    </dgm:pt>
    <dgm:pt modelId="{4E214C4C-463A-4D64-83E1-445CD28AEF09}">
      <dgm:prSet/>
      <dgm:spPr/>
      <dgm:t>
        <a:bodyPr/>
        <a:lstStyle/>
        <a:p>
          <a:r>
            <a:rPr lang="en-US" b="1"/>
            <a:t>Policy</a:t>
          </a:r>
          <a:endParaRPr lang="en-US"/>
        </a:p>
      </dgm:t>
    </dgm:pt>
    <dgm:pt modelId="{2648483B-CDFA-4C5A-9642-E74769335F7D}" type="parTrans" cxnId="{2AE2655D-5353-4EBE-8426-C723D0A932A2}">
      <dgm:prSet/>
      <dgm:spPr/>
      <dgm:t>
        <a:bodyPr/>
        <a:lstStyle/>
        <a:p>
          <a:endParaRPr lang="en-US"/>
        </a:p>
      </dgm:t>
    </dgm:pt>
    <dgm:pt modelId="{4560204B-4358-4EC1-A11E-D1FA8B94FDAD}" type="sibTrans" cxnId="{2AE2655D-5353-4EBE-8426-C723D0A932A2}">
      <dgm:prSet/>
      <dgm:spPr/>
      <dgm:t>
        <a:bodyPr/>
        <a:lstStyle/>
        <a:p>
          <a:endParaRPr lang="en-US"/>
        </a:p>
      </dgm:t>
    </dgm:pt>
    <dgm:pt modelId="{799517F5-D2BD-40E7-BF82-25FFF1BAE4D5}">
      <dgm:prSet/>
      <dgm:spPr/>
      <dgm:t>
        <a:bodyPr/>
        <a:lstStyle/>
        <a:p>
          <a:r>
            <a:rPr lang="en-US"/>
            <a:t>Policy is a strategy applied by the agent for the next action based on the current state.</a:t>
          </a:r>
        </a:p>
      </dgm:t>
    </dgm:pt>
    <dgm:pt modelId="{A302C580-C8B5-4727-B905-E0AC031B7A85}" type="parTrans" cxnId="{EDFFAD2B-55BB-49CE-9A81-E66FE93A01B0}">
      <dgm:prSet/>
      <dgm:spPr/>
      <dgm:t>
        <a:bodyPr/>
        <a:lstStyle/>
        <a:p>
          <a:endParaRPr lang="en-US"/>
        </a:p>
      </dgm:t>
    </dgm:pt>
    <dgm:pt modelId="{37F93CF9-0D9F-40E8-855E-B2749465BBAB}" type="sibTrans" cxnId="{EDFFAD2B-55BB-49CE-9A81-E66FE93A01B0}">
      <dgm:prSet/>
      <dgm:spPr/>
      <dgm:t>
        <a:bodyPr/>
        <a:lstStyle/>
        <a:p>
          <a:endParaRPr lang="en-US"/>
        </a:p>
      </dgm:t>
    </dgm:pt>
    <dgm:pt modelId="{1C4D4995-FA58-4D29-8F1E-A20F29930BCF}">
      <dgm:prSet/>
      <dgm:spPr/>
      <dgm:t>
        <a:bodyPr/>
        <a:lstStyle/>
        <a:p>
          <a:r>
            <a:rPr lang="en-US" b="1"/>
            <a:t>Value</a:t>
          </a:r>
          <a:endParaRPr lang="en-US"/>
        </a:p>
      </dgm:t>
    </dgm:pt>
    <dgm:pt modelId="{EE005B23-D8CD-41BE-9ADC-8E7229BDC01D}" type="parTrans" cxnId="{ABCB2092-F8AF-42D5-9A53-1A937A1A4C73}">
      <dgm:prSet/>
      <dgm:spPr/>
      <dgm:t>
        <a:bodyPr/>
        <a:lstStyle/>
        <a:p>
          <a:endParaRPr lang="en-US"/>
        </a:p>
      </dgm:t>
    </dgm:pt>
    <dgm:pt modelId="{D4045D32-6B2A-4C53-AB55-2E05B3F999BB}" type="sibTrans" cxnId="{ABCB2092-F8AF-42D5-9A53-1A937A1A4C73}">
      <dgm:prSet/>
      <dgm:spPr/>
      <dgm:t>
        <a:bodyPr/>
        <a:lstStyle/>
        <a:p>
          <a:endParaRPr lang="en-US"/>
        </a:p>
      </dgm:t>
    </dgm:pt>
    <dgm:pt modelId="{69C1F661-3EC7-4B16-A13F-C3A1596E92C1}">
      <dgm:prSet/>
      <dgm:spPr/>
      <dgm:t>
        <a:bodyPr/>
        <a:lstStyle/>
        <a:p>
          <a:r>
            <a:rPr lang="en-US"/>
            <a:t>It is expected long-term retuned with the discount factor and opposite to the short-term reward.</a:t>
          </a:r>
        </a:p>
      </dgm:t>
    </dgm:pt>
    <dgm:pt modelId="{7760B6AC-E2DE-4BD0-83CA-6B83EC8A6346}" type="parTrans" cxnId="{57DDD08A-B2E6-40E5-B898-C09658C46EFD}">
      <dgm:prSet/>
      <dgm:spPr/>
      <dgm:t>
        <a:bodyPr/>
        <a:lstStyle/>
        <a:p>
          <a:endParaRPr lang="en-US"/>
        </a:p>
      </dgm:t>
    </dgm:pt>
    <dgm:pt modelId="{0E2F9200-898C-41F9-8C31-0C7C2A7C1E5B}" type="sibTrans" cxnId="{57DDD08A-B2E6-40E5-B898-C09658C46EFD}">
      <dgm:prSet/>
      <dgm:spPr/>
      <dgm:t>
        <a:bodyPr/>
        <a:lstStyle/>
        <a:p>
          <a:endParaRPr lang="en-US"/>
        </a:p>
      </dgm:t>
    </dgm:pt>
    <dgm:pt modelId="{42FF71AD-6C62-4FC7-AC43-DFB69F68D346}">
      <dgm:prSet/>
      <dgm:spPr/>
      <dgm:t>
        <a:bodyPr/>
        <a:lstStyle/>
        <a:p>
          <a:r>
            <a:rPr lang="en-US" b="1"/>
            <a:t>Q-value</a:t>
          </a:r>
          <a:endParaRPr lang="en-US"/>
        </a:p>
      </dgm:t>
    </dgm:pt>
    <dgm:pt modelId="{83C20D20-99BE-48DE-AE4F-549F9AE28D18}" type="parTrans" cxnId="{49A4F212-3A05-48C2-99DF-AF912B8C6DEE}">
      <dgm:prSet/>
      <dgm:spPr/>
      <dgm:t>
        <a:bodyPr/>
        <a:lstStyle/>
        <a:p>
          <a:endParaRPr lang="en-US"/>
        </a:p>
      </dgm:t>
    </dgm:pt>
    <dgm:pt modelId="{161E3D28-09FA-4B52-A0A2-EBBA625BB2AB}" type="sibTrans" cxnId="{49A4F212-3A05-48C2-99DF-AF912B8C6DEE}">
      <dgm:prSet/>
      <dgm:spPr/>
      <dgm:t>
        <a:bodyPr/>
        <a:lstStyle/>
        <a:p>
          <a:endParaRPr lang="en-US"/>
        </a:p>
      </dgm:t>
    </dgm:pt>
    <dgm:pt modelId="{C7C2DAB9-3417-4503-9FAC-59C7D5C4760E}">
      <dgm:prSet/>
      <dgm:spPr/>
      <dgm:t>
        <a:bodyPr/>
        <a:lstStyle/>
        <a:p>
          <a:r>
            <a:rPr lang="en-US"/>
            <a:t>It is mostly similar to the value, but it takes one additional parameter as a current action (a).</a:t>
          </a:r>
        </a:p>
      </dgm:t>
    </dgm:pt>
    <dgm:pt modelId="{745D57A1-9630-463E-B08A-40B87617665D}" type="parTrans" cxnId="{3106A5BA-584E-4C83-B674-AAF5BE8EAF6A}">
      <dgm:prSet/>
      <dgm:spPr/>
      <dgm:t>
        <a:bodyPr/>
        <a:lstStyle/>
        <a:p>
          <a:endParaRPr lang="en-US"/>
        </a:p>
      </dgm:t>
    </dgm:pt>
    <dgm:pt modelId="{DEA6AFAE-3E64-41A8-85FB-36076BCD02F7}" type="sibTrans" cxnId="{3106A5BA-584E-4C83-B674-AAF5BE8EAF6A}">
      <dgm:prSet/>
      <dgm:spPr/>
      <dgm:t>
        <a:bodyPr/>
        <a:lstStyle/>
        <a:p>
          <a:endParaRPr lang="en-US"/>
        </a:p>
      </dgm:t>
    </dgm:pt>
    <dgm:pt modelId="{632A980D-E79F-46E9-8841-4CAC4F16AC7A}" type="pres">
      <dgm:prSet presAssocID="{79760BCB-B9A9-416E-92F3-83E37C7891F2}" presName="vert0" presStyleCnt="0">
        <dgm:presLayoutVars>
          <dgm:dir/>
          <dgm:animOne val="branch"/>
          <dgm:animLvl val="lvl"/>
        </dgm:presLayoutVars>
      </dgm:prSet>
      <dgm:spPr/>
    </dgm:pt>
    <dgm:pt modelId="{62C2B454-145B-480B-BF8C-D776050DC9AB}" type="pres">
      <dgm:prSet presAssocID="{D8947AFE-BD6B-4B70-8965-33B3A270EAF5}" presName="thickLine" presStyleLbl="alignNode1" presStyleIdx="0" presStyleCnt="8"/>
      <dgm:spPr/>
    </dgm:pt>
    <dgm:pt modelId="{6D94EFF4-13D6-43F4-AE78-E69A3DC2168E}" type="pres">
      <dgm:prSet presAssocID="{D8947AFE-BD6B-4B70-8965-33B3A270EAF5}" presName="horz1" presStyleCnt="0"/>
      <dgm:spPr/>
    </dgm:pt>
    <dgm:pt modelId="{6C593551-CA89-43E5-80ED-747539B8D712}" type="pres">
      <dgm:prSet presAssocID="{D8947AFE-BD6B-4B70-8965-33B3A270EAF5}" presName="tx1" presStyleLbl="revTx" presStyleIdx="0" presStyleCnt="16"/>
      <dgm:spPr/>
    </dgm:pt>
    <dgm:pt modelId="{FC21CBC4-4A6A-469F-9B74-CFFADE9A26FA}" type="pres">
      <dgm:prSet presAssocID="{D8947AFE-BD6B-4B70-8965-33B3A270EAF5}" presName="vert1" presStyleCnt="0"/>
      <dgm:spPr/>
    </dgm:pt>
    <dgm:pt modelId="{E85F07EE-718A-411C-9B59-D6A77E389FDD}" type="pres">
      <dgm:prSet presAssocID="{F3D3541E-1787-4DE6-AFC0-B35193F203F0}" presName="vertSpace2a" presStyleCnt="0"/>
      <dgm:spPr/>
    </dgm:pt>
    <dgm:pt modelId="{83E8FAB1-5A69-4D17-AED4-FD40C238BD2D}" type="pres">
      <dgm:prSet presAssocID="{F3D3541E-1787-4DE6-AFC0-B35193F203F0}" presName="horz2" presStyleCnt="0"/>
      <dgm:spPr/>
    </dgm:pt>
    <dgm:pt modelId="{E360CADA-0BF8-4775-AF54-0DBA7BB4880E}" type="pres">
      <dgm:prSet presAssocID="{F3D3541E-1787-4DE6-AFC0-B35193F203F0}" presName="horzSpace2" presStyleCnt="0"/>
      <dgm:spPr/>
    </dgm:pt>
    <dgm:pt modelId="{1EBF0D5C-1873-4F59-9610-02FF6C0768D7}" type="pres">
      <dgm:prSet presAssocID="{F3D3541E-1787-4DE6-AFC0-B35193F203F0}" presName="tx2" presStyleLbl="revTx" presStyleIdx="1" presStyleCnt="16"/>
      <dgm:spPr/>
    </dgm:pt>
    <dgm:pt modelId="{3AEC9C47-D9DF-4768-A73D-B9E68AC1B6B3}" type="pres">
      <dgm:prSet presAssocID="{F3D3541E-1787-4DE6-AFC0-B35193F203F0}" presName="vert2" presStyleCnt="0"/>
      <dgm:spPr/>
    </dgm:pt>
    <dgm:pt modelId="{12C55BB2-2287-4CC2-936B-D40DEEA28F8C}" type="pres">
      <dgm:prSet presAssocID="{F3D3541E-1787-4DE6-AFC0-B35193F203F0}" presName="thinLine2b" presStyleLbl="callout" presStyleIdx="0" presStyleCnt="8"/>
      <dgm:spPr/>
    </dgm:pt>
    <dgm:pt modelId="{CA0F133F-D490-4493-BAD5-B03B5FDA2738}" type="pres">
      <dgm:prSet presAssocID="{F3D3541E-1787-4DE6-AFC0-B35193F203F0}" presName="vertSpace2b" presStyleCnt="0"/>
      <dgm:spPr/>
    </dgm:pt>
    <dgm:pt modelId="{C6846DAD-77D2-412C-BAF2-47ED82D67E07}" type="pres">
      <dgm:prSet presAssocID="{115EF001-8E33-40D1-8FCF-5AE4D88E1374}" presName="thickLine" presStyleLbl="alignNode1" presStyleIdx="1" presStyleCnt="8"/>
      <dgm:spPr/>
    </dgm:pt>
    <dgm:pt modelId="{313A5629-41C9-4584-BE42-5B0FAB2C72D1}" type="pres">
      <dgm:prSet presAssocID="{115EF001-8E33-40D1-8FCF-5AE4D88E1374}" presName="horz1" presStyleCnt="0"/>
      <dgm:spPr/>
    </dgm:pt>
    <dgm:pt modelId="{1B41A0E7-5F85-4D9B-BAD8-13A4CB194DBA}" type="pres">
      <dgm:prSet presAssocID="{115EF001-8E33-40D1-8FCF-5AE4D88E1374}" presName="tx1" presStyleLbl="revTx" presStyleIdx="2" presStyleCnt="16"/>
      <dgm:spPr/>
    </dgm:pt>
    <dgm:pt modelId="{3C1CCA82-6403-45E0-9A1D-4ACC7F0FDD0A}" type="pres">
      <dgm:prSet presAssocID="{115EF001-8E33-40D1-8FCF-5AE4D88E1374}" presName="vert1" presStyleCnt="0"/>
      <dgm:spPr/>
    </dgm:pt>
    <dgm:pt modelId="{D82D8E22-E44F-4F13-A873-F37D7BBA46A1}" type="pres">
      <dgm:prSet presAssocID="{9A02C28F-EAAD-4447-94BD-E213A71B0DF5}" presName="vertSpace2a" presStyleCnt="0"/>
      <dgm:spPr/>
    </dgm:pt>
    <dgm:pt modelId="{18163038-216C-42E2-B1F1-4DFE17545031}" type="pres">
      <dgm:prSet presAssocID="{9A02C28F-EAAD-4447-94BD-E213A71B0DF5}" presName="horz2" presStyleCnt="0"/>
      <dgm:spPr/>
    </dgm:pt>
    <dgm:pt modelId="{41B3A5DB-5BB1-4096-9F0D-9DA7C69F56F4}" type="pres">
      <dgm:prSet presAssocID="{9A02C28F-EAAD-4447-94BD-E213A71B0DF5}" presName="horzSpace2" presStyleCnt="0"/>
      <dgm:spPr/>
    </dgm:pt>
    <dgm:pt modelId="{037F0906-1BCE-4C58-A694-233D13041A2E}" type="pres">
      <dgm:prSet presAssocID="{9A02C28F-EAAD-4447-94BD-E213A71B0DF5}" presName="tx2" presStyleLbl="revTx" presStyleIdx="3" presStyleCnt="16"/>
      <dgm:spPr/>
    </dgm:pt>
    <dgm:pt modelId="{D7F10FF8-9A40-41AC-9119-590A609ED247}" type="pres">
      <dgm:prSet presAssocID="{9A02C28F-EAAD-4447-94BD-E213A71B0DF5}" presName="vert2" presStyleCnt="0"/>
      <dgm:spPr/>
    </dgm:pt>
    <dgm:pt modelId="{E9B72F21-CCDA-4141-A2BD-D91F2069C9C6}" type="pres">
      <dgm:prSet presAssocID="{9A02C28F-EAAD-4447-94BD-E213A71B0DF5}" presName="thinLine2b" presStyleLbl="callout" presStyleIdx="1" presStyleCnt="8"/>
      <dgm:spPr/>
    </dgm:pt>
    <dgm:pt modelId="{EB003995-5D09-442A-A1BD-AEE367103DE5}" type="pres">
      <dgm:prSet presAssocID="{9A02C28F-EAAD-4447-94BD-E213A71B0DF5}" presName="vertSpace2b" presStyleCnt="0"/>
      <dgm:spPr/>
    </dgm:pt>
    <dgm:pt modelId="{AE0A9C12-8AE9-492B-8665-6E9A96062DB5}" type="pres">
      <dgm:prSet presAssocID="{FFF29104-0C8F-41B1-A1B3-B64FAFDB01D0}" presName="thickLine" presStyleLbl="alignNode1" presStyleIdx="2" presStyleCnt="8"/>
      <dgm:spPr/>
    </dgm:pt>
    <dgm:pt modelId="{AA277DD9-0B03-4A9F-8951-E9D90F59A868}" type="pres">
      <dgm:prSet presAssocID="{FFF29104-0C8F-41B1-A1B3-B64FAFDB01D0}" presName="horz1" presStyleCnt="0"/>
      <dgm:spPr/>
    </dgm:pt>
    <dgm:pt modelId="{AB2A7CF8-D0C1-46E0-B891-867A311360D0}" type="pres">
      <dgm:prSet presAssocID="{FFF29104-0C8F-41B1-A1B3-B64FAFDB01D0}" presName="tx1" presStyleLbl="revTx" presStyleIdx="4" presStyleCnt="16"/>
      <dgm:spPr/>
    </dgm:pt>
    <dgm:pt modelId="{EFAC9BA2-E808-4009-980E-13138EE3A307}" type="pres">
      <dgm:prSet presAssocID="{FFF29104-0C8F-41B1-A1B3-B64FAFDB01D0}" presName="vert1" presStyleCnt="0"/>
      <dgm:spPr/>
    </dgm:pt>
    <dgm:pt modelId="{37BFC448-1E39-4458-B9B0-4514854F915D}" type="pres">
      <dgm:prSet presAssocID="{AE54EA25-2B27-4EEA-88EB-0025C90BC3DB}" presName="vertSpace2a" presStyleCnt="0"/>
      <dgm:spPr/>
    </dgm:pt>
    <dgm:pt modelId="{5BE9AFF3-5A3E-43AD-AA3E-04830F9593D5}" type="pres">
      <dgm:prSet presAssocID="{AE54EA25-2B27-4EEA-88EB-0025C90BC3DB}" presName="horz2" presStyleCnt="0"/>
      <dgm:spPr/>
    </dgm:pt>
    <dgm:pt modelId="{B6637B33-161E-4499-8D77-35FF748471BC}" type="pres">
      <dgm:prSet presAssocID="{AE54EA25-2B27-4EEA-88EB-0025C90BC3DB}" presName="horzSpace2" presStyleCnt="0"/>
      <dgm:spPr/>
    </dgm:pt>
    <dgm:pt modelId="{01433F69-CF34-469E-BFEA-5A99C49D4CFF}" type="pres">
      <dgm:prSet presAssocID="{AE54EA25-2B27-4EEA-88EB-0025C90BC3DB}" presName="tx2" presStyleLbl="revTx" presStyleIdx="5" presStyleCnt="16"/>
      <dgm:spPr/>
    </dgm:pt>
    <dgm:pt modelId="{23432046-5795-4C61-B570-E54ACE73E677}" type="pres">
      <dgm:prSet presAssocID="{AE54EA25-2B27-4EEA-88EB-0025C90BC3DB}" presName="vert2" presStyleCnt="0"/>
      <dgm:spPr/>
    </dgm:pt>
    <dgm:pt modelId="{3A9F9216-B96D-4E83-AAF6-82E1522B5B3F}" type="pres">
      <dgm:prSet presAssocID="{AE54EA25-2B27-4EEA-88EB-0025C90BC3DB}" presName="thinLine2b" presStyleLbl="callout" presStyleIdx="2" presStyleCnt="8"/>
      <dgm:spPr/>
    </dgm:pt>
    <dgm:pt modelId="{11361BF9-7214-4DEA-93D3-96CA50B94604}" type="pres">
      <dgm:prSet presAssocID="{AE54EA25-2B27-4EEA-88EB-0025C90BC3DB}" presName="vertSpace2b" presStyleCnt="0"/>
      <dgm:spPr/>
    </dgm:pt>
    <dgm:pt modelId="{693C8D0E-7BB4-4599-ABD9-A5B47040E834}" type="pres">
      <dgm:prSet presAssocID="{33258384-3C4D-412B-B7F7-D9F52D0FF778}" presName="thickLine" presStyleLbl="alignNode1" presStyleIdx="3" presStyleCnt="8"/>
      <dgm:spPr/>
    </dgm:pt>
    <dgm:pt modelId="{D4DEEC75-6289-4505-A0F2-B444964B8AB0}" type="pres">
      <dgm:prSet presAssocID="{33258384-3C4D-412B-B7F7-D9F52D0FF778}" presName="horz1" presStyleCnt="0"/>
      <dgm:spPr/>
    </dgm:pt>
    <dgm:pt modelId="{2702B732-34FC-45DB-A0F4-D633CBD7040B}" type="pres">
      <dgm:prSet presAssocID="{33258384-3C4D-412B-B7F7-D9F52D0FF778}" presName="tx1" presStyleLbl="revTx" presStyleIdx="6" presStyleCnt="16"/>
      <dgm:spPr/>
    </dgm:pt>
    <dgm:pt modelId="{9192EAD0-E298-4E38-A589-D6D1FBA8EF60}" type="pres">
      <dgm:prSet presAssocID="{33258384-3C4D-412B-B7F7-D9F52D0FF778}" presName="vert1" presStyleCnt="0"/>
      <dgm:spPr/>
    </dgm:pt>
    <dgm:pt modelId="{E1B3E54B-CADE-42D2-BC06-91821DA3E797}" type="pres">
      <dgm:prSet presAssocID="{87745FDA-33F0-44D2-A9A0-6BE6C8C247F8}" presName="vertSpace2a" presStyleCnt="0"/>
      <dgm:spPr/>
    </dgm:pt>
    <dgm:pt modelId="{23B6E799-55C0-4FD8-A25F-7B64D636C7C1}" type="pres">
      <dgm:prSet presAssocID="{87745FDA-33F0-44D2-A9A0-6BE6C8C247F8}" presName="horz2" presStyleCnt="0"/>
      <dgm:spPr/>
    </dgm:pt>
    <dgm:pt modelId="{19D2F77B-6173-4899-B832-DA35E8570579}" type="pres">
      <dgm:prSet presAssocID="{87745FDA-33F0-44D2-A9A0-6BE6C8C247F8}" presName="horzSpace2" presStyleCnt="0"/>
      <dgm:spPr/>
    </dgm:pt>
    <dgm:pt modelId="{93CA5C6E-779E-42FE-9084-122512EAB061}" type="pres">
      <dgm:prSet presAssocID="{87745FDA-33F0-44D2-A9A0-6BE6C8C247F8}" presName="tx2" presStyleLbl="revTx" presStyleIdx="7" presStyleCnt="16"/>
      <dgm:spPr/>
    </dgm:pt>
    <dgm:pt modelId="{38DCAF46-E917-46D0-81CC-87FFED86DDAA}" type="pres">
      <dgm:prSet presAssocID="{87745FDA-33F0-44D2-A9A0-6BE6C8C247F8}" presName="vert2" presStyleCnt="0"/>
      <dgm:spPr/>
    </dgm:pt>
    <dgm:pt modelId="{6835BB1A-6CC7-4F58-9CB5-B94A9E82BB76}" type="pres">
      <dgm:prSet presAssocID="{87745FDA-33F0-44D2-A9A0-6BE6C8C247F8}" presName="thinLine2b" presStyleLbl="callout" presStyleIdx="3" presStyleCnt="8"/>
      <dgm:spPr/>
    </dgm:pt>
    <dgm:pt modelId="{234BDB45-AD8D-4F84-9D32-0F341B15ACDA}" type="pres">
      <dgm:prSet presAssocID="{87745FDA-33F0-44D2-A9A0-6BE6C8C247F8}" presName="vertSpace2b" presStyleCnt="0"/>
      <dgm:spPr/>
    </dgm:pt>
    <dgm:pt modelId="{926C41D4-64A1-42CB-99D3-D473DEDE02CE}" type="pres">
      <dgm:prSet presAssocID="{4960A6DC-B975-4EB9-AC7F-E18B1B918219}" presName="thickLine" presStyleLbl="alignNode1" presStyleIdx="4" presStyleCnt="8"/>
      <dgm:spPr/>
    </dgm:pt>
    <dgm:pt modelId="{0330817A-58C0-4574-8A23-FE067361DC44}" type="pres">
      <dgm:prSet presAssocID="{4960A6DC-B975-4EB9-AC7F-E18B1B918219}" presName="horz1" presStyleCnt="0"/>
      <dgm:spPr/>
    </dgm:pt>
    <dgm:pt modelId="{A723AF4D-7CAE-4762-B5B6-DCB6BD000422}" type="pres">
      <dgm:prSet presAssocID="{4960A6DC-B975-4EB9-AC7F-E18B1B918219}" presName="tx1" presStyleLbl="revTx" presStyleIdx="8" presStyleCnt="16"/>
      <dgm:spPr/>
    </dgm:pt>
    <dgm:pt modelId="{5DBDB684-B52B-45CF-8B30-7393D28997AF}" type="pres">
      <dgm:prSet presAssocID="{4960A6DC-B975-4EB9-AC7F-E18B1B918219}" presName="vert1" presStyleCnt="0"/>
      <dgm:spPr/>
    </dgm:pt>
    <dgm:pt modelId="{30698384-9E7D-4318-8AFE-787B7E9CA7CE}" type="pres">
      <dgm:prSet presAssocID="{657EED54-4912-4696-BA6E-F19BB8C25C8B}" presName="vertSpace2a" presStyleCnt="0"/>
      <dgm:spPr/>
    </dgm:pt>
    <dgm:pt modelId="{B57FC74E-727C-45A6-B022-3776ABF15583}" type="pres">
      <dgm:prSet presAssocID="{657EED54-4912-4696-BA6E-F19BB8C25C8B}" presName="horz2" presStyleCnt="0"/>
      <dgm:spPr/>
    </dgm:pt>
    <dgm:pt modelId="{F9AC2D38-8836-406D-AAF1-B846AEEC3467}" type="pres">
      <dgm:prSet presAssocID="{657EED54-4912-4696-BA6E-F19BB8C25C8B}" presName="horzSpace2" presStyleCnt="0"/>
      <dgm:spPr/>
    </dgm:pt>
    <dgm:pt modelId="{C9DE766F-728D-42F1-8791-19D381F17A6F}" type="pres">
      <dgm:prSet presAssocID="{657EED54-4912-4696-BA6E-F19BB8C25C8B}" presName="tx2" presStyleLbl="revTx" presStyleIdx="9" presStyleCnt="16"/>
      <dgm:spPr/>
    </dgm:pt>
    <dgm:pt modelId="{F2D9C602-3ACA-4643-B5F0-99D61C843854}" type="pres">
      <dgm:prSet presAssocID="{657EED54-4912-4696-BA6E-F19BB8C25C8B}" presName="vert2" presStyleCnt="0"/>
      <dgm:spPr/>
    </dgm:pt>
    <dgm:pt modelId="{8162421E-8805-482F-9E32-B45DA0BFC5DC}" type="pres">
      <dgm:prSet presAssocID="{657EED54-4912-4696-BA6E-F19BB8C25C8B}" presName="thinLine2b" presStyleLbl="callout" presStyleIdx="4" presStyleCnt="8"/>
      <dgm:spPr/>
    </dgm:pt>
    <dgm:pt modelId="{12592E84-5D2A-4100-A82F-EDFB143195CF}" type="pres">
      <dgm:prSet presAssocID="{657EED54-4912-4696-BA6E-F19BB8C25C8B}" presName="vertSpace2b" presStyleCnt="0"/>
      <dgm:spPr/>
    </dgm:pt>
    <dgm:pt modelId="{82BC6E48-13EF-4C7E-ADFA-30497DC879E0}" type="pres">
      <dgm:prSet presAssocID="{4E214C4C-463A-4D64-83E1-445CD28AEF09}" presName="thickLine" presStyleLbl="alignNode1" presStyleIdx="5" presStyleCnt="8"/>
      <dgm:spPr/>
    </dgm:pt>
    <dgm:pt modelId="{619E7ABE-2331-4F37-B671-1E0042424AE8}" type="pres">
      <dgm:prSet presAssocID="{4E214C4C-463A-4D64-83E1-445CD28AEF09}" presName="horz1" presStyleCnt="0"/>
      <dgm:spPr/>
    </dgm:pt>
    <dgm:pt modelId="{7137157D-D6C9-40FD-8A6C-63BBA8581B0E}" type="pres">
      <dgm:prSet presAssocID="{4E214C4C-463A-4D64-83E1-445CD28AEF09}" presName="tx1" presStyleLbl="revTx" presStyleIdx="10" presStyleCnt="16"/>
      <dgm:spPr/>
    </dgm:pt>
    <dgm:pt modelId="{C57FE888-C18E-4907-ADCE-106E889C02D3}" type="pres">
      <dgm:prSet presAssocID="{4E214C4C-463A-4D64-83E1-445CD28AEF09}" presName="vert1" presStyleCnt="0"/>
      <dgm:spPr/>
    </dgm:pt>
    <dgm:pt modelId="{30EA467C-7296-411B-8140-9D8E32C0005C}" type="pres">
      <dgm:prSet presAssocID="{799517F5-D2BD-40E7-BF82-25FFF1BAE4D5}" presName="vertSpace2a" presStyleCnt="0"/>
      <dgm:spPr/>
    </dgm:pt>
    <dgm:pt modelId="{2C9B2EC2-2762-4259-8EB2-8070591FA940}" type="pres">
      <dgm:prSet presAssocID="{799517F5-D2BD-40E7-BF82-25FFF1BAE4D5}" presName="horz2" presStyleCnt="0"/>
      <dgm:spPr/>
    </dgm:pt>
    <dgm:pt modelId="{0C7C92E2-A3D4-47D2-AFE9-DCC079BD653D}" type="pres">
      <dgm:prSet presAssocID="{799517F5-D2BD-40E7-BF82-25FFF1BAE4D5}" presName="horzSpace2" presStyleCnt="0"/>
      <dgm:spPr/>
    </dgm:pt>
    <dgm:pt modelId="{66E0C81F-77DC-4304-84DD-398FDBE5863E}" type="pres">
      <dgm:prSet presAssocID="{799517F5-D2BD-40E7-BF82-25FFF1BAE4D5}" presName="tx2" presStyleLbl="revTx" presStyleIdx="11" presStyleCnt="16"/>
      <dgm:spPr/>
    </dgm:pt>
    <dgm:pt modelId="{CFFB7D18-2947-4949-B35C-8E288E4CE830}" type="pres">
      <dgm:prSet presAssocID="{799517F5-D2BD-40E7-BF82-25FFF1BAE4D5}" presName="vert2" presStyleCnt="0"/>
      <dgm:spPr/>
    </dgm:pt>
    <dgm:pt modelId="{B95B9A1C-750E-4394-8AB4-A3A1817F831F}" type="pres">
      <dgm:prSet presAssocID="{799517F5-D2BD-40E7-BF82-25FFF1BAE4D5}" presName="thinLine2b" presStyleLbl="callout" presStyleIdx="5" presStyleCnt="8"/>
      <dgm:spPr/>
    </dgm:pt>
    <dgm:pt modelId="{F0A1FF8A-2732-4500-9D57-52EB674C646C}" type="pres">
      <dgm:prSet presAssocID="{799517F5-D2BD-40E7-BF82-25FFF1BAE4D5}" presName="vertSpace2b" presStyleCnt="0"/>
      <dgm:spPr/>
    </dgm:pt>
    <dgm:pt modelId="{F9166EA9-7C72-4316-8568-4B5400E42A94}" type="pres">
      <dgm:prSet presAssocID="{1C4D4995-FA58-4D29-8F1E-A20F29930BCF}" presName="thickLine" presStyleLbl="alignNode1" presStyleIdx="6" presStyleCnt="8"/>
      <dgm:spPr/>
    </dgm:pt>
    <dgm:pt modelId="{63BC3F6E-9F30-41C6-BE9D-2061F13B4FF4}" type="pres">
      <dgm:prSet presAssocID="{1C4D4995-FA58-4D29-8F1E-A20F29930BCF}" presName="horz1" presStyleCnt="0"/>
      <dgm:spPr/>
    </dgm:pt>
    <dgm:pt modelId="{29406074-0FFD-48E1-AEC5-DCC07B2FB7F2}" type="pres">
      <dgm:prSet presAssocID="{1C4D4995-FA58-4D29-8F1E-A20F29930BCF}" presName="tx1" presStyleLbl="revTx" presStyleIdx="12" presStyleCnt="16"/>
      <dgm:spPr/>
    </dgm:pt>
    <dgm:pt modelId="{D9002236-CED3-4C05-A887-0ECA1F010F0E}" type="pres">
      <dgm:prSet presAssocID="{1C4D4995-FA58-4D29-8F1E-A20F29930BCF}" presName="vert1" presStyleCnt="0"/>
      <dgm:spPr/>
    </dgm:pt>
    <dgm:pt modelId="{696AC903-38DE-4A62-A46C-0F114EBF886B}" type="pres">
      <dgm:prSet presAssocID="{69C1F661-3EC7-4B16-A13F-C3A1596E92C1}" presName="vertSpace2a" presStyleCnt="0"/>
      <dgm:spPr/>
    </dgm:pt>
    <dgm:pt modelId="{CFD8DB14-BD8E-46FA-970E-767B3B783814}" type="pres">
      <dgm:prSet presAssocID="{69C1F661-3EC7-4B16-A13F-C3A1596E92C1}" presName="horz2" presStyleCnt="0"/>
      <dgm:spPr/>
    </dgm:pt>
    <dgm:pt modelId="{F8309DC8-DAC2-4FCC-B8C8-69938535336C}" type="pres">
      <dgm:prSet presAssocID="{69C1F661-3EC7-4B16-A13F-C3A1596E92C1}" presName="horzSpace2" presStyleCnt="0"/>
      <dgm:spPr/>
    </dgm:pt>
    <dgm:pt modelId="{190808E7-DDE1-4956-8A14-88DB0B2F53D0}" type="pres">
      <dgm:prSet presAssocID="{69C1F661-3EC7-4B16-A13F-C3A1596E92C1}" presName="tx2" presStyleLbl="revTx" presStyleIdx="13" presStyleCnt="16"/>
      <dgm:spPr/>
    </dgm:pt>
    <dgm:pt modelId="{1B1C4D38-C4AA-44F7-A423-DDB157A4AD2A}" type="pres">
      <dgm:prSet presAssocID="{69C1F661-3EC7-4B16-A13F-C3A1596E92C1}" presName="vert2" presStyleCnt="0"/>
      <dgm:spPr/>
    </dgm:pt>
    <dgm:pt modelId="{E0D6C2F9-A506-4FCA-A306-601A6510A076}" type="pres">
      <dgm:prSet presAssocID="{69C1F661-3EC7-4B16-A13F-C3A1596E92C1}" presName="thinLine2b" presStyleLbl="callout" presStyleIdx="6" presStyleCnt="8"/>
      <dgm:spPr/>
    </dgm:pt>
    <dgm:pt modelId="{2FCA1D2A-DF6B-4F0E-B432-B5099229BE23}" type="pres">
      <dgm:prSet presAssocID="{69C1F661-3EC7-4B16-A13F-C3A1596E92C1}" presName="vertSpace2b" presStyleCnt="0"/>
      <dgm:spPr/>
    </dgm:pt>
    <dgm:pt modelId="{92232F89-92DE-4528-B8F3-9681BF97C0F7}" type="pres">
      <dgm:prSet presAssocID="{42FF71AD-6C62-4FC7-AC43-DFB69F68D346}" presName="thickLine" presStyleLbl="alignNode1" presStyleIdx="7" presStyleCnt="8"/>
      <dgm:spPr/>
    </dgm:pt>
    <dgm:pt modelId="{3A6B83B5-395B-4C52-AC08-1D4E063A1FA4}" type="pres">
      <dgm:prSet presAssocID="{42FF71AD-6C62-4FC7-AC43-DFB69F68D346}" presName="horz1" presStyleCnt="0"/>
      <dgm:spPr/>
    </dgm:pt>
    <dgm:pt modelId="{54A0BFF1-DE5D-411D-AC6A-D42CEF18FBFD}" type="pres">
      <dgm:prSet presAssocID="{42FF71AD-6C62-4FC7-AC43-DFB69F68D346}" presName="tx1" presStyleLbl="revTx" presStyleIdx="14" presStyleCnt="16"/>
      <dgm:spPr/>
    </dgm:pt>
    <dgm:pt modelId="{42A2C2CB-8881-4141-8A61-7B8288AF4CEB}" type="pres">
      <dgm:prSet presAssocID="{42FF71AD-6C62-4FC7-AC43-DFB69F68D346}" presName="vert1" presStyleCnt="0"/>
      <dgm:spPr/>
    </dgm:pt>
    <dgm:pt modelId="{34A17913-00AC-44F1-98BB-11E2D4BB85A6}" type="pres">
      <dgm:prSet presAssocID="{C7C2DAB9-3417-4503-9FAC-59C7D5C4760E}" presName="vertSpace2a" presStyleCnt="0"/>
      <dgm:spPr/>
    </dgm:pt>
    <dgm:pt modelId="{04EA7333-1EB8-4087-83F1-77AEC7CAA3F8}" type="pres">
      <dgm:prSet presAssocID="{C7C2DAB9-3417-4503-9FAC-59C7D5C4760E}" presName="horz2" presStyleCnt="0"/>
      <dgm:spPr/>
    </dgm:pt>
    <dgm:pt modelId="{14BCEF7F-B3FD-412F-99E8-23308B84E542}" type="pres">
      <dgm:prSet presAssocID="{C7C2DAB9-3417-4503-9FAC-59C7D5C4760E}" presName="horzSpace2" presStyleCnt="0"/>
      <dgm:spPr/>
    </dgm:pt>
    <dgm:pt modelId="{DFD1AFE5-6A3F-4D69-A2A4-2C0D4196AC9C}" type="pres">
      <dgm:prSet presAssocID="{C7C2DAB9-3417-4503-9FAC-59C7D5C4760E}" presName="tx2" presStyleLbl="revTx" presStyleIdx="15" presStyleCnt="16"/>
      <dgm:spPr/>
    </dgm:pt>
    <dgm:pt modelId="{32ED8118-52C3-4249-B124-43D50260FC22}" type="pres">
      <dgm:prSet presAssocID="{C7C2DAB9-3417-4503-9FAC-59C7D5C4760E}" presName="vert2" presStyleCnt="0"/>
      <dgm:spPr/>
    </dgm:pt>
    <dgm:pt modelId="{D209FDED-A376-4D26-B30B-5BF679022715}" type="pres">
      <dgm:prSet presAssocID="{C7C2DAB9-3417-4503-9FAC-59C7D5C4760E}" presName="thinLine2b" presStyleLbl="callout" presStyleIdx="7" presStyleCnt="8"/>
      <dgm:spPr/>
    </dgm:pt>
    <dgm:pt modelId="{ED06801C-4756-4ECA-BA86-24DE5F0E2FA8}" type="pres">
      <dgm:prSet presAssocID="{C7C2DAB9-3417-4503-9FAC-59C7D5C4760E}" presName="vertSpace2b" presStyleCnt="0"/>
      <dgm:spPr/>
    </dgm:pt>
  </dgm:ptLst>
  <dgm:cxnLst>
    <dgm:cxn modelId="{49A4F212-3A05-48C2-99DF-AF912B8C6DEE}" srcId="{79760BCB-B9A9-416E-92F3-83E37C7891F2}" destId="{42FF71AD-6C62-4FC7-AC43-DFB69F68D346}" srcOrd="7" destOrd="0" parTransId="{83C20D20-99BE-48DE-AE4F-549F9AE28D18}" sibTransId="{161E3D28-09FA-4B52-A0A2-EBBA625BB2AB}"/>
    <dgm:cxn modelId="{F58D931E-E760-4292-8524-472DEA0C0A54}" type="presOf" srcId="{799517F5-D2BD-40E7-BF82-25FFF1BAE4D5}" destId="{66E0C81F-77DC-4304-84DD-398FDBE5863E}" srcOrd="0" destOrd="0" presId="urn:microsoft.com/office/officeart/2008/layout/LinedList"/>
    <dgm:cxn modelId="{F8279725-2D30-46B7-B275-D120BDB60F0A}" srcId="{79760BCB-B9A9-416E-92F3-83E37C7891F2}" destId="{33258384-3C4D-412B-B7F7-D9F52D0FF778}" srcOrd="3" destOrd="0" parTransId="{D1CDBDC5-31B4-42C3-8C9F-A13C7C524F86}" sibTransId="{EE4402E5-DE73-46CA-BC08-7ACBA9AAE7E5}"/>
    <dgm:cxn modelId="{D6CB4628-92F9-4DCE-ACD5-B806D8F83100}" srcId="{33258384-3C4D-412B-B7F7-D9F52D0FF778}" destId="{87745FDA-33F0-44D2-A9A0-6BE6C8C247F8}" srcOrd="0" destOrd="0" parTransId="{7B7DFED0-4DED-4D8A-B975-54BD1A960B3E}" sibTransId="{B5EFA59D-6467-4211-89C2-F368C95D2AA8}"/>
    <dgm:cxn modelId="{EDFFAD2B-55BB-49CE-9A81-E66FE93A01B0}" srcId="{4E214C4C-463A-4D64-83E1-445CD28AEF09}" destId="{799517F5-D2BD-40E7-BF82-25FFF1BAE4D5}" srcOrd="0" destOrd="0" parTransId="{A302C580-C8B5-4727-B905-E0AC031B7A85}" sibTransId="{37F93CF9-0D9F-40E8-855E-B2749465BBAB}"/>
    <dgm:cxn modelId="{59692731-2970-4316-9BCF-6F827CBE5738}" srcId="{79760BCB-B9A9-416E-92F3-83E37C7891F2}" destId="{FFF29104-0C8F-41B1-A1B3-B64FAFDB01D0}" srcOrd="2" destOrd="0" parTransId="{EAF4CF65-A14F-4B99-9AA1-4342D61DBE2B}" sibTransId="{6BF3778F-8733-4A14-B8D8-21DDD969B28F}"/>
    <dgm:cxn modelId="{1901315B-2C9E-4B0E-8C24-6DB0932F5A65}" srcId="{79760BCB-B9A9-416E-92F3-83E37C7891F2}" destId="{D8947AFE-BD6B-4B70-8965-33B3A270EAF5}" srcOrd="0" destOrd="0" parTransId="{8DCA50DB-CD00-4F3C-AA5B-88517089986B}" sibTransId="{42448782-AC89-4349-849C-2ABC4C494BB9}"/>
    <dgm:cxn modelId="{2AE2655D-5353-4EBE-8426-C723D0A932A2}" srcId="{79760BCB-B9A9-416E-92F3-83E37C7891F2}" destId="{4E214C4C-463A-4D64-83E1-445CD28AEF09}" srcOrd="5" destOrd="0" parTransId="{2648483B-CDFA-4C5A-9642-E74769335F7D}" sibTransId="{4560204B-4358-4EC1-A11E-D1FA8B94FDAD}"/>
    <dgm:cxn modelId="{36DD2642-8F49-409E-9F7D-8A900F435EB8}" type="presOf" srcId="{4E214C4C-463A-4D64-83E1-445CD28AEF09}" destId="{7137157D-D6C9-40FD-8A6C-63BBA8581B0E}" srcOrd="0" destOrd="0" presId="urn:microsoft.com/office/officeart/2008/layout/LinedList"/>
    <dgm:cxn modelId="{DAB0E864-01F2-4EBB-BD1F-72D81A90E710}" type="presOf" srcId="{87745FDA-33F0-44D2-A9A0-6BE6C8C247F8}" destId="{93CA5C6E-779E-42FE-9084-122512EAB061}" srcOrd="0" destOrd="0" presId="urn:microsoft.com/office/officeart/2008/layout/LinedList"/>
    <dgm:cxn modelId="{1B085C67-C48F-4C57-8729-D134600A8732}" type="presOf" srcId="{9A02C28F-EAAD-4447-94BD-E213A71B0DF5}" destId="{037F0906-1BCE-4C58-A694-233D13041A2E}" srcOrd="0" destOrd="0" presId="urn:microsoft.com/office/officeart/2008/layout/LinedList"/>
    <dgm:cxn modelId="{7C1C3F4D-7ED7-4D70-9FC2-A54314036104}" type="presOf" srcId="{D8947AFE-BD6B-4B70-8965-33B3A270EAF5}" destId="{6C593551-CA89-43E5-80ED-747539B8D712}" srcOrd="0" destOrd="0" presId="urn:microsoft.com/office/officeart/2008/layout/LinedList"/>
    <dgm:cxn modelId="{98B53F70-F82A-4C30-BDA6-E72D3607B09D}" type="presOf" srcId="{AE54EA25-2B27-4EEA-88EB-0025C90BC3DB}" destId="{01433F69-CF34-469E-BFEA-5A99C49D4CFF}" srcOrd="0" destOrd="0" presId="urn:microsoft.com/office/officeart/2008/layout/LinedList"/>
    <dgm:cxn modelId="{05343873-C066-4B73-9F63-765FC3AE481A}" srcId="{4960A6DC-B975-4EB9-AC7F-E18B1B918219}" destId="{657EED54-4912-4696-BA6E-F19BB8C25C8B}" srcOrd="0" destOrd="0" parTransId="{6649EE9D-057A-4E74-930B-4F23597DE2F5}" sibTransId="{0DB81ADC-AE34-434C-8783-2EA5458F1FC9}"/>
    <dgm:cxn modelId="{25544257-BC37-40CD-AFD3-DE2360A2F2BA}" type="presOf" srcId="{69C1F661-3EC7-4B16-A13F-C3A1596E92C1}" destId="{190808E7-DDE1-4956-8A14-88DB0B2F53D0}" srcOrd="0" destOrd="0" presId="urn:microsoft.com/office/officeart/2008/layout/LinedList"/>
    <dgm:cxn modelId="{47284677-3FE4-43DD-8301-F3A8566F0023}" srcId="{79760BCB-B9A9-416E-92F3-83E37C7891F2}" destId="{4960A6DC-B975-4EB9-AC7F-E18B1B918219}" srcOrd="4" destOrd="0" parTransId="{4A2A8AF7-9A92-4276-ADBF-0E976FC8A51D}" sibTransId="{6F23E5E3-7E1A-4951-B849-A4D63D7D8F6A}"/>
    <dgm:cxn modelId="{4746C482-AE5B-41D9-99BF-5C118A13CB38}" type="presOf" srcId="{79760BCB-B9A9-416E-92F3-83E37C7891F2}" destId="{632A980D-E79F-46E9-8841-4CAC4F16AC7A}" srcOrd="0" destOrd="0" presId="urn:microsoft.com/office/officeart/2008/layout/LinedList"/>
    <dgm:cxn modelId="{37284685-5AFD-4DED-9F3C-14FA04D8B8D8}" type="presOf" srcId="{F3D3541E-1787-4DE6-AFC0-B35193F203F0}" destId="{1EBF0D5C-1873-4F59-9610-02FF6C0768D7}" srcOrd="0" destOrd="0" presId="urn:microsoft.com/office/officeart/2008/layout/LinedList"/>
    <dgm:cxn modelId="{8252DD85-3C11-4EF2-8F33-86CE75ECBF13}" srcId="{D8947AFE-BD6B-4B70-8965-33B3A270EAF5}" destId="{F3D3541E-1787-4DE6-AFC0-B35193F203F0}" srcOrd="0" destOrd="0" parTransId="{63DDF086-9AA4-4C44-89DF-D6BF891EB1AD}" sibTransId="{1AA4D611-D8C2-494A-A15F-4E44615B330D}"/>
    <dgm:cxn modelId="{57DDD08A-B2E6-40E5-B898-C09658C46EFD}" srcId="{1C4D4995-FA58-4D29-8F1E-A20F29930BCF}" destId="{69C1F661-3EC7-4B16-A13F-C3A1596E92C1}" srcOrd="0" destOrd="0" parTransId="{7760B6AC-E2DE-4BD0-83CA-6B83EC8A6346}" sibTransId="{0E2F9200-898C-41F9-8C31-0C7C2A7C1E5B}"/>
    <dgm:cxn modelId="{46493A8F-440C-48C7-A597-8F7F3920F35E}" type="presOf" srcId="{1C4D4995-FA58-4D29-8F1E-A20F29930BCF}" destId="{29406074-0FFD-48E1-AEC5-DCC07B2FB7F2}" srcOrd="0" destOrd="0" presId="urn:microsoft.com/office/officeart/2008/layout/LinedList"/>
    <dgm:cxn modelId="{FF13EC8F-197E-4E6D-96B9-6974537C355E}" srcId="{79760BCB-B9A9-416E-92F3-83E37C7891F2}" destId="{115EF001-8E33-40D1-8FCF-5AE4D88E1374}" srcOrd="1" destOrd="0" parTransId="{F6A116C9-BC3D-4A89-B9D7-9EC39F2AF2E7}" sibTransId="{DBCB8E95-10F1-4A3D-8033-8A9A5AD94E40}"/>
    <dgm:cxn modelId="{ABCB2092-F8AF-42D5-9A53-1A937A1A4C73}" srcId="{79760BCB-B9A9-416E-92F3-83E37C7891F2}" destId="{1C4D4995-FA58-4D29-8F1E-A20F29930BCF}" srcOrd="6" destOrd="0" parTransId="{EE005B23-D8CD-41BE-9ADC-8E7229BDC01D}" sibTransId="{D4045D32-6B2A-4C53-AB55-2E05B3F999BB}"/>
    <dgm:cxn modelId="{4AC729AE-A15B-4060-8D89-85AC90A53B09}" srcId="{FFF29104-0C8F-41B1-A1B3-B64FAFDB01D0}" destId="{AE54EA25-2B27-4EEA-88EB-0025C90BC3DB}" srcOrd="0" destOrd="0" parTransId="{8EF5E5B7-8315-408A-AC4C-BF8415AE1B6E}" sibTransId="{C270F625-CEC9-4187-916B-F7A6C8A1E053}"/>
    <dgm:cxn modelId="{3106A5BA-584E-4C83-B674-AAF5BE8EAF6A}" srcId="{42FF71AD-6C62-4FC7-AC43-DFB69F68D346}" destId="{C7C2DAB9-3417-4503-9FAC-59C7D5C4760E}" srcOrd="0" destOrd="0" parTransId="{745D57A1-9630-463E-B08A-40B87617665D}" sibTransId="{DEA6AFAE-3E64-41A8-85FB-36076BCD02F7}"/>
    <dgm:cxn modelId="{7FFF2DC4-4780-426A-86AB-ECCC4F287623}" type="presOf" srcId="{FFF29104-0C8F-41B1-A1B3-B64FAFDB01D0}" destId="{AB2A7CF8-D0C1-46E0-B891-867A311360D0}" srcOrd="0" destOrd="0" presId="urn:microsoft.com/office/officeart/2008/layout/LinedList"/>
    <dgm:cxn modelId="{1E078ED3-07C6-4F50-8AEE-9067C116B8BD}" type="presOf" srcId="{4960A6DC-B975-4EB9-AC7F-E18B1B918219}" destId="{A723AF4D-7CAE-4762-B5B6-DCB6BD000422}" srcOrd="0" destOrd="0" presId="urn:microsoft.com/office/officeart/2008/layout/LinedList"/>
    <dgm:cxn modelId="{C2670FE4-1CF8-49A1-9B2F-FECF28AF51AB}" type="presOf" srcId="{33258384-3C4D-412B-B7F7-D9F52D0FF778}" destId="{2702B732-34FC-45DB-A0F4-D633CBD7040B}" srcOrd="0" destOrd="0" presId="urn:microsoft.com/office/officeart/2008/layout/LinedList"/>
    <dgm:cxn modelId="{EB3B77E4-AA15-4462-BF65-23E87A7E07FF}" type="presOf" srcId="{C7C2DAB9-3417-4503-9FAC-59C7D5C4760E}" destId="{DFD1AFE5-6A3F-4D69-A2A4-2C0D4196AC9C}" srcOrd="0" destOrd="0" presId="urn:microsoft.com/office/officeart/2008/layout/LinedList"/>
    <dgm:cxn modelId="{3C4697E8-2538-4BEE-A37E-149189B7AC28}" type="presOf" srcId="{42FF71AD-6C62-4FC7-AC43-DFB69F68D346}" destId="{54A0BFF1-DE5D-411D-AC6A-D42CEF18FBFD}" srcOrd="0" destOrd="0" presId="urn:microsoft.com/office/officeart/2008/layout/LinedList"/>
    <dgm:cxn modelId="{BBFD21ED-B9EA-47E2-B00F-8FB724594C9C}" type="presOf" srcId="{657EED54-4912-4696-BA6E-F19BB8C25C8B}" destId="{C9DE766F-728D-42F1-8791-19D381F17A6F}" srcOrd="0" destOrd="0" presId="urn:microsoft.com/office/officeart/2008/layout/LinedList"/>
    <dgm:cxn modelId="{309A42FC-0781-46C1-A080-153CF41BF10F}" srcId="{115EF001-8E33-40D1-8FCF-5AE4D88E1374}" destId="{9A02C28F-EAAD-4447-94BD-E213A71B0DF5}" srcOrd="0" destOrd="0" parTransId="{0EB0587F-293D-4B10-AC69-775EB4C7080F}" sibTransId="{574B3DC1-335F-4576-86ED-9D662886A42D}"/>
    <dgm:cxn modelId="{937F52FE-1506-4601-9069-D2909CAAF27A}" type="presOf" srcId="{115EF001-8E33-40D1-8FCF-5AE4D88E1374}" destId="{1B41A0E7-5F85-4D9B-BAD8-13A4CB194DBA}" srcOrd="0" destOrd="0" presId="urn:microsoft.com/office/officeart/2008/layout/LinedList"/>
    <dgm:cxn modelId="{47A1D970-95F3-441A-AA6A-D0D6EAB11FBE}" type="presParOf" srcId="{632A980D-E79F-46E9-8841-4CAC4F16AC7A}" destId="{62C2B454-145B-480B-BF8C-D776050DC9AB}" srcOrd="0" destOrd="0" presId="urn:microsoft.com/office/officeart/2008/layout/LinedList"/>
    <dgm:cxn modelId="{F40925B3-8D98-4377-A439-44A2A95D1E85}" type="presParOf" srcId="{632A980D-E79F-46E9-8841-4CAC4F16AC7A}" destId="{6D94EFF4-13D6-43F4-AE78-E69A3DC2168E}" srcOrd="1" destOrd="0" presId="urn:microsoft.com/office/officeart/2008/layout/LinedList"/>
    <dgm:cxn modelId="{B30B88B4-107B-434A-B57E-102C843ACFC8}" type="presParOf" srcId="{6D94EFF4-13D6-43F4-AE78-E69A3DC2168E}" destId="{6C593551-CA89-43E5-80ED-747539B8D712}" srcOrd="0" destOrd="0" presId="urn:microsoft.com/office/officeart/2008/layout/LinedList"/>
    <dgm:cxn modelId="{8145A5D9-E91F-4BE6-9A95-CF9926A5A76B}" type="presParOf" srcId="{6D94EFF4-13D6-43F4-AE78-E69A3DC2168E}" destId="{FC21CBC4-4A6A-469F-9B74-CFFADE9A26FA}" srcOrd="1" destOrd="0" presId="urn:microsoft.com/office/officeart/2008/layout/LinedList"/>
    <dgm:cxn modelId="{3BD4CFC1-457B-4BEF-95B9-57FCDB1C00F6}" type="presParOf" srcId="{FC21CBC4-4A6A-469F-9B74-CFFADE9A26FA}" destId="{E85F07EE-718A-411C-9B59-D6A77E389FDD}" srcOrd="0" destOrd="0" presId="urn:microsoft.com/office/officeart/2008/layout/LinedList"/>
    <dgm:cxn modelId="{CA4BFD9A-3A31-4EB1-86F3-92A6F2A460F2}" type="presParOf" srcId="{FC21CBC4-4A6A-469F-9B74-CFFADE9A26FA}" destId="{83E8FAB1-5A69-4D17-AED4-FD40C238BD2D}" srcOrd="1" destOrd="0" presId="urn:microsoft.com/office/officeart/2008/layout/LinedList"/>
    <dgm:cxn modelId="{BABA013E-A015-490A-825F-3FFAEC23EF11}" type="presParOf" srcId="{83E8FAB1-5A69-4D17-AED4-FD40C238BD2D}" destId="{E360CADA-0BF8-4775-AF54-0DBA7BB4880E}" srcOrd="0" destOrd="0" presId="urn:microsoft.com/office/officeart/2008/layout/LinedList"/>
    <dgm:cxn modelId="{7B4A81F8-B2FA-4FEE-97A9-9C4095C301AC}" type="presParOf" srcId="{83E8FAB1-5A69-4D17-AED4-FD40C238BD2D}" destId="{1EBF0D5C-1873-4F59-9610-02FF6C0768D7}" srcOrd="1" destOrd="0" presId="urn:microsoft.com/office/officeart/2008/layout/LinedList"/>
    <dgm:cxn modelId="{E8B355C5-0E8E-4AC2-B4DC-36A91047FD51}" type="presParOf" srcId="{83E8FAB1-5A69-4D17-AED4-FD40C238BD2D}" destId="{3AEC9C47-D9DF-4768-A73D-B9E68AC1B6B3}" srcOrd="2" destOrd="0" presId="urn:microsoft.com/office/officeart/2008/layout/LinedList"/>
    <dgm:cxn modelId="{7599CAA8-DDA6-472A-813A-EA00866B3060}" type="presParOf" srcId="{FC21CBC4-4A6A-469F-9B74-CFFADE9A26FA}" destId="{12C55BB2-2287-4CC2-936B-D40DEEA28F8C}" srcOrd="2" destOrd="0" presId="urn:microsoft.com/office/officeart/2008/layout/LinedList"/>
    <dgm:cxn modelId="{737AD57E-C5CD-4ACD-97D8-1774496533DB}" type="presParOf" srcId="{FC21CBC4-4A6A-469F-9B74-CFFADE9A26FA}" destId="{CA0F133F-D490-4493-BAD5-B03B5FDA2738}" srcOrd="3" destOrd="0" presId="urn:microsoft.com/office/officeart/2008/layout/LinedList"/>
    <dgm:cxn modelId="{57B3B891-67BE-46B8-9727-5B26D9285808}" type="presParOf" srcId="{632A980D-E79F-46E9-8841-4CAC4F16AC7A}" destId="{C6846DAD-77D2-412C-BAF2-47ED82D67E07}" srcOrd="2" destOrd="0" presId="urn:microsoft.com/office/officeart/2008/layout/LinedList"/>
    <dgm:cxn modelId="{176B5DF5-1491-455A-A8EF-58248B4BFB2C}" type="presParOf" srcId="{632A980D-E79F-46E9-8841-4CAC4F16AC7A}" destId="{313A5629-41C9-4584-BE42-5B0FAB2C72D1}" srcOrd="3" destOrd="0" presId="urn:microsoft.com/office/officeart/2008/layout/LinedList"/>
    <dgm:cxn modelId="{9CDA32ED-378D-405E-810E-5624E829032D}" type="presParOf" srcId="{313A5629-41C9-4584-BE42-5B0FAB2C72D1}" destId="{1B41A0E7-5F85-4D9B-BAD8-13A4CB194DBA}" srcOrd="0" destOrd="0" presId="urn:microsoft.com/office/officeart/2008/layout/LinedList"/>
    <dgm:cxn modelId="{0CA051A5-0E79-4F65-B67A-5378A4FB4F9D}" type="presParOf" srcId="{313A5629-41C9-4584-BE42-5B0FAB2C72D1}" destId="{3C1CCA82-6403-45E0-9A1D-4ACC7F0FDD0A}" srcOrd="1" destOrd="0" presId="urn:microsoft.com/office/officeart/2008/layout/LinedList"/>
    <dgm:cxn modelId="{A419E950-E5EC-4B6B-9239-F8C4157C4503}" type="presParOf" srcId="{3C1CCA82-6403-45E0-9A1D-4ACC7F0FDD0A}" destId="{D82D8E22-E44F-4F13-A873-F37D7BBA46A1}" srcOrd="0" destOrd="0" presId="urn:microsoft.com/office/officeart/2008/layout/LinedList"/>
    <dgm:cxn modelId="{5F7D89D8-BF21-43A8-927B-4EFEE03E0969}" type="presParOf" srcId="{3C1CCA82-6403-45E0-9A1D-4ACC7F0FDD0A}" destId="{18163038-216C-42E2-B1F1-4DFE17545031}" srcOrd="1" destOrd="0" presId="urn:microsoft.com/office/officeart/2008/layout/LinedList"/>
    <dgm:cxn modelId="{E079A980-647B-4C3D-B72D-73288936CC16}" type="presParOf" srcId="{18163038-216C-42E2-B1F1-4DFE17545031}" destId="{41B3A5DB-5BB1-4096-9F0D-9DA7C69F56F4}" srcOrd="0" destOrd="0" presId="urn:microsoft.com/office/officeart/2008/layout/LinedList"/>
    <dgm:cxn modelId="{B58731EC-4854-4E61-9EFC-FB012CADF586}" type="presParOf" srcId="{18163038-216C-42E2-B1F1-4DFE17545031}" destId="{037F0906-1BCE-4C58-A694-233D13041A2E}" srcOrd="1" destOrd="0" presId="urn:microsoft.com/office/officeart/2008/layout/LinedList"/>
    <dgm:cxn modelId="{F4A3A0A0-949A-42E9-8618-4458EC838D12}" type="presParOf" srcId="{18163038-216C-42E2-B1F1-4DFE17545031}" destId="{D7F10FF8-9A40-41AC-9119-590A609ED247}" srcOrd="2" destOrd="0" presId="urn:microsoft.com/office/officeart/2008/layout/LinedList"/>
    <dgm:cxn modelId="{3737E074-4C74-4E98-8F40-FE5000638ECB}" type="presParOf" srcId="{3C1CCA82-6403-45E0-9A1D-4ACC7F0FDD0A}" destId="{E9B72F21-CCDA-4141-A2BD-D91F2069C9C6}" srcOrd="2" destOrd="0" presId="urn:microsoft.com/office/officeart/2008/layout/LinedList"/>
    <dgm:cxn modelId="{D179DF50-5329-4246-80FE-366DCAC10B3B}" type="presParOf" srcId="{3C1CCA82-6403-45E0-9A1D-4ACC7F0FDD0A}" destId="{EB003995-5D09-442A-A1BD-AEE367103DE5}" srcOrd="3" destOrd="0" presId="urn:microsoft.com/office/officeart/2008/layout/LinedList"/>
    <dgm:cxn modelId="{21B18239-9014-4E49-9C29-1F10F60E075B}" type="presParOf" srcId="{632A980D-E79F-46E9-8841-4CAC4F16AC7A}" destId="{AE0A9C12-8AE9-492B-8665-6E9A96062DB5}" srcOrd="4" destOrd="0" presId="urn:microsoft.com/office/officeart/2008/layout/LinedList"/>
    <dgm:cxn modelId="{FB42E2DE-5329-4AA0-8A84-2AA416ED35E8}" type="presParOf" srcId="{632A980D-E79F-46E9-8841-4CAC4F16AC7A}" destId="{AA277DD9-0B03-4A9F-8951-E9D90F59A868}" srcOrd="5" destOrd="0" presId="urn:microsoft.com/office/officeart/2008/layout/LinedList"/>
    <dgm:cxn modelId="{01486CA2-8512-4E1E-8DC6-316D464A5DB9}" type="presParOf" srcId="{AA277DD9-0B03-4A9F-8951-E9D90F59A868}" destId="{AB2A7CF8-D0C1-46E0-B891-867A311360D0}" srcOrd="0" destOrd="0" presId="urn:microsoft.com/office/officeart/2008/layout/LinedList"/>
    <dgm:cxn modelId="{C5888474-60A8-40D5-8E24-31E28947A327}" type="presParOf" srcId="{AA277DD9-0B03-4A9F-8951-E9D90F59A868}" destId="{EFAC9BA2-E808-4009-980E-13138EE3A307}" srcOrd="1" destOrd="0" presId="urn:microsoft.com/office/officeart/2008/layout/LinedList"/>
    <dgm:cxn modelId="{29C40CBB-2143-48E3-84C2-75699C23F520}" type="presParOf" srcId="{EFAC9BA2-E808-4009-980E-13138EE3A307}" destId="{37BFC448-1E39-4458-B9B0-4514854F915D}" srcOrd="0" destOrd="0" presId="urn:microsoft.com/office/officeart/2008/layout/LinedList"/>
    <dgm:cxn modelId="{B68549A1-83A9-4DCD-81B3-6F9915CD4116}" type="presParOf" srcId="{EFAC9BA2-E808-4009-980E-13138EE3A307}" destId="{5BE9AFF3-5A3E-43AD-AA3E-04830F9593D5}" srcOrd="1" destOrd="0" presId="urn:microsoft.com/office/officeart/2008/layout/LinedList"/>
    <dgm:cxn modelId="{EFDF308A-4BC7-4B25-9792-959AC0924291}" type="presParOf" srcId="{5BE9AFF3-5A3E-43AD-AA3E-04830F9593D5}" destId="{B6637B33-161E-4499-8D77-35FF748471BC}" srcOrd="0" destOrd="0" presId="urn:microsoft.com/office/officeart/2008/layout/LinedList"/>
    <dgm:cxn modelId="{41258F9F-734A-4696-8B8F-3D3D16C3000C}" type="presParOf" srcId="{5BE9AFF3-5A3E-43AD-AA3E-04830F9593D5}" destId="{01433F69-CF34-469E-BFEA-5A99C49D4CFF}" srcOrd="1" destOrd="0" presId="urn:microsoft.com/office/officeart/2008/layout/LinedList"/>
    <dgm:cxn modelId="{F3FAF847-E92E-42E4-B09C-1487A6AB35D1}" type="presParOf" srcId="{5BE9AFF3-5A3E-43AD-AA3E-04830F9593D5}" destId="{23432046-5795-4C61-B570-E54ACE73E677}" srcOrd="2" destOrd="0" presId="urn:microsoft.com/office/officeart/2008/layout/LinedList"/>
    <dgm:cxn modelId="{1C9A8D8A-8B08-4950-987A-826B94AA8743}" type="presParOf" srcId="{EFAC9BA2-E808-4009-980E-13138EE3A307}" destId="{3A9F9216-B96D-4E83-AAF6-82E1522B5B3F}" srcOrd="2" destOrd="0" presId="urn:microsoft.com/office/officeart/2008/layout/LinedList"/>
    <dgm:cxn modelId="{46DAF355-EA33-47E4-A79B-F1DC846E1824}" type="presParOf" srcId="{EFAC9BA2-E808-4009-980E-13138EE3A307}" destId="{11361BF9-7214-4DEA-93D3-96CA50B94604}" srcOrd="3" destOrd="0" presId="urn:microsoft.com/office/officeart/2008/layout/LinedList"/>
    <dgm:cxn modelId="{CF13ED02-75DA-497F-A470-677B328DD635}" type="presParOf" srcId="{632A980D-E79F-46E9-8841-4CAC4F16AC7A}" destId="{693C8D0E-7BB4-4599-ABD9-A5B47040E834}" srcOrd="6" destOrd="0" presId="urn:microsoft.com/office/officeart/2008/layout/LinedList"/>
    <dgm:cxn modelId="{E781E71A-BB2D-49C0-8AC8-68EE04E63D49}" type="presParOf" srcId="{632A980D-E79F-46E9-8841-4CAC4F16AC7A}" destId="{D4DEEC75-6289-4505-A0F2-B444964B8AB0}" srcOrd="7" destOrd="0" presId="urn:microsoft.com/office/officeart/2008/layout/LinedList"/>
    <dgm:cxn modelId="{B45FE004-7BB4-4206-B4DA-1D8DB0AC9574}" type="presParOf" srcId="{D4DEEC75-6289-4505-A0F2-B444964B8AB0}" destId="{2702B732-34FC-45DB-A0F4-D633CBD7040B}" srcOrd="0" destOrd="0" presId="urn:microsoft.com/office/officeart/2008/layout/LinedList"/>
    <dgm:cxn modelId="{3D04C4B6-4C0A-4888-8685-9D599E8CA0B5}" type="presParOf" srcId="{D4DEEC75-6289-4505-A0F2-B444964B8AB0}" destId="{9192EAD0-E298-4E38-A589-D6D1FBA8EF60}" srcOrd="1" destOrd="0" presId="urn:microsoft.com/office/officeart/2008/layout/LinedList"/>
    <dgm:cxn modelId="{317EBD22-7711-4902-8B11-FFB89EC4C8DF}" type="presParOf" srcId="{9192EAD0-E298-4E38-A589-D6D1FBA8EF60}" destId="{E1B3E54B-CADE-42D2-BC06-91821DA3E797}" srcOrd="0" destOrd="0" presId="urn:microsoft.com/office/officeart/2008/layout/LinedList"/>
    <dgm:cxn modelId="{9CDFE9F3-BBB5-4996-88DE-3A6E4385C92B}" type="presParOf" srcId="{9192EAD0-E298-4E38-A589-D6D1FBA8EF60}" destId="{23B6E799-55C0-4FD8-A25F-7B64D636C7C1}" srcOrd="1" destOrd="0" presId="urn:microsoft.com/office/officeart/2008/layout/LinedList"/>
    <dgm:cxn modelId="{636F7C8A-E6BF-4022-84A3-95036787BB11}" type="presParOf" srcId="{23B6E799-55C0-4FD8-A25F-7B64D636C7C1}" destId="{19D2F77B-6173-4899-B832-DA35E8570579}" srcOrd="0" destOrd="0" presId="urn:microsoft.com/office/officeart/2008/layout/LinedList"/>
    <dgm:cxn modelId="{10ABCC24-11CA-4160-B6D5-BF7FFBAE86FA}" type="presParOf" srcId="{23B6E799-55C0-4FD8-A25F-7B64D636C7C1}" destId="{93CA5C6E-779E-42FE-9084-122512EAB061}" srcOrd="1" destOrd="0" presId="urn:microsoft.com/office/officeart/2008/layout/LinedList"/>
    <dgm:cxn modelId="{39495684-CC2B-48D6-99F7-F3D617C6E749}" type="presParOf" srcId="{23B6E799-55C0-4FD8-A25F-7B64D636C7C1}" destId="{38DCAF46-E917-46D0-81CC-87FFED86DDAA}" srcOrd="2" destOrd="0" presId="urn:microsoft.com/office/officeart/2008/layout/LinedList"/>
    <dgm:cxn modelId="{99C6CD43-F258-4C12-A55D-CDC71D619014}" type="presParOf" srcId="{9192EAD0-E298-4E38-A589-D6D1FBA8EF60}" destId="{6835BB1A-6CC7-4F58-9CB5-B94A9E82BB76}" srcOrd="2" destOrd="0" presId="urn:microsoft.com/office/officeart/2008/layout/LinedList"/>
    <dgm:cxn modelId="{D89D7060-EFE0-48BE-8411-D34F9AC45D96}" type="presParOf" srcId="{9192EAD0-E298-4E38-A589-D6D1FBA8EF60}" destId="{234BDB45-AD8D-4F84-9D32-0F341B15ACDA}" srcOrd="3" destOrd="0" presId="urn:microsoft.com/office/officeart/2008/layout/LinedList"/>
    <dgm:cxn modelId="{430DD284-B8B6-49BD-8F96-9013844260C6}" type="presParOf" srcId="{632A980D-E79F-46E9-8841-4CAC4F16AC7A}" destId="{926C41D4-64A1-42CB-99D3-D473DEDE02CE}" srcOrd="8" destOrd="0" presId="urn:microsoft.com/office/officeart/2008/layout/LinedList"/>
    <dgm:cxn modelId="{9B9B0C47-C5DE-4C00-B726-5550C3C2225C}" type="presParOf" srcId="{632A980D-E79F-46E9-8841-4CAC4F16AC7A}" destId="{0330817A-58C0-4574-8A23-FE067361DC44}" srcOrd="9" destOrd="0" presId="urn:microsoft.com/office/officeart/2008/layout/LinedList"/>
    <dgm:cxn modelId="{AF2B0F65-8706-4F2B-AD21-BF5BD8777FEF}" type="presParOf" srcId="{0330817A-58C0-4574-8A23-FE067361DC44}" destId="{A723AF4D-7CAE-4762-B5B6-DCB6BD000422}" srcOrd="0" destOrd="0" presId="urn:microsoft.com/office/officeart/2008/layout/LinedList"/>
    <dgm:cxn modelId="{1F884E20-553F-48A2-B353-1A9620F0D49D}" type="presParOf" srcId="{0330817A-58C0-4574-8A23-FE067361DC44}" destId="{5DBDB684-B52B-45CF-8B30-7393D28997AF}" srcOrd="1" destOrd="0" presId="urn:microsoft.com/office/officeart/2008/layout/LinedList"/>
    <dgm:cxn modelId="{245CEB9F-77D5-4666-84FB-8B5EFC11FF3D}" type="presParOf" srcId="{5DBDB684-B52B-45CF-8B30-7393D28997AF}" destId="{30698384-9E7D-4318-8AFE-787B7E9CA7CE}" srcOrd="0" destOrd="0" presId="urn:microsoft.com/office/officeart/2008/layout/LinedList"/>
    <dgm:cxn modelId="{21554D33-C369-410B-B19E-2DE4591FEBE9}" type="presParOf" srcId="{5DBDB684-B52B-45CF-8B30-7393D28997AF}" destId="{B57FC74E-727C-45A6-B022-3776ABF15583}" srcOrd="1" destOrd="0" presId="urn:microsoft.com/office/officeart/2008/layout/LinedList"/>
    <dgm:cxn modelId="{C63AE04B-27B0-419F-922B-F5CDE0A01F0C}" type="presParOf" srcId="{B57FC74E-727C-45A6-B022-3776ABF15583}" destId="{F9AC2D38-8836-406D-AAF1-B846AEEC3467}" srcOrd="0" destOrd="0" presId="urn:microsoft.com/office/officeart/2008/layout/LinedList"/>
    <dgm:cxn modelId="{67BBB0B3-6584-4ED4-B906-3194EDA72DF0}" type="presParOf" srcId="{B57FC74E-727C-45A6-B022-3776ABF15583}" destId="{C9DE766F-728D-42F1-8791-19D381F17A6F}" srcOrd="1" destOrd="0" presId="urn:microsoft.com/office/officeart/2008/layout/LinedList"/>
    <dgm:cxn modelId="{625435DB-1717-43B7-90F7-F1D9797B5264}" type="presParOf" srcId="{B57FC74E-727C-45A6-B022-3776ABF15583}" destId="{F2D9C602-3ACA-4643-B5F0-99D61C843854}" srcOrd="2" destOrd="0" presId="urn:microsoft.com/office/officeart/2008/layout/LinedList"/>
    <dgm:cxn modelId="{B8A01971-EB85-4821-9384-6A067B93875B}" type="presParOf" srcId="{5DBDB684-B52B-45CF-8B30-7393D28997AF}" destId="{8162421E-8805-482F-9E32-B45DA0BFC5DC}" srcOrd="2" destOrd="0" presId="urn:microsoft.com/office/officeart/2008/layout/LinedList"/>
    <dgm:cxn modelId="{F36356A3-245D-4058-B19C-0AD481C5815D}" type="presParOf" srcId="{5DBDB684-B52B-45CF-8B30-7393D28997AF}" destId="{12592E84-5D2A-4100-A82F-EDFB143195CF}" srcOrd="3" destOrd="0" presId="urn:microsoft.com/office/officeart/2008/layout/LinedList"/>
    <dgm:cxn modelId="{716955EF-E7FB-4E73-B255-C65990E92B15}" type="presParOf" srcId="{632A980D-E79F-46E9-8841-4CAC4F16AC7A}" destId="{82BC6E48-13EF-4C7E-ADFA-30497DC879E0}" srcOrd="10" destOrd="0" presId="urn:microsoft.com/office/officeart/2008/layout/LinedList"/>
    <dgm:cxn modelId="{3BF1F173-E55B-4224-8708-AE22DDF24D4B}" type="presParOf" srcId="{632A980D-E79F-46E9-8841-4CAC4F16AC7A}" destId="{619E7ABE-2331-4F37-B671-1E0042424AE8}" srcOrd="11" destOrd="0" presId="urn:microsoft.com/office/officeart/2008/layout/LinedList"/>
    <dgm:cxn modelId="{12F56147-0C68-4C7C-B661-69C7B0C68EC9}" type="presParOf" srcId="{619E7ABE-2331-4F37-B671-1E0042424AE8}" destId="{7137157D-D6C9-40FD-8A6C-63BBA8581B0E}" srcOrd="0" destOrd="0" presId="urn:microsoft.com/office/officeart/2008/layout/LinedList"/>
    <dgm:cxn modelId="{D8F7C844-4C73-4E99-B8EF-BAA2B5E71054}" type="presParOf" srcId="{619E7ABE-2331-4F37-B671-1E0042424AE8}" destId="{C57FE888-C18E-4907-ADCE-106E889C02D3}" srcOrd="1" destOrd="0" presId="urn:microsoft.com/office/officeart/2008/layout/LinedList"/>
    <dgm:cxn modelId="{0217710C-2F6B-4457-8FA6-5E514C97DC46}" type="presParOf" srcId="{C57FE888-C18E-4907-ADCE-106E889C02D3}" destId="{30EA467C-7296-411B-8140-9D8E32C0005C}" srcOrd="0" destOrd="0" presId="urn:microsoft.com/office/officeart/2008/layout/LinedList"/>
    <dgm:cxn modelId="{A433CEB5-36BA-452A-B6D5-3A72CDA235E4}" type="presParOf" srcId="{C57FE888-C18E-4907-ADCE-106E889C02D3}" destId="{2C9B2EC2-2762-4259-8EB2-8070591FA940}" srcOrd="1" destOrd="0" presId="urn:microsoft.com/office/officeart/2008/layout/LinedList"/>
    <dgm:cxn modelId="{2B292F7A-EFC9-484D-AE0E-BDFD981EA6A5}" type="presParOf" srcId="{2C9B2EC2-2762-4259-8EB2-8070591FA940}" destId="{0C7C92E2-A3D4-47D2-AFE9-DCC079BD653D}" srcOrd="0" destOrd="0" presId="urn:microsoft.com/office/officeart/2008/layout/LinedList"/>
    <dgm:cxn modelId="{F1E8BB60-2D72-4B74-9F4A-E6D85B55350A}" type="presParOf" srcId="{2C9B2EC2-2762-4259-8EB2-8070591FA940}" destId="{66E0C81F-77DC-4304-84DD-398FDBE5863E}" srcOrd="1" destOrd="0" presId="urn:microsoft.com/office/officeart/2008/layout/LinedList"/>
    <dgm:cxn modelId="{4D942EA7-5337-4742-9EEE-C5648B721527}" type="presParOf" srcId="{2C9B2EC2-2762-4259-8EB2-8070591FA940}" destId="{CFFB7D18-2947-4949-B35C-8E288E4CE830}" srcOrd="2" destOrd="0" presId="urn:microsoft.com/office/officeart/2008/layout/LinedList"/>
    <dgm:cxn modelId="{5FE440CC-6C23-4596-8CE9-44FE6ED3F8B9}" type="presParOf" srcId="{C57FE888-C18E-4907-ADCE-106E889C02D3}" destId="{B95B9A1C-750E-4394-8AB4-A3A1817F831F}" srcOrd="2" destOrd="0" presId="urn:microsoft.com/office/officeart/2008/layout/LinedList"/>
    <dgm:cxn modelId="{55E7A7E8-02DF-41D5-9708-B5B89D51DAA0}" type="presParOf" srcId="{C57FE888-C18E-4907-ADCE-106E889C02D3}" destId="{F0A1FF8A-2732-4500-9D57-52EB674C646C}" srcOrd="3" destOrd="0" presId="urn:microsoft.com/office/officeart/2008/layout/LinedList"/>
    <dgm:cxn modelId="{CC5B94C6-49AC-4416-83A5-84B5F13D156E}" type="presParOf" srcId="{632A980D-E79F-46E9-8841-4CAC4F16AC7A}" destId="{F9166EA9-7C72-4316-8568-4B5400E42A94}" srcOrd="12" destOrd="0" presId="urn:microsoft.com/office/officeart/2008/layout/LinedList"/>
    <dgm:cxn modelId="{6E3607B3-CF22-4C53-9153-2ADD500BE2FF}" type="presParOf" srcId="{632A980D-E79F-46E9-8841-4CAC4F16AC7A}" destId="{63BC3F6E-9F30-41C6-BE9D-2061F13B4FF4}" srcOrd="13" destOrd="0" presId="urn:microsoft.com/office/officeart/2008/layout/LinedList"/>
    <dgm:cxn modelId="{6A860005-F82C-415F-BABF-0C662E8E2E1F}" type="presParOf" srcId="{63BC3F6E-9F30-41C6-BE9D-2061F13B4FF4}" destId="{29406074-0FFD-48E1-AEC5-DCC07B2FB7F2}" srcOrd="0" destOrd="0" presId="urn:microsoft.com/office/officeart/2008/layout/LinedList"/>
    <dgm:cxn modelId="{C3D5D0D0-2757-445C-B3B8-B5F494AA47A4}" type="presParOf" srcId="{63BC3F6E-9F30-41C6-BE9D-2061F13B4FF4}" destId="{D9002236-CED3-4C05-A887-0ECA1F010F0E}" srcOrd="1" destOrd="0" presId="urn:microsoft.com/office/officeart/2008/layout/LinedList"/>
    <dgm:cxn modelId="{C7B1405D-AD1B-4BA4-9002-4A0EEFD14A39}" type="presParOf" srcId="{D9002236-CED3-4C05-A887-0ECA1F010F0E}" destId="{696AC903-38DE-4A62-A46C-0F114EBF886B}" srcOrd="0" destOrd="0" presId="urn:microsoft.com/office/officeart/2008/layout/LinedList"/>
    <dgm:cxn modelId="{3BDC40C4-D43E-4A9E-918A-7A264ABD5FA1}" type="presParOf" srcId="{D9002236-CED3-4C05-A887-0ECA1F010F0E}" destId="{CFD8DB14-BD8E-46FA-970E-767B3B783814}" srcOrd="1" destOrd="0" presId="urn:microsoft.com/office/officeart/2008/layout/LinedList"/>
    <dgm:cxn modelId="{E9633B9C-1146-4D59-B44E-DDD9FA9C90B3}" type="presParOf" srcId="{CFD8DB14-BD8E-46FA-970E-767B3B783814}" destId="{F8309DC8-DAC2-4FCC-B8C8-69938535336C}" srcOrd="0" destOrd="0" presId="urn:microsoft.com/office/officeart/2008/layout/LinedList"/>
    <dgm:cxn modelId="{C22D2D56-41DB-4A7A-BDD4-B9CD4ED55311}" type="presParOf" srcId="{CFD8DB14-BD8E-46FA-970E-767B3B783814}" destId="{190808E7-DDE1-4956-8A14-88DB0B2F53D0}" srcOrd="1" destOrd="0" presId="urn:microsoft.com/office/officeart/2008/layout/LinedList"/>
    <dgm:cxn modelId="{FF8AE203-F800-434D-8D1C-BC01847973F7}" type="presParOf" srcId="{CFD8DB14-BD8E-46FA-970E-767B3B783814}" destId="{1B1C4D38-C4AA-44F7-A423-DDB157A4AD2A}" srcOrd="2" destOrd="0" presId="urn:microsoft.com/office/officeart/2008/layout/LinedList"/>
    <dgm:cxn modelId="{E1A816CD-7EC3-4766-8688-BE8C4B12A1E6}" type="presParOf" srcId="{D9002236-CED3-4C05-A887-0ECA1F010F0E}" destId="{E0D6C2F9-A506-4FCA-A306-601A6510A076}" srcOrd="2" destOrd="0" presId="urn:microsoft.com/office/officeart/2008/layout/LinedList"/>
    <dgm:cxn modelId="{AD9452A4-7542-4942-B64E-BC4CAF9DC528}" type="presParOf" srcId="{D9002236-CED3-4C05-A887-0ECA1F010F0E}" destId="{2FCA1D2A-DF6B-4F0E-B432-B5099229BE23}" srcOrd="3" destOrd="0" presId="urn:microsoft.com/office/officeart/2008/layout/LinedList"/>
    <dgm:cxn modelId="{AE93144C-095C-4826-B3A2-856846E8C9C0}" type="presParOf" srcId="{632A980D-E79F-46E9-8841-4CAC4F16AC7A}" destId="{92232F89-92DE-4528-B8F3-9681BF97C0F7}" srcOrd="14" destOrd="0" presId="urn:microsoft.com/office/officeart/2008/layout/LinedList"/>
    <dgm:cxn modelId="{AFABFB42-E530-4FA0-B6BB-D12CC3CD4B18}" type="presParOf" srcId="{632A980D-E79F-46E9-8841-4CAC4F16AC7A}" destId="{3A6B83B5-395B-4C52-AC08-1D4E063A1FA4}" srcOrd="15" destOrd="0" presId="urn:microsoft.com/office/officeart/2008/layout/LinedList"/>
    <dgm:cxn modelId="{FB6E125C-AB81-4BEB-8113-95A8B64D3653}" type="presParOf" srcId="{3A6B83B5-395B-4C52-AC08-1D4E063A1FA4}" destId="{54A0BFF1-DE5D-411D-AC6A-D42CEF18FBFD}" srcOrd="0" destOrd="0" presId="urn:microsoft.com/office/officeart/2008/layout/LinedList"/>
    <dgm:cxn modelId="{2E3A98E1-4FE5-4914-B1F8-8D04662EE2A2}" type="presParOf" srcId="{3A6B83B5-395B-4C52-AC08-1D4E063A1FA4}" destId="{42A2C2CB-8881-4141-8A61-7B8288AF4CEB}" srcOrd="1" destOrd="0" presId="urn:microsoft.com/office/officeart/2008/layout/LinedList"/>
    <dgm:cxn modelId="{65B18859-493D-4CFE-BCDD-BF0D914701FE}" type="presParOf" srcId="{42A2C2CB-8881-4141-8A61-7B8288AF4CEB}" destId="{34A17913-00AC-44F1-98BB-11E2D4BB85A6}" srcOrd="0" destOrd="0" presId="urn:microsoft.com/office/officeart/2008/layout/LinedList"/>
    <dgm:cxn modelId="{4A788289-8A45-4CDE-9621-AA9E6642F9BD}" type="presParOf" srcId="{42A2C2CB-8881-4141-8A61-7B8288AF4CEB}" destId="{04EA7333-1EB8-4087-83F1-77AEC7CAA3F8}" srcOrd="1" destOrd="0" presId="urn:microsoft.com/office/officeart/2008/layout/LinedList"/>
    <dgm:cxn modelId="{5B7C36A0-B515-41B9-AB9F-D16EFCDB4CE4}" type="presParOf" srcId="{04EA7333-1EB8-4087-83F1-77AEC7CAA3F8}" destId="{14BCEF7F-B3FD-412F-99E8-23308B84E542}" srcOrd="0" destOrd="0" presId="urn:microsoft.com/office/officeart/2008/layout/LinedList"/>
    <dgm:cxn modelId="{734C39CA-619A-44EB-A826-8E50604DFC33}" type="presParOf" srcId="{04EA7333-1EB8-4087-83F1-77AEC7CAA3F8}" destId="{DFD1AFE5-6A3F-4D69-A2A4-2C0D4196AC9C}" srcOrd="1" destOrd="0" presId="urn:microsoft.com/office/officeart/2008/layout/LinedList"/>
    <dgm:cxn modelId="{3FB6BE54-BF1F-4585-A3A2-5E9176FCB605}" type="presParOf" srcId="{04EA7333-1EB8-4087-83F1-77AEC7CAA3F8}" destId="{32ED8118-52C3-4249-B124-43D50260FC22}" srcOrd="2" destOrd="0" presId="urn:microsoft.com/office/officeart/2008/layout/LinedList"/>
    <dgm:cxn modelId="{2E445AEE-CE50-4F38-98FF-E6A6E73729BF}" type="presParOf" srcId="{42A2C2CB-8881-4141-8A61-7B8288AF4CEB}" destId="{D209FDED-A376-4D26-B30B-5BF679022715}" srcOrd="2" destOrd="0" presId="urn:microsoft.com/office/officeart/2008/layout/LinedList"/>
    <dgm:cxn modelId="{43DA52F6-F5F9-4F61-9FD4-4F9E505746D9}" type="presParOf" srcId="{42A2C2CB-8881-4141-8A61-7B8288AF4CEB}" destId="{ED06801C-4756-4ECA-BA86-24DE5F0E2FA8}"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C53B9-6628-48D4-94DF-EE1A6902FA6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43C28A8-7546-4B9D-A008-A721F9F4C10B}">
      <dgm:prSet/>
      <dgm:spPr/>
      <dgm:t>
        <a:bodyPr/>
        <a:lstStyle/>
        <a:p>
          <a:r>
            <a:rPr lang="en-US" b="0" i="0"/>
            <a:t>The positive reinforcement learning means adding something to increase the tendency that expected behavior would occur again. </a:t>
          </a:r>
          <a:endParaRPr lang="en-US"/>
        </a:p>
      </dgm:t>
    </dgm:pt>
    <dgm:pt modelId="{9FB99C56-1C58-470F-995C-9B53745F9A0C}" type="parTrans" cxnId="{22715D9A-611E-42A9-8FE0-5DF9B0B39736}">
      <dgm:prSet/>
      <dgm:spPr/>
      <dgm:t>
        <a:bodyPr/>
        <a:lstStyle/>
        <a:p>
          <a:endParaRPr lang="en-US"/>
        </a:p>
      </dgm:t>
    </dgm:pt>
    <dgm:pt modelId="{5A6AFD8E-DC12-41A8-964B-F23B0313A276}" type="sibTrans" cxnId="{22715D9A-611E-42A9-8FE0-5DF9B0B39736}">
      <dgm:prSet/>
      <dgm:spPr/>
      <dgm:t>
        <a:bodyPr/>
        <a:lstStyle/>
        <a:p>
          <a:endParaRPr lang="en-US"/>
        </a:p>
      </dgm:t>
    </dgm:pt>
    <dgm:pt modelId="{4CCA392E-EB7D-4EAF-80E3-BFDD4DEFA8C0}">
      <dgm:prSet/>
      <dgm:spPr/>
      <dgm:t>
        <a:bodyPr/>
        <a:lstStyle/>
        <a:p>
          <a:r>
            <a:rPr lang="en-US" b="0" i="0"/>
            <a:t>It impacts positively on the behavior of the agent and increases the strength of the behavior.</a:t>
          </a:r>
          <a:endParaRPr lang="en-US"/>
        </a:p>
      </dgm:t>
    </dgm:pt>
    <dgm:pt modelId="{1FAD5A31-51A9-4934-B6CA-B2DD66124546}" type="parTrans" cxnId="{4BBB89B6-C9BD-4B11-8EA5-221C4A3841AC}">
      <dgm:prSet/>
      <dgm:spPr/>
      <dgm:t>
        <a:bodyPr/>
        <a:lstStyle/>
        <a:p>
          <a:endParaRPr lang="en-US"/>
        </a:p>
      </dgm:t>
    </dgm:pt>
    <dgm:pt modelId="{B5203A2E-550C-476B-937E-53D072241205}" type="sibTrans" cxnId="{4BBB89B6-C9BD-4B11-8EA5-221C4A3841AC}">
      <dgm:prSet/>
      <dgm:spPr/>
      <dgm:t>
        <a:bodyPr/>
        <a:lstStyle/>
        <a:p>
          <a:endParaRPr lang="en-US"/>
        </a:p>
      </dgm:t>
    </dgm:pt>
    <dgm:pt modelId="{00AF1A4D-75A3-4754-9215-5D4F85F51EB7}">
      <dgm:prSet/>
      <dgm:spPr/>
      <dgm:t>
        <a:bodyPr/>
        <a:lstStyle/>
        <a:p>
          <a:r>
            <a:rPr lang="en-US" b="0" i="0"/>
            <a:t>This type of reinforcement can sustain the changes for a long time, but too much positive reinforcement may lead to an overload of states that can reduce the consequences.</a:t>
          </a:r>
          <a:endParaRPr lang="en-US"/>
        </a:p>
      </dgm:t>
    </dgm:pt>
    <dgm:pt modelId="{C009BB3F-CCCA-456C-B115-2DF5E061308C}" type="parTrans" cxnId="{465F4F50-FD01-48C9-A6D5-25F6F869D18E}">
      <dgm:prSet/>
      <dgm:spPr/>
      <dgm:t>
        <a:bodyPr/>
        <a:lstStyle/>
        <a:p>
          <a:endParaRPr lang="en-US"/>
        </a:p>
      </dgm:t>
    </dgm:pt>
    <dgm:pt modelId="{E08E0355-88FD-43B9-A20B-ED3D7E29ABC3}" type="sibTrans" cxnId="{465F4F50-FD01-48C9-A6D5-25F6F869D18E}">
      <dgm:prSet/>
      <dgm:spPr/>
      <dgm:t>
        <a:bodyPr/>
        <a:lstStyle/>
        <a:p>
          <a:endParaRPr lang="en-US"/>
        </a:p>
      </dgm:t>
    </dgm:pt>
    <dgm:pt modelId="{F912B602-4F8E-40C6-BAFD-79D69A76CAF1}" type="pres">
      <dgm:prSet presAssocID="{072C53B9-6628-48D4-94DF-EE1A6902FA60}" presName="linear" presStyleCnt="0">
        <dgm:presLayoutVars>
          <dgm:animLvl val="lvl"/>
          <dgm:resizeHandles val="exact"/>
        </dgm:presLayoutVars>
      </dgm:prSet>
      <dgm:spPr/>
    </dgm:pt>
    <dgm:pt modelId="{E006B877-46E3-4BC6-84A1-EF464B5D9DBE}" type="pres">
      <dgm:prSet presAssocID="{443C28A8-7546-4B9D-A008-A721F9F4C10B}" presName="parentText" presStyleLbl="node1" presStyleIdx="0" presStyleCnt="3">
        <dgm:presLayoutVars>
          <dgm:chMax val="0"/>
          <dgm:bulletEnabled val="1"/>
        </dgm:presLayoutVars>
      </dgm:prSet>
      <dgm:spPr/>
    </dgm:pt>
    <dgm:pt modelId="{9AE56AC7-592B-42D1-B9CA-42C450C6EA6D}" type="pres">
      <dgm:prSet presAssocID="{5A6AFD8E-DC12-41A8-964B-F23B0313A276}" presName="spacer" presStyleCnt="0"/>
      <dgm:spPr/>
    </dgm:pt>
    <dgm:pt modelId="{C0CF3DA2-0202-4F51-B0FE-3044971CD6BB}" type="pres">
      <dgm:prSet presAssocID="{4CCA392E-EB7D-4EAF-80E3-BFDD4DEFA8C0}" presName="parentText" presStyleLbl="node1" presStyleIdx="1" presStyleCnt="3">
        <dgm:presLayoutVars>
          <dgm:chMax val="0"/>
          <dgm:bulletEnabled val="1"/>
        </dgm:presLayoutVars>
      </dgm:prSet>
      <dgm:spPr/>
    </dgm:pt>
    <dgm:pt modelId="{53C6F070-0B2D-48F4-A575-A34A7D662C63}" type="pres">
      <dgm:prSet presAssocID="{B5203A2E-550C-476B-937E-53D072241205}" presName="spacer" presStyleCnt="0"/>
      <dgm:spPr/>
    </dgm:pt>
    <dgm:pt modelId="{5B7A9D03-FFCF-4DFF-BC6E-160A10D0D20B}" type="pres">
      <dgm:prSet presAssocID="{00AF1A4D-75A3-4754-9215-5D4F85F51EB7}" presName="parentText" presStyleLbl="node1" presStyleIdx="2" presStyleCnt="3">
        <dgm:presLayoutVars>
          <dgm:chMax val="0"/>
          <dgm:bulletEnabled val="1"/>
        </dgm:presLayoutVars>
      </dgm:prSet>
      <dgm:spPr/>
    </dgm:pt>
  </dgm:ptLst>
  <dgm:cxnLst>
    <dgm:cxn modelId="{465F4F50-FD01-48C9-A6D5-25F6F869D18E}" srcId="{072C53B9-6628-48D4-94DF-EE1A6902FA60}" destId="{00AF1A4D-75A3-4754-9215-5D4F85F51EB7}" srcOrd="2" destOrd="0" parTransId="{C009BB3F-CCCA-456C-B115-2DF5E061308C}" sibTransId="{E08E0355-88FD-43B9-A20B-ED3D7E29ABC3}"/>
    <dgm:cxn modelId="{6931C852-1D76-4DD1-9492-79C9CB950062}" type="presOf" srcId="{443C28A8-7546-4B9D-A008-A721F9F4C10B}" destId="{E006B877-46E3-4BC6-84A1-EF464B5D9DBE}" srcOrd="0" destOrd="0" presId="urn:microsoft.com/office/officeart/2005/8/layout/vList2"/>
    <dgm:cxn modelId="{F095A48D-CE72-4274-ADDF-B181DD5FF566}" type="presOf" srcId="{4CCA392E-EB7D-4EAF-80E3-BFDD4DEFA8C0}" destId="{C0CF3DA2-0202-4F51-B0FE-3044971CD6BB}" srcOrd="0" destOrd="0" presId="urn:microsoft.com/office/officeart/2005/8/layout/vList2"/>
    <dgm:cxn modelId="{22715D9A-611E-42A9-8FE0-5DF9B0B39736}" srcId="{072C53B9-6628-48D4-94DF-EE1A6902FA60}" destId="{443C28A8-7546-4B9D-A008-A721F9F4C10B}" srcOrd="0" destOrd="0" parTransId="{9FB99C56-1C58-470F-995C-9B53745F9A0C}" sibTransId="{5A6AFD8E-DC12-41A8-964B-F23B0313A276}"/>
    <dgm:cxn modelId="{202093A0-2FA2-42DE-A97C-3D9F478C2CC5}" type="presOf" srcId="{072C53B9-6628-48D4-94DF-EE1A6902FA60}" destId="{F912B602-4F8E-40C6-BAFD-79D69A76CAF1}" srcOrd="0" destOrd="0" presId="urn:microsoft.com/office/officeart/2005/8/layout/vList2"/>
    <dgm:cxn modelId="{4BBB89B6-C9BD-4B11-8EA5-221C4A3841AC}" srcId="{072C53B9-6628-48D4-94DF-EE1A6902FA60}" destId="{4CCA392E-EB7D-4EAF-80E3-BFDD4DEFA8C0}" srcOrd="1" destOrd="0" parTransId="{1FAD5A31-51A9-4934-B6CA-B2DD66124546}" sibTransId="{B5203A2E-550C-476B-937E-53D072241205}"/>
    <dgm:cxn modelId="{BAF306B8-BAEE-45AE-BD52-79A8E835CD33}" type="presOf" srcId="{00AF1A4D-75A3-4754-9215-5D4F85F51EB7}" destId="{5B7A9D03-FFCF-4DFF-BC6E-160A10D0D20B}" srcOrd="0" destOrd="0" presId="urn:microsoft.com/office/officeart/2005/8/layout/vList2"/>
    <dgm:cxn modelId="{7490B12D-F73F-4B9D-8DF2-CF7B1F32BD55}" type="presParOf" srcId="{F912B602-4F8E-40C6-BAFD-79D69A76CAF1}" destId="{E006B877-46E3-4BC6-84A1-EF464B5D9DBE}" srcOrd="0" destOrd="0" presId="urn:microsoft.com/office/officeart/2005/8/layout/vList2"/>
    <dgm:cxn modelId="{B12B2956-E336-4A56-AE6F-66005280F78A}" type="presParOf" srcId="{F912B602-4F8E-40C6-BAFD-79D69A76CAF1}" destId="{9AE56AC7-592B-42D1-B9CA-42C450C6EA6D}" srcOrd="1" destOrd="0" presId="urn:microsoft.com/office/officeart/2005/8/layout/vList2"/>
    <dgm:cxn modelId="{86C7128D-B304-459B-86C2-9DE0258EB79D}" type="presParOf" srcId="{F912B602-4F8E-40C6-BAFD-79D69A76CAF1}" destId="{C0CF3DA2-0202-4F51-B0FE-3044971CD6BB}" srcOrd="2" destOrd="0" presId="urn:microsoft.com/office/officeart/2005/8/layout/vList2"/>
    <dgm:cxn modelId="{F466618A-625A-4EAD-B89B-872414F540B8}" type="presParOf" srcId="{F912B602-4F8E-40C6-BAFD-79D69A76CAF1}" destId="{53C6F070-0B2D-48F4-A575-A34A7D662C63}" srcOrd="3" destOrd="0" presId="urn:microsoft.com/office/officeart/2005/8/layout/vList2"/>
    <dgm:cxn modelId="{D3982BF1-1AAB-4314-8008-C3271C5D78C7}" type="presParOf" srcId="{F912B602-4F8E-40C6-BAFD-79D69A76CAF1}" destId="{5B7A9D03-FFCF-4DFF-BC6E-160A10D0D2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52C5B-53ED-4620-A31C-4D1088BDDD5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805B12F-0BAD-4D5B-8AF0-6662050C56B8}">
      <dgm:prSet/>
      <dgm:spPr/>
      <dgm:t>
        <a:bodyPr/>
        <a:lstStyle/>
        <a:p>
          <a:r>
            <a:rPr lang="en-US" b="0" i="0"/>
            <a:t>The negative reinforcement learning is opposite to the positive reinforcement as it increases the tendency that the specific behavior will occur again by avoiding the negative condition.</a:t>
          </a:r>
          <a:endParaRPr lang="en-US"/>
        </a:p>
      </dgm:t>
    </dgm:pt>
    <dgm:pt modelId="{0A761891-56A8-4A6A-9EB3-BF533CDE8F5F}" type="parTrans" cxnId="{8589A83F-8FD2-46FA-98E0-E2F523AC3A07}">
      <dgm:prSet/>
      <dgm:spPr/>
      <dgm:t>
        <a:bodyPr/>
        <a:lstStyle/>
        <a:p>
          <a:endParaRPr lang="en-US"/>
        </a:p>
      </dgm:t>
    </dgm:pt>
    <dgm:pt modelId="{A271569E-A0EA-4543-9AE5-58522CF53EA5}" type="sibTrans" cxnId="{8589A83F-8FD2-46FA-98E0-E2F523AC3A07}">
      <dgm:prSet/>
      <dgm:spPr/>
      <dgm:t>
        <a:bodyPr/>
        <a:lstStyle/>
        <a:p>
          <a:endParaRPr lang="en-US"/>
        </a:p>
      </dgm:t>
    </dgm:pt>
    <dgm:pt modelId="{676AC7E3-3FCF-4E0A-8E45-2D2593510701}">
      <dgm:prSet/>
      <dgm:spPr/>
      <dgm:t>
        <a:bodyPr/>
        <a:lstStyle/>
        <a:p>
          <a:r>
            <a:rPr lang="en-US" b="0" i="0"/>
            <a:t>It can be more effective than the positive reinforcement depending on situation and behavior, but it provides reinforcement only to meet minimum behavior.</a:t>
          </a:r>
          <a:endParaRPr lang="en-US"/>
        </a:p>
      </dgm:t>
    </dgm:pt>
    <dgm:pt modelId="{52B39776-08A8-4201-BD8E-EA20A4841904}" type="parTrans" cxnId="{E4070822-2575-4F4E-89F1-D66E1C7EDAD5}">
      <dgm:prSet/>
      <dgm:spPr/>
      <dgm:t>
        <a:bodyPr/>
        <a:lstStyle/>
        <a:p>
          <a:endParaRPr lang="en-US"/>
        </a:p>
      </dgm:t>
    </dgm:pt>
    <dgm:pt modelId="{00042F59-AC3A-4CC1-98E2-5492C6F774D9}" type="sibTrans" cxnId="{E4070822-2575-4F4E-89F1-D66E1C7EDAD5}">
      <dgm:prSet/>
      <dgm:spPr/>
      <dgm:t>
        <a:bodyPr/>
        <a:lstStyle/>
        <a:p>
          <a:endParaRPr lang="en-US"/>
        </a:p>
      </dgm:t>
    </dgm:pt>
    <dgm:pt modelId="{C3EC00DE-73C9-4B86-957B-366C1E86CBD0}" type="pres">
      <dgm:prSet presAssocID="{C7252C5B-53ED-4620-A31C-4D1088BDDD50}" presName="linear" presStyleCnt="0">
        <dgm:presLayoutVars>
          <dgm:animLvl val="lvl"/>
          <dgm:resizeHandles val="exact"/>
        </dgm:presLayoutVars>
      </dgm:prSet>
      <dgm:spPr/>
    </dgm:pt>
    <dgm:pt modelId="{C2B0402A-B200-4EF1-A7AD-F322BFA79054}" type="pres">
      <dgm:prSet presAssocID="{D805B12F-0BAD-4D5B-8AF0-6662050C56B8}" presName="parentText" presStyleLbl="node1" presStyleIdx="0" presStyleCnt="2">
        <dgm:presLayoutVars>
          <dgm:chMax val="0"/>
          <dgm:bulletEnabled val="1"/>
        </dgm:presLayoutVars>
      </dgm:prSet>
      <dgm:spPr/>
    </dgm:pt>
    <dgm:pt modelId="{D7BD41E0-FC34-4269-A022-C4655EAC41BE}" type="pres">
      <dgm:prSet presAssocID="{A271569E-A0EA-4543-9AE5-58522CF53EA5}" presName="spacer" presStyleCnt="0"/>
      <dgm:spPr/>
    </dgm:pt>
    <dgm:pt modelId="{A5D8F0D0-F783-426A-903B-CD61D5BB7F68}" type="pres">
      <dgm:prSet presAssocID="{676AC7E3-3FCF-4E0A-8E45-2D2593510701}" presName="parentText" presStyleLbl="node1" presStyleIdx="1" presStyleCnt="2">
        <dgm:presLayoutVars>
          <dgm:chMax val="0"/>
          <dgm:bulletEnabled val="1"/>
        </dgm:presLayoutVars>
      </dgm:prSet>
      <dgm:spPr/>
    </dgm:pt>
  </dgm:ptLst>
  <dgm:cxnLst>
    <dgm:cxn modelId="{E5B4BF09-7122-4019-86B0-57B1ACC68E25}" type="presOf" srcId="{C7252C5B-53ED-4620-A31C-4D1088BDDD50}" destId="{C3EC00DE-73C9-4B86-957B-366C1E86CBD0}" srcOrd="0" destOrd="0" presId="urn:microsoft.com/office/officeart/2005/8/layout/vList2"/>
    <dgm:cxn modelId="{E4070822-2575-4F4E-89F1-D66E1C7EDAD5}" srcId="{C7252C5B-53ED-4620-A31C-4D1088BDDD50}" destId="{676AC7E3-3FCF-4E0A-8E45-2D2593510701}" srcOrd="1" destOrd="0" parTransId="{52B39776-08A8-4201-BD8E-EA20A4841904}" sibTransId="{00042F59-AC3A-4CC1-98E2-5492C6F774D9}"/>
    <dgm:cxn modelId="{8589A83F-8FD2-46FA-98E0-E2F523AC3A07}" srcId="{C7252C5B-53ED-4620-A31C-4D1088BDDD50}" destId="{D805B12F-0BAD-4D5B-8AF0-6662050C56B8}" srcOrd="0" destOrd="0" parTransId="{0A761891-56A8-4A6A-9EB3-BF533CDE8F5F}" sibTransId="{A271569E-A0EA-4543-9AE5-58522CF53EA5}"/>
    <dgm:cxn modelId="{5130736E-CF16-41CB-9AD2-CA25A94CE62F}" type="presOf" srcId="{676AC7E3-3FCF-4E0A-8E45-2D2593510701}" destId="{A5D8F0D0-F783-426A-903B-CD61D5BB7F68}" srcOrd="0" destOrd="0" presId="urn:microsoft.com/office/officeart/2005/8/layout/vList2"/>
    <dgm:cxn modelId="{0F2DCDB4-0C10-4ECB-8CF4-30DA921F8942}" type="presOf" srcId="{D805B12F-0BAD-4D5B-8AF0-6662050C56B8}" destId="{C2B0402A-B200-4EF1-A7AD-F322BFA79054}" srcOrd="0" destOrd="0" presId="urn:microsoft.com/office/officeart/2005/8/layout/vList2"/>
    <dgm:cxn modelId="{E1F48D4A-8E4F-4690-B4A1-1310D61A74D4}" type="presParOf" srcId="{C3EC00DE-73C9-4B86-957B-366C1E86CBD0}" destId="{C2B0402A-B200-4EF1-A7AD-F322BFA79054}" srcOrd="0" destOrd="0" presId="urn:microsoft.com/office/officeart/2005/8/layout/vList2"/>
    <dgm:cxn modelId="{2F3389A0-B55B-407C-987B-51F82429EF99}" type="presParOf" srcId="{C3EC00DE-73C9-4B86-957B-366C1E86CBD0}" destId="{D7BD41E0-FC34-4269-A022-C4655EAC41BE}" srcOrd="1" destOrd="0" presId="urn:microsoft.com/office/officeart/2005/8/layout/vList2"/>
    <dgm:cxn modelId="{72F2180B-B144-40DD-8807-75613383B34E}" type="presParOf" srcId="{C3EC00DE-73C9-4B86-957B-366C1E86CBD0}" destId="{A5D8F0D0-F783-426A-903B-CD61D5BB7F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38BFB4-7BD5-45FC-A33B-B06DFFF710A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3B8AF8-2284-40B5-BA12-84536787ED64}">
      <dgm:prSet/>
      <dgm:spPr/>
      <dgm:t>
        <a:bodyPr/>
        <a:lstStyle/>
        <a:p>
          <a:r>
            <a:rPr lang="en-US" b="0" i="0"/>
            <a:t>The Reinforcement Learning and Supervised Learning both are the part of machine learning, but both types of learnings are far opposite to each other. </a:t>
          </a:r>
          <a:endParaRPr lang="en-US"/>
        </a:p>
      </dgm:t>
    </dgm:pt>
    <dgm:pt modelId="{75DE7632-0171-4B00-9C43-8220637E2782}" type="parTrans" cxnId="{97DAAB5B-C18D-4956-AFC2-B21B8AFAA82A}">
      <dgm:prSet/>
      <dgm:spPr/>
      <dgm:t>
        <a:bodyPr/>
        <a:lstStyle/>
        <a:p>
          <a:endParaRPr lang="en-US"/>
        </a:p>
      </dgm:t>
    </dgm:pt>
    <dgm:pt modelId="{DB4862E8-ACFF-436E-82EE-DB489AC5F18B}" type="sibTrans" cxnId="{97DAAB5B-C18D-4956-AFC2-B21B8AFAA82A}">
      <dgm:prSet/>
      <dgm:spPr/>
      <dgm:t>
        <a:bodyPr/>
        <a:lstStyle/>
        <a:p>
          <a:endParaRPr lang="en-US"/>
        </a:p>
      </dgm:t>
    </dgm:pt>
    <dgm:pt modelId="{8DB89C72-0E91-403D-9950-081318268199}">
      <dgm:prSet/>
      <dgm:spPr/>
      <dgm:t>
        <a:bodyPr/>
        <a:lstStyle/>
        <a:p>
          <a:r>
            <a:rPr lang="en-US" b="0" i="0"/>
            <a:t>The RL agents interact with the environment, explore it, take action, and get rewarded. </a:t>
          </a:r>
          <a:endParaRPr lang="en-US"/>
        </a:p>
      </dgm:t>
    </dgm:pt>
    <dgm:pt modelId="{82DBCD85-E2F0-4429-B221-FA6B5C16DE7B}" type="parTrans" cxnId="{852741CE-9BA8-44DA-93A8-35CFB11BB92F}">
      <dgm:prSet/>
      <dgm:spPr/>
      <dgm:t>
        <a:bodyPr/>
        <a:lstStyle/>
        <a:p>
          <a:endParaRPr lang="en-US"/>
        </a:p>
      </dgm:t>
    </dgm:pt>
    <dgm:pt modelId="{56AB3C88-0CF0-429A-841D-F90C5BFD36EC}" type="sibTrans" cxnId="{852741CE-9BA8-44DA-93A8-35CFB11BB92F}">
      <dgm:prSet/>
      <dgm:spPr/>
      <dgm:t>
        <a:bodyPr/>
        <a:lstStyle/>
        <a:p>
          <a:endParaRPr lang="en-US"/>
        </a:p>
      </dgm:t>
    </dgm:pt>
    <dgm:pt modelId="{2C9A82C2-04D4-49AA-92F2-4CEFD903AAC4}">
      <dgm:prSet/>
      <dgm:spPr/>
      <dgm:t>
        <a:bodyPr/>
        <a:lstStyle/>
        <a:p>
          <a:r>
            <a:rPr lang="en-US" b="0" i="0"/>
            <a:t>Whereas supervised learning algorithms learn from the labeled dataset and, on the basis of the training, predict the output.</a:t>
          </a:r>
          <a:endParaRPr lang="en-US"/>
        </a:p>
      </dgm:t>
    </dgm:pt>
    <dgm:pt modelId="{24C52D71-5513-45E3-B107-75DA7A32F549}" type="parTrans" cxnId="{C7DB074B-89DD-461E-8471-A14DA523D6E6}">
      <dgm:prSet/>
      <dgm:spPr/>
      <dgm:t>
        <a:bodyPr/>
        <a:lstStyle/>
        <a:p>
          <a:endParaRPr lang="en-US"/>
        </a:p>
      </dgm:t>
    </dgm:pt>
    <dgm:pt modelId="{D1C1E2AF-FB4C-44F3-B029-29E767005DEB}" type="sibTrans" cxnId="{C7DB074B-89DD-461E-8471-A14DA523D6E6}">
      <dgm:prSet/>
      <dgm:spPr/>
      <dgm:t>
        <a:bodyPr/>
        <a:lstStyle/>
        <a:p>
          <a:endParaRPr lang="en-US"/>
        </a:p>
      </dgm:t>
    </dgm:pt>
    <dgm:pt modelId="{5BBC3F90-6B97-42A3-A9E8-35FBAE9F3100}" type="pres">
      <dgm:prSet presAssocID="{BB38BFB4-7BD5-45FC-A33B-B06DFFF710A1}" presName="vert0" presStyleCnt="0">
        <dgm:presLayoutVars>
          <dgm:dir/>
          <dgm:animOne val="branch"/>
          <dgm:animLvl val="lvl"/>
        </dgm:presLayoutVars>
      </dgm:prSet>
      <dgm:spPr/>
    </dgm:pt>
    <dgm:pt modelId="{8A0F5501-E98F-41F4-8FC4-37262397F577}" type="pres">
      <dgm:prSet presAssocID="{573B8AF8-2284-40B5-BA12-84536787ED64}" presName="thickLine" presStyleLbl="alignNode1" presStyleIdx="0" presStyleCnt="3"/>
      <dgm:spPr/>
    </dgm:pt>
    <dgm:pt modelId="{E0949B25-EFF7-4521-A370-94AF91DA9F99}" type="pres">
      <dgm:prSet presAssocID="{573B8AF8-2284-40B5-BA12-84536787ED64}" presName="horz1" presStyleCnt="0"/>
      <dgm:spPr/>
    </dgm:pt>
    <dgm:pt modelId="{01E86952-B0F2-4400-99AA-8ECFF4E759F7}" type="pres">
      <dgm:prSet presAssocID="{573B8AF8-2284-40B5-BA12-84536787ED64}" presName="tx1" presStyleLbl="revTx" presStyleIdx="0" presStyleCnt="3"/>
      <dgm:spPr/>
    </dgm:pt>
    <dgm:pt modelId="{F582236E-2095-4F67-810B-8B338270F6DA}" type="pres">
      <dgm:prSet presAssocID="{573B8AF8-2284-40B5-BA12-84536787ED64}" presName="vert1" presStyleCnt="0"/>
      <dgm:spPr/>
    </dgm:pt>
    <dgm:pt modelId="{C7E8FF1E-6E3E-46FD-97E8-96D8B4DB533F}" type="pres">
      <dgm:prSet presAssocID="{8DB89C72-0E91-403D-9950-081318268199}" presName="thickLine" presStyleLbl="alignNode1" presStyleIdx="1" presStyleCnt="3"/>
      <dgm:spPr/>
    </dgm:pt>
    <dgm:pt modelId="{E457EC2C-2AA1-42CA-88A6-EDB8FDC0862C}" type="pres">
      <dgm:prSet presAssocID="{8DB89C72-0E91-403D-9950-081318268199}" presName="horz1" presStyleCnt="0"/>
      <dgm:spPr/>
    </dgm:pt>
    <dgm:pt modelId="{A1845570-B207-4652-8BD9-961C8ABF5EC0}" type="pres">
      <dgm:prSet presAssocID="{8DB89C72-0E91-403D-9950-081318268199}" presName="tx1" presStyleLbl="revTx" presStyleIdx="1" presStyleCnt="3"/>
      <dgm:spPr/>
    </dgm:pt>
    <dgm:pt modelId="{5E03DDBB-4015-4175-9F2C-45ACA3099184}" type="pres">
      <dgm:prSet presAssocID="{8DB89C72-0E91-403D-9950-081318268199}" presName="vert1" presStyleCnt="0"/>
      <dgm:spPr/>
    </dgm:pt>
    <dgm:pt modelId="{B4F6EF3D-D459-411C-A81C-9280EF6A87C0}" type="pres">
      <dgm:prSet presAssocID="{2C9A82C2-04D4-49AA-92F2-4CEFD903AAC4}" presName="thickLine" presStyleLbl="alignNode1" presStyleIdx="2" presStyleCnt="3"/>
      <dgm:spPr/>
    </dgm:pt>
    <dgm:pt modelId="{63050EDD-0FF2-4951-B61F-A54809874D36}" type="pres">
      <dgm:prSet presAssocID="{2C9A82C2-04D4-49AA-92F2-4CEFD903AAC4}" presName="horz1" presStyleCnt="0"/>
      <dgm:spPr/>
    </dgm:pt>
    <dgm:pt modelId="{8A628C2E-6C79-47C3-ABA8-F763D1DD3CB4}" type="pres">
      <dgm:prSet presAssocID="{2C9A82C2-04D4-49AA-92F2-4CEFD903AAC4}" presName="tx1" presStyleLbl="revTx" presStyleIdx="2" presStyleCnt="3"/>
      <dgm:spPr/>
    </dgm:pt>
    <dgm:pt modelId="{BC210D4F-5C87-48D5-91F7-C35924628D12}" type="pres">
      <dgm:prSet presAssocID="{2C9A82C2-04D4-49AA-92F2-4CEFD903AAC4}" presName="vert1" presStyleCnt="0"/>
      <dgm:spPr/>
    </dgm:pt>
  </dgm:ptLst>
  <dgm:cxnLst>
    <dgm:cxn modelId="{97DAAB5B-C18D-4956-AFC2-B21B8AFAA82A}" srcId="{BB38BFB4-7BD5-45FC-A33B-B06DFFF710A1}" destId="{573B8AF8-2284-40B5-BA12-84536787ED64}" srcOrd="0" destOrd="0" parTransId="{75DE7632-0171-4B00-9C43-8220637E2782}" sibTransId="{DB4862E8-ACFF-436E-82EE-DB489AC5F18B}"/>
    <dgm:cxn modelId="{C7DB074B-89DD-461E-8471-A14DA523D6E6}" srcId="{BB38BFB4-7BD5-45FC-A33B-B06DFFF710A1}" destId="{2C9A82C2-04D4-49AA-92F2-4CEFD903AAC4}" srcOrd="2" destOrd="0" parTransId="{24C52D71-5513-45E3-B107-75DA7A32F549}" sibTransId="{D1C1E2AF-FB4C-44F3-B029-29E767005DEB}"/>
    <dgm:cxn modelId="{E4126C74-75F6-4ADA-8598-ADB73D76F0C6}" type="presOf" srcId="{8DB89C72-0E91-403D-9950-081318268199}" destId="{A1845570-B207-4652-8BD9-961C8ABF5EC0}" srcOrd="0" destOrd="0" presId="urn:microsoft.com/office/officeart/2008/layout/LinedList"/>
    <dgm:cxn modelId="{290840A7-A1A2-480C-8604-5270D0EA201C}" type="presOf" srcId="{BB38BFB4-7BD5-45FC-A33B-B06DFFF710A1}" destId="{5BBC3F90-6B97-42A3-A9E8-35FBAE9F3100}" srcOrd="0" destOrd="0" presId="urn:microsoft.com/office/officeart/2008/layout/LinedList"/>
    <dgm:cxn modelId="{7AFF8ACD-C647-4B6D-B449-DD0134527AAA}" type="presOf" srcId="{573B8AF8-2284-40B5-BA12-84536787ED64}" destId="{01E86952-B0F2-4400-99AA-8ECFF4E759F7}" srcOrd="0" destOrd="0" presId="urn:microsoft.com/office/officeart/2008/layout/LinedList"/>
    <dgm:cxn modelId="{852741CE-9BA8-44DA-93A8-35CFB11BB92F}" srcId="{BB38BFB4-7BD5-45FC-A33B-B06DFFF710A1}" destId="{8DB89C72-0E91-403D-9950-081318268199}" srcOrd="1" destOrd="0" parTransId="{82DBCD85-E2F0-4429-B221-FA6B5C16DE7B}" sibTransId="{56AB3C88-0CF0-429A-841D-F90C5BFD36EC}"/>
    <dgm:cxn modelId="{6A2036E1-A8F7-4FD5-80F3-D0D9A86AC926}" type="presOf" srcId="{2C9A82C2-04D4-49AA-92F2-4CEFD903AAC4}" destId="{8A628C2E-6C79-47C3-ABA8-F763D1DD3CB4}" srcOrd="0" destOrd="0" presId="urn:microsoft.com/office/officeart/2008/layout/LinedList"/>
    <dgm:cxn modelId="{2730236C-C44A-4ACB-AE2E-4013553DF079}" type="presParOf" srcId="{5BBC3F90-6B97-42A3-A9E8-35FBAE9F3100}" destId="{8A0F5501-E98F-41F4-8FC4-37262397F577}" srcOrd="0" destOrd="0" presId="urn:microsoft.com/office/officeart/2008/layout/LinedList"/>
    <dgm:cxn modelId="{6EEDB171-02F3-4DE3-ACF2-179BBB32EDC0}" type="presParOf" srcId="{5BBC3F90-6B97-42A3-A9E8-35FBAE9F3100}" destId="{E0949B25-EFF7-4521-A370-94AF91DA9F99}" srcOrd="1" destOrd="0" presId="urn:microsoft.com/office/officeart/2008/layout/LinedList"/>
    <dgm:cxn modelId="{C1F1C6CE-0B5B-40C3-98A5-F61A0CA4488E}" type="presParOf" srcId="{E0949B25-EFF7-4521-A370-94AF91DA9F99}" destId="{01E86952-B0F2-4400-99AA-8ECFF4E759F7}" srcOrd="0" destOrd="0" presId="urn:microsoft.com/office/officeart/2008/layout/LinedList"/>
    <dgm:cxn modelId="{92CF8143-E2D3-4ADD-A37C-8DC335AB4708}" type="presParOf" srcId="{E0949B25-EFF7-4521-A370-94AF91DA9F99}" destId="{F582236E-2095-4F67-810B-8B338270F6DA}" srcOrd="1" destOrd="0" presId="urn:microsoft.com/office/officeart/2008/layout/LinedList"/>
    <dgm:cxn modelId="{68291E56-FF55-45BA-9218-7AB2A54A16FE}" type="presParOf" srcId="{5BBC3F90-6B97-42A3-A9E8-35FBAE9F3100}" destId="{C7E8FF1E-6E3E-46FD-97E8-96D8B4DB533F}" srcOrd="2" destOrd="0" presId="urn:microsoft.com/office/officeart/2008/layout/LinedList"/>
    <dgm:cxn modelId="{A87C6BD1-C141-48BC-866C-F360158E4831}" type="presParOf" srcId="{5BBC3F90-6B97-42A3-A9E8-35FBAE9F3100}" destId="{E457EC2C-2AA1-42CA-88A6-EDB8FDC0862C}" srcOrd="3" destOrd="0" presId="urn:microsoft.com/office/officeart/2008/layout/LinedList"/>
    <dgm:cxn modelId="{5995AAEB-9932-45A9-9E1D-89D922A4BE93}" type="presParOf" srcId="{E457EC2C-2AA1-42CA-88A6-EDB8FDC0862C}" destId="{A1845570-B207-4652-8BD9-961C8ABF5EC0}" srcOrd="0" destOrd="0" presId="urn:microsoft.com/office/officeart/2008/layout/LinedList"/>
    <dgm:cxn modelId="{09EF7FD7-223C-445D-BC55-7A2E64A18B53}" type="presParOf" srcId="{E457EC2C-2AA1-42CA-88A6-EDB8FDC0862C}" destId="{5E03DDBB-4015-4175-9F2C-45ACA3099184}" srcOrd="1" destOrd="0" presId="urn:microsoft.com/office/officeart/2008/layout/LinedList"/>
    <dgm:cxn modelId="{903FCE35-450D-40E4-AAD7-258A88278E03}" type="presParOf" srcId="{5BBC3F90-6B97-42A3-A9E8-35FBAE9F3100}" destId="{B4F6EF3D-D459-411C-A81C-9280EF6A87C0}" srcOrd="4" destOrd="0" presId="urn:microsoft.com/office/officeart/2008/layout/LinedList"/>
    <dgm:cxn modelId="{4E70B94A-4B73-4652-AC6C-0F572785907A}" type="presParOf" srcId="{5BBC3F90-6B97-42A3-A9E8-35FBAE9F3100}" destId="{63050EDD-0FF2-4951-B61F-A54809874D36}" srcOrd="5" destOrd="0" presId="urn:microsoft.com/office/officeart/2008/layout/LinedList"/>
    <dgm:cxn modelId="{1164692C-76B3-4B11-A3EB-11D17542233C}" type="presParOf" srcId="{63050EDD-0FF2-4951-B61F-A54809874D36}" destId="{8A628C2E-6C79-47C3-ABA8-F763D1DD3CB4}" srcOrd="0" destOrd="0" presId="urn:microsoft.com/office/officeart/2008/layout/LinedList"/>
    <dgm:cxn modelId="{0C88DB82-2355-4F60-92C8-DA3156711FFF}" type="presParOf" srcId="{63050EDD-0FF2-4951-B61F-A54809874D36}" destId="{BC210D4F-5C87-48D5-91F7-C35924628D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2B454-145B-480B-BF8C-D776050DC9A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93551-CA89-43E5-80ED-747539B8D712}">
      <dsp:nvSpPr>
        <dsp:cNvPr id="0" name=""/>
        <dsp:cNvSpPr/>
      </dsp:nvSpPr>
      <dsp:spPr>
        <a:xfrm>
          <a:off x="0" y="0"/>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Agent</a:t>
          </a:r>
          <a:endParaRPr lang="en-US" sz="2700" kern="1200"/>
        </a:p>
      </dsp:txBody>
      <dsp:txXfrm>
        <a:off x="0" y="0"/>
        <a:ext cx="2103120" cy="652271"/>
      </dsp:txXfrm>
    </dsp:sp>
    <dsp:sp modelId="{1EBF0D5C-1873-4F59-9610-02FF6C0768D7}">
      <dsp:nvSpPr>
        <dsp:cNvPr id="0" name=""/>
        <dsp:cNvSpPr/>
      </dsp:nvSpPr>
      <dsp:spPr>
        <a:xfrm>
          <a:off x="2260854" y="29619"/>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An entity that can perceive/explore the environment and act upon it.</a:t>
          </a:r>
          <a:endParaRPr lang="en-US" sz="1600" kern="1200"/>
        </a:p>
      </dsp:txBody>
      <dsp:txXfrm>
        <a:off x="2260854" y="29619"/>
        <a:ext cx="8254746" cy="592395"/>
      </dsp:txXfrm>
    </dsp:sp>
    <dsp:sp modelId="{12C55BB2-2287-4CC2-936B-D40DEEA28F8C}">
      <dsp:nvSpPr>
        <dsp:cNvPr id="0" name=""/>
        <dsp:cNvSpPr/>
      </dsp:nvSpPr>
      <dsp:spPr>
        <a:xfrm>
          <a:off x="2103120" y="62201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846DAD-77D2-412C-BAF2-47ED82D67E07}">
      <dsp:nvSpPr>
        <dsp:cNvPr id="0" name=""/>
        <dsp:cNvSpPr/>
      </dsp:nvSpPr>
      <dsp:spPr>
        <a:xfrm>
          <a:off x="0" y="65227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41A0E7-5F85-4D9B-BAD8-13A4CB194DBA}">
      <dsp:nvSpPr>
        <dsp:cNvPr id="0" name=""/>
        <dsp:cNvSpPr/>
      </dsp:nvSpPr>
      <dsp:spPr>
        <a:xfrm>
          <a:off x="0" y="652271"/>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Environment</a:t>
          </a:r>
          <a:endParaRPr lang="en-US" sz="2700" kern="1200"/>
        </a:p>
      </dsp:txBody>
      <dsp:txXfrm>
        <a:off x="0" y="652271"/>
        <a:ext cx="2103120" cy="652271"/>
      </dsp:txXfrm>
    </dsp:sp>
    <dsp:sp modelId="{037F0906-1BCE-4C58-A694-233D13041A2E}">
      <dsp:nvSpPr>
        <dsp:cNvPr id="0" name=""/>
        <dsp:cNvSpPr/>
      </dsp:nvSpPr>
      <dsp:spPr>
        <a:xfrm>
          <a:off x="2260854" y="681891"/>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 situation in which an agent is present or surrounded by. In RL, we assume the stochastic environment, which means it is random in nature.</a:t>
          </a:r>
        </a:p>
      </dsp:txBody>
      <dsp:txXfrm>
        <a:off x="2260854" y="681891"/>
        <a:ext cx="8254746" cy="592395"/>
      </dsp:txXfrm>
    </dsp:sp>
    <dsp:sp modelId="{E9B72F21-CCDA-4141-A2BD-D91F2069C9C6}">
      <dsp:nvSpPr>
        <dsp:cNvPr id="0" name=""/>
        <dsp:cNvSpPr/>
      </dsp:nvSpPr>
      <dsp:spPr>
        <a:xfrm>
          <a:off x="2103120" y="127428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0A9C12-8AE9-492B-8665-6E9A96062DB5}">
      <dsp:nvSpPr>
        <dsp:cNvPr id="0" name=""/>
        <dsp:cNvSpPr/>
      </dsp:nvSpPr>
      <dsp:spPr>
        <a:xfrm>
          <a:off x="0" y="13045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A7CF8-D0C1-46E0-B891-867A311360D0}">
      <dsp:nvSpPr>
        <dsp:cNvPr id="0" name=""/>
        <dsp:cNvSpPr/>
      </dsp:nvSpPr>
      <dsp:spPr>
        <a:xfrm>
          <a:off x="0" y="1304543"/>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Action</a:t>
          </a:r>
          <a:endParaRPr lang="en-US" sz="2700" kern="1200"/>
        </a:p>
      </dsp:txBody>
      <dsp:txXfrm>
        <a:off x="0" y="1304543"/>
        <a:ext cx="2103120" cy="652271"/>
      </dsp:txXfrm>
    </dsp:sp>
    <dsp:sp modelId="{01433F69-CF34-469E-BFEA-5A99C49D4CFF}">
      <dsp:nvSpPr>
        <dsp:cNvPr id="0" name=""/>
        <dsp:cNvSpPr/>
      </dsp:nvSpPr>
      <dsp:spPr>
        <a:xfrm>
          <a:off x="2260854" y="1334163"/>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Actions are the moves taken by an agent within the environment</a:t>
          </a:r>
          <a:r>
            <a:rPr lang="en-US" sz="1600" b="0" kern="1200"/>
            <a:t>.</a:t>
          </a:r>
          <a:endParaRPr lang="en-US" sz="1600" kern="1200"/>
        </a:p>
      </dsp:txBody>
      <dsp:txXfrm>
        <a:off x="2260854" y="1334163"/>
        <a:ext cx="8254746" cy="592395"/>
      </dsp:txXfrm>
    </dsp:sp>
    <dsp:sp modelId="{3A9F9216-B96D-4E83-AAF6-82E1522B5B3F}">
      <dsp:nvSpPr>
        <dsp:cNvPr id="0" name=""/>
        <dsp:cNvSpPr/>
      </dsp:nvSpPr>
      <dsp:spPr>
        <a:xfrm>
          <a:off x="2103120" y="192655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3C8D0E-7BB4-4599-ABD9-A5B47040E834}">
      <dsp:nvSpPr>
        <dsp:cNvPr id="0" name=""/>
        <dsp:cNvSpPr/>
      </dsp:nvSpPr>
      <dsp:spPr>
        <a:xfrm>
          <a:off x="0" y="195681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2B732-34FC-45DB-A0F4-D633CBD7040B}">
      <dsp:nvSpPr>
        <dsp:cNvPr id="0" name=""/>
        <dsp:cNvSpPr/>
      </dsp:nvSpPr>
      <dsp:spPr>
        <a:xfrm>
          <a:off x="0" y="1956815"/>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State</a:t>
          </a:r>
          <a:endParaRPr lang="en-US" sz="2700" kern="1200"/>
        </a:p>
      </dsp:txBody>
      <dsp:txXfrm>
        <a:off x="0" y="1956815"/>
        <a:ext cx="2103120" cy="652271"/>
      </dsp:txXfrm>
    </dsp:sp>
    <dsp:sp modelId="{93CA5C6E-779E-42FE-9084-122512EAB061}">
      <dsp:nvSpPr>
        <dsp:cNvPr id="0" name=""/>
        <dsp:cNvSpPr/>
      </dsp:nvSpPr>
      <dsp:spPr>
        <a:xfrm>
          <a:off x="2260854" y="1986435"/>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State is a situation returned by the environment after each action taken by the agent</a:t>
          </a:r>
          <a:r>
            <a:rPr lang="en-US" sz="1600" b="0" kern="1200"/>
            <a:t>.</a:t>
          </a:r>
          <a:endParaRPr lang="en-US" sz="1600" kern="1200"/>
        </a:p>
      </dsp:txBody>
      <dsp:txXfrm>
        <a:off x="2260854" y="1986435"/>
        <a:ext cx="8254746" cy="592395"/>
      </dsp:txXfrm>
    </dsp:sp>
    <dsp:sp modelId="{6835BB1A-6CC7-4F58-9CB5-B94A9E82BB76}">
      <dsp:nvSpPr>
        <dsp:cNvPr id="0" name=""/>
        <dsp:cNvSpPr/>
      </dsp:nvSpPr>
      <dsp:spPr>
        <a:xfrm>
          <a:off x="2103120" y="257883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6C41D4-64A1-42CB-99D3-D473DEDE02CE}">
      <dsp:nvSpPr>
        <dsp:cNvPr id="0" name=""/>
        <dsp:cNvSpPr/>
      </dsp:nvSpPr>
      <dsp:spPr>
        <a:xfrm>
          <a:off x="0" y="26090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3AF4D-7CAE-4762-B5B6-DCB6BD000422}">
      <dsp:nvSpPr>
        <dsp:cNvPr id="0" name=""/>
        <dsp:cNvSpPr/>
      </dsp:nvSpPr>
      <dsp:spPr>
        <a:xfrm>
          <a:off x="0" y="2609087"/>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Reward </a:t>
          </a:r>
          <a:endParaRPr lang="en-US" sz="2700" kern="1200"/>
        </a:p>
      </dsp:txBody>
      <dsp:txXfrm>
        <a:off x="0" y="2609087"/>
        <a:ext cx="2103120" cy="652271"/>
      </dsp:txXfrm>
    </dsp:sp>
    <dsp:sp modelId="{C9DE766F-728D-42F1-8791-19D381F17A6F}">
      <dsp:nvSpPr>
        <dsp:cNvPr id="0" name=""/>
        <dsp:cNvSpPr/>
      </dsp:nvSpPr>
      <dsp:spPr>
        <a:xfrm>
          <a:off x="2260854" y="2638707"/>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 feedback returned to the agent from the environment to evaluate the action of the agent.</a:t>
          </a:r>
        </a:p>
      </dsp:txBody>
      <dsp:txXfrm>
        <a:off x="2260854" y="2638707"/>
        <a:ext cx="8254746" cy="592395"/>
      </dsp:txXfrm>
    </dsp:sp>
    <dsp:sp modelId="{8162421E-8805-482F-9E32-B45DA0BFC5DC}">
      <dsp:nvSpPr>
        <dsp:cNvPr id="0" name=""/>
        <dsp:cNvSpPr/>
      </dsp:nvSpPr>
      <dsp:spPr>
        <a:xfrm>
          <a:off x="2103120" y="323110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BC6E48-13EF-4C7E-ADFA-30497DC879E0}">
      <dsp:nvSpPr>
        <dsp:cNvPr id="0" name=""/>
        <dsp:cNvSpPr/>
      </dsp:nvSpPr>
      <dsp:spPr>
        <a:xfrm>
          <a:off x="0" y="326135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7157D-D6C9-40FD-8A6C-63BBA8581B0E}">
      <dsp:nvSpPr>
        <dsp:cNvPr id="0" name=""/>
        <dsp:cNvSpPr/>
      </dsp:nvSpPr>
      <dsp:spPr>
        <a:xfrm>
          <a:off x="0" y="3261359"/>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Policy</a:t>
          </a:r>
          <a:endParaRPr lang="en-US" sz="2700" kern="1200"/>
        </a:p>
      </dsp:txBody>
      <dsp:txXfrm>
        <a:off x="0" y="3261359"/>
        <a:ext cx="2103120" cy="652271"/>
      </dsp:txXfrm>
    </dsp:sp>
    <dsp:sp modelId="{66E0C81F-77DC-4304-84DD-398FDBE5863E}">
      <dsp:nvSpPr>
        <dsp:cNvPr id="0" name=""/>
        <dsp:cNvSpPr/>
      </dsp:nvSpPr>
      <dsp:spPr>
        <a:xfrm>
          <a:off x="2260854" y="3290979"/>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Policy is a strategy applied by the agent for the next action based on the current state.</a:t>
          </a:r>
        </a:p>
      </dsp:txBody>
      <dsp:txXfrm>
        <a:off x="2260854" y="3290979"/>
        <a:ext cx="8254746" cy="592395"/>
      </dsp:txXfrm>
    </dsp:sp>
    <dsp:sp modelId="{B95B9A1C-750E-4394-8AB4-A3A1817F831F}">
      <dsp:nvSpPr>
        <dsp:cNvPr id="0" name=""/>
        <dsp:cNvSpPr/>
      </dsp:nvSpPr>
      <dsp:spPr>
        <a:xfrm>
          <a:off x="2103120" y="388337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166EA9-7C72-4316-8568-4B5400E42A94}">
      <dsp:nvSpPr>
        <dsp:cNvPr id="0" name=""/>
        <dsp:cNvSpPr/>
      </dsp:nvSpPr>
      <dsp:spPr>
        <a:xfrm>
          <a:off x="0" y="39136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06074-0FFD-48E1-AEC5-DCC07B2FB7F2}">
      <dsp:nvSpPr>
        <dsp:cNvPr id="0" name=""/>
        <dsp:cNvSpPr/>
      </dsp:nvSpPr>
      <dsp:spPr>
        <a:xfrm>
          <a:off x="0" y="3913631"/>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Value</a:t>
          </a:r>
          <a:endParaRPr lang="en-US" sz="2700" kern="1200"/>
        </a:p>
      </dsp:txBody>
      <dsp:txXfrm>
        <a:off x="0" y="3913631"/>
        <a:ext cx="2103120" cy="652271"/>
      </dsp:txXfrm>
    </dsp:sp>
    <dsp:sp modelId="{190808E7-DDE1-4956-8A14-88DB0B2F53D0}">
      <dsp:nvSpPr>
        <dsp:cNvPr id="0" name=""/>
        <dsp:cNvSpPr/>
      </dsp:nvSpPr>
      <dsp:spPr>
        <a:xfrm>
          <a:off x="2260854" y="3943251"/>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is expected long-term retuned with the discount factor and opposite to the short-term reward.</a:t>
          </a:r>
        </a:p>
      </dsp:txBody>
      <dsp:txXfrm>
        <a:off x="2260854" y="3943251"/>
        <a:ext cx="8254746" cy="592395"/>
      </dsp:txXfrm>
    </dsp:sp>
    <dsp:sp modelId="{E0D6C2F9-A506-4FCA-A306-601A6510A076}">
      <dsp:nvSpPr>
        <dsp:cNvPr id="0" name=""/>
        <dsp:cNvSpPr/>
      </dsp:nvSpPr>
      <dsp:spPr>
        <a:xfrm>
          <a:off x="2103120" y="45356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32F89-92DE-4528-B8F3-9681BF97C0F7}">
      <dsp:nvSpPr>
        <dsp:cNvPr id="0" name=""/>
        <dsp:cNvSpPr/>
      </dsp:nvSpPr>
      <dsp:spPr>
        <a:xfrm>
          <a:off x="0" y="45659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0BFF1-DE5D-411D-AC6A-D42CEF18FBFD}">
      <dsp:nvSpPr>
        <dsp:cNvPr id="0" name=""/>
        <dsp:cNvSpPr/>
      </dsp:nvSpPr>
      <dsp:spPr>
        <a:xfrm>
          <a:off x="0" y="4565903"/>
          <a:ext cx="2103120" cy="6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Q-value</a:t>
          </a:r>
          <a:endParaRPr lang="en-US" sz="2700" kern="1200"/>
        </a:p>
      </dsp:txBody>
      <dsp:txXfrm>
        <a:off x="0" y="4565903"/>
        <a:ext cx="2103120" cy="652271"/>
      </dsp:txXfrm>
    </dsp:sp>
    <dsp:sp modelId="{DFD1AFE5-6A3F-4D69-A2A4-2C0D4196AC9C}">
      <dsp:nvSpPr>
        <dsp:cNvPr id="0" name=""/>
        <dsp:cNvSpPr/>
      </dsp:nvSpPr>
      <dsp:spPr>
        <a:xfrm>
          <a:off x="2260854" y="4595522"/>
          <a:ext cx="8254746" cy="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is mostly similar to the value, but it takes one additional parameter as a current action (a).</a:t>
          </a:r>
        </a:p>
      </dsp:txBody>
      <dsp:txXfrm>
        <a:off x="2260854" y="4595522"/>
        <a:ext cx="8254746" cy="592395"/>
      </dsp:txXfrm>
    </dsp:sp>
    <dsp:sp modelId="{D209FDED-A376-4D26-B30B-5BF679022715}">
      <dsp:nvSpPr>
        <dsp:cNvPr id="0" name=""/>
        <dsp:cNvSpPr/>
      </dsp:nvSpPr>
      <dsp:spPr>
        <a:xfrm>
          <a:off x="2103120" y="518791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6B877-46E3-4BC6-84A1-EF464B5D9DBE}">
      <dsp:nvSpPr>
        <dsp:cNvPr id="0" name=""/>
        <dsp:cNvSpPr/>
      </dsp:nvSpPr>
      <dsp:spPr>
        <a:xfrm>
          <a:off x="0" y="146810"/>
          <a:ext cx="6263640" cy="169094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The positive reinforcement learning means adding something to increase the tendency that expected behavior would occur again. </a:t>
          </a:r>
          <a:endParaRPr lang="en-US" sz="2400" kern="1200"/>
        </a:p>
      </dsp:txBody>
      <dsp:txXfrm>
        <a:off x="82545" y="229355"/>
        <a:ext cx="6098550" cy="1525852"/>
      </dsp:txXfrm>
    </dsp:sp>
    <dsp:sp modelId="{C0CF3DA2-0202-4F51-B0FE-3044971CD6BB}">
      <dsp:nvSpPr>
        <dsp:cNvPr id="0" name=""/>
        <dsp:cNvSpPr/>
      </dsp:nvSpPr>
      <dsp:spPr>
        <a:xfrm>
          <a:off x="0" y="1906872"/>
          <a:ext cx="6263640" cy="169094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It impacts positively on the behavior of the agent and increases the strength of the behavior.</a:t>
          </a:r>
          <a:endParaRPr lang="en-US" sz="2400" kern="1200"/>
        </a:p>
      </dsp:txBody>
      <dsp:txXfrm>
        <a:off x="82545" y="1989417"/>
        <a:ext cx="6098550" cy="1525852"/>
      </dsp:txXfrm>
    </dsp:sp>
    <dsp:sp modelId="{5B7A9D03-FFCF-4DFF-BC6E-160A10D0D20B}">
      <dsp:nvSpPr>
        <dsp:cNvPr id="0" name=""/>
        <dsp:cNvSpPr/>
      </dsp:nvSpPr>
      <dsp:spPr>
        <a:xfrm>
          <a:off x="0" y="3666935"/>
          <a:ext cx="6263640" cy="169094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This type of reinforcement can sustain the changes for a long time, but too much positive reinforcement may lead to an overload of states that can reduce the consequences.</a:t>
          </a:r>
          <a:endParaRPr lang="en-US" sz="2400" kern="1200"/>
        </a:p>
      </dsp:txBody>
      <dsp:txXfrm>
        <a:off x="82545" y="3749480"/>
        <a:ext cx="6098550" cy="1525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0402A-B200-4EF1-A7AD-F322BFA79054}">
      <dsp:nvSpPr>
        <dsp:cNvPr id="0" name=""/>
        <dsp:cNvSpPr/>
      </dsp:nvSpPr>
      <dsp:spPr>
        <a:xfrm>
          <a:off x="0" y="199763"/>
          <a:ext cx="6263640" cy="25108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The negative reinforcement learning is opposite to the positive reinforcement as it increases the tendency that the specific behavior will occur again by avoiding the negative condition.</a:t>
          </a:r>
          <a:endParaRPr lang="en-US" sz="2900" kern="1200"/>
        </a:p>
      </dsp:txBody>
      <dsp:txXfrm>
        <a:off x="122568" y="322331"/>
        <a:ext cx="6018504" cy="2265683"/>
      </dsp:txXfrm>
    </dsp:sp>
    <dsp:sp modelId="{A5D8F0D0-F783-426A-903B-CD61D5BB7F68}">
      <dsp:nvSpPr>
        <dsp:cNvPr id="0" name=""/>
        <dsp:cNvSpPr/>
      </dsp:nvSpPr>
      <dsp:spPr>
        <a:xfrm>
          <a:off x="0" y="2794103"/>
          <a:ext cx="6263640" cy="25108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It can be more effective than the positive reinforcement depending on situation and behavior, but it provides reinforcement only to meet minimum behavior.</a:t>
          </a:r>
          <a:endParaRPr lang="en-US" sz="2900" kern="1200"/>
        </a:p>
      </dsp:txBody>
      <dsp:txXfrm>
        <a:off x="122568" y="2916671"/>
        <a:ext cx="6018504" cy="2265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F5501-E98F-41F4-8FC4-37262397F577}">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86952-B0F2-4400-99AA-8ECFF4E759F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The Reinforcement Learning and Supervised Learning both are the part of machine learning, but both types of learnings are far opposite to each other. </a:t>
          </a:r>
          <a:endParaRPr lang="en-US" sz="2900" kern="1200"/>
        </a:p>
      </dsp:txBody>
      <dsp:txXfrm>
        <a:off x="0" y="2703"/>
        <a:ext cx="6900512" cy="1843578"/>
      </dsp:txXfrm>
    </dsp:sp>
    <dsp:sp modelId="{C7E8FF1E-6E3E-46FD-97E8-96D8B4DB533F}">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845570-B207-4652-8BD9-961C8ABF5EC0}">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The RL agents interact with the environment, explore it, take action, and get rewarded. </a:t>
          </a:r>
          <a:endParaRPr lang="en-US" sz="2900" kern="1200"/>
        </a:p>
      </dsp:txBody>
      <dsp:txXfrm>
        <a:off x="0" y="1846281"/>
        <a:ext cx="6900512" cy="1843578"/>
      </dsp:txXfrm>
    </dsp:sp>
    <dsp:sp modelId="{B4F6EF3D-D459-411C-A81C-9280EF6A87C0}">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28C2E-6C79-47C3-ABA8-F763D1DD3CB4}">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Whereas supervised learning algorithms learn from the labeled dataset and, on the basis of the training, predict the output.</a:t>
          </a:r>
          <a:endParaRPr lang="en-US" sz="2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BA4D-821B-4B64-8049-EF261CF1E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24B519-494D-465C-BDF9-C4873971A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3CEC96-232A-464D-A189-7D1FEADCBA8D}"/>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5" name="Footer Placeholder 4">
            <a:extLst>
              <a:ext uri="{FF2B5EF4-FFF2-40B4-BE49-F238E27FC236}">
                <a16:creationId xmlns:a16="http://schemas.microsoft.com/office/drawing/2014/main" id="{39911EA5-1EEF-40C5-8B37-8E8E2A6E2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66B63-4AA2-4429-AB35-8A2C0392B90E}"/>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391661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0D7A-64D7-4EA4-95FF-03BE21DFE5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77BF39-8955-430D-99E8-3A1BFEB6C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3DCAB-12F6-4E3E-86D6-7944AFBC32E6}"/>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5" name="Footer Placeholder 4">
            <a:extLst>
              <a:ext uri="{FF2B5EF4-FFF2-40B4-BE49-F238E27FC236}">
                <a16:creationId xmlns:a16="http://schemas.microsoft.com/office/drawing/2014/main" id="{E1EA99CD-20A6-477E-9192-20F890B99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89385-E8F8-41E7-A02E-9EFBF867CAA0}"/>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116187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D912E-38E7-4E67-8737-373063B57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C6EF0-7B69-4717-8F14-56A9B25B0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2A240-1BAC-4C84-8645-116C31ABBDDB}"/>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5" name="Footer Placeholder 4">
            <a:extLst>
              <a:ext uri="{FF2B5EF4-FFF2-40B4-BE49-F238E27FC236}">
                <a16:creationId xmlns:a16="http://schemas.microsoft.com/office/drawing/2014/main" id="{1C977326-9673-40BA-9575-EFA9C4B9A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E2CF1-B6C7-4FB8-930D-6E51CB9F4E5B}"/>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78581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8D57-8392-49FC-B27C-B868CD85CA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555EEB-A602-4055-B8D9-E4AD697DF7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84EDE-965A-4E27-86A9-5C2A4BCD5342}"/>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5" name="Footer Placeholder 4">
            <a:extLst>
              <a:ext uri="{FF2B5EF4-FFF2-40B4-BE49-F238E27FC236}">
                <a16:creationId xmlns:a16="http://schemas.microsoft.com/office/drawing/2014/main" id="{19752614-259D-47B0-99E4-75B82F32E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2EDFE-3D44-43BC-B338-1A3605D38153}"/>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117942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E98D-D62C-489F-B747-695BC252A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1FA52C-D7FB-4855-A438-EC3AA9D9E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D9B63-071E-4EB3-8217-C598EFE7EB88}"/>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5" name="Footer Placeholder 4">
            <a:extLst>
              <a:ext uri="{FF2B5EF4-FFF2-40B4-BE49-F238E27FC236}">
                <a16:creationId xmlns:a16="http://schemas.microsoft.com/office/drawing/2014/main" id="{9B8FE89D-4C42-467E-A5C7-D44C6C2B2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6C60C6-4EB3-495E-8212-22D2FD35B70E}"/>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218514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3D6C-AD2F-4F42-975E-CF3E3BC23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2097FC-A9E6-4E50-BB79-CA19AAD8E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F9E3D2-52F1-435E-89CE-D29508FC75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27BFE2-B9AD-462E-BCD6-7369356569C5}"/>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6" name="Footer Placeholder 5">
            <a:extLst>
              <a:ext uri="{FF2B5EF4-FFF2-40B4-BE49-F238E27FC236}">
                <a16:creationId xmlns:a16="http://schemas.microsoft.com/office/drawing/2014/main" id="{BFE384B9-36AD-4E9F-B55E-B3BAB61EF7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70C752-E54E-47D0-A776-35A7D6EEDA24}"/>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247714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259-5EBF-45B7-91F6-AE607922A2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A7267-30B3-488B-92FD-6622F04B8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3E515-775D-49EF-B19F-D93B07618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44C146-1872-4B89-BAC9-7C587A6DE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49BD1-03D3-4D37-B306-E3F8A09FE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842F2A-BEF8-4CCE-8955-ECDCAAB30BFD}"/>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8" name="Footer Placeholder 7">
            <a:extLst>
              <a:ext uri="{FF2B5EF4-FFF2-40B4-BE49-F238E27FC236}">
                <a16:creationId xmlns:a16="http://schemas.microsoft.com/office/drawing/2014/main" id="{6196B950-40FA-44DC-B737-3ADF92C846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2A1D8-2785-45A8-AEF6-D30F7A543CD3}"/>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422736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8BA-F8B6-452F-B881-F5E05E4969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8E2F14-29CD-4756-86F6-7797129FD6D7}"/>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4" name="Footer Placeholder 3">
            <a:extLst>
              <a:ext uri="{FF2B5EF4-FFF2-40B4-BE49-F238E27FC236}">
                <a16:creationId xmlns:a16="http://schemas.microsoft.com/office/drawing/2014/main" id="{20A09933-3622-4135-8D46-3B8E25F6E2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EB560C-3040-4F81-A47C-37B2CA89C8E5}"/>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397584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5300A-A22E-40E8-9E01-7E4DAEDB6594}"/>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3" name="Footer Placeholder 2">
            <a:extLst>
              <a:ext uri="{FF2B5EF4-FFF2-40B4-BE49-F238E27FC236}">
                <a16:creationId xmlns:a16="http://schemas.microsoft.com/office/drawing/2014/main" id="{AB43B7E4-85F3-4CB2-9F10-68AAA10326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F33062-7FE4-4C71-B96B-F1ED7545CA17}"/>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263339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CBBC-1E24-48CD-9DE5-4A30BCAD4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54AA17-A841-4ECD-8088-2B698754E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3C5351-637B-4EEC-93FF-550657120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A8235-FB43-4AE7-B8D5-BD0DFF45E002}"/>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6" name="Footer Placeholder 5">
            <a:extLst>
              <a:ext uri="{FF2B5EF4-FFF2-40B4-BE49-F238E27FC236}">
                <a16:creationId xmlns:a16="http://schemas.microsoft.com/office/drawing/2014/main" id="{B9FC6E40-5C0A-4DD5-8E30-AD5D270BF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882CC8-637F-49C7-82C8-9B9BA6ACE7C3}"/>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127976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5890-778C-42B2-8E14-7D228ADC5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FC8748-A9F3-41C8-97DC-E3539838D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E82CCF-6350-4DE0-BC0E-C7FC45156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08F14-4265-45D9-97CF-7AF6EA25C72A}"/>
              </a:ext>
            </a:extLst>
          </p:cNvPr>
          <p:cNvSpPr>
            <a:spLocks noGrp="1"/>
          </p:cNvSpPr>
          <p:nvPr>
            <p:ph type="dt" sz="half" idx="10"/>
          </p:nvPr>
        </p:nvSpPr>
        <p:spPr/>
        <p:txBody>
          <a:bodyPr/>
          <a:lstStyle/>
          <a:p>
            <a:fld id="{DB8DBFB9-4A65-4D89-B723-0E546C2F9C5B}" type="datetimeFigureOut">
              <a:rPr lang="en-IN" smtClean="0"/>
              <a:t>04-08-2021</a:t>
            </a:fld>
            <a:endParaRPr lang="en-IN"/>
          </a:p>
        </p:txBody>
      </p:sp>
      <p:sp>
        <p:nvSpPr>
          <p:cNvPr id="6" name="Footer Placeholder 5">
            <a:extLst>
              <a:ext uri="{FF2B5EF4-FFF2-40B4-BE49-F238E27FC236}">
                <a16:creationId xmlns:a16="http://schemas.microsoft.com/office/drawing/2014/main" id="{E6E3BAD9-7143-4720-A58C-205DA8E4C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B02A88-41A3-4896-A75A-50CDD50676E5}"/>
              </a:ext>
            </a:extLst>
          </p:cNvPr>
          <p:cNvSpPr>
            <a:spLocks noGrp="1"/>
          </p:cNvSpPr>
          <p:nvPr>
            <p:ph type="sldNum" sz="quarter" idx="12"/>
          </p:nvPr>
        </p:nvSpPr>
        <p:spPr/>
        <p:txBody>
          <a:bodyPr/>
          <a:lstStyle/>
          <a:p>
            <a:fld id="{10744302-9917-4CC7-8816-9BFF9F4C458C}" type="slidenum">
              <a:rPr lang="en-IN" smtClean="0"/>
              <a:t>‹#›</a:t>
            </a:fld>
            <a:endParaRPr lang="en-IN"/>
          </a:p>
        </p:txBody>
      </p:sp>
    </p:spTree>
    <p:extLst>
      <p:ext uri="{BB962C8B-B14F-4D97-AF65-F5344CB8AC3E}">
        <p14:creationId xmlns:p14="http://schemas.microsoft.com/office/powerpoint/2010/main" val="359810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D7501-3C42-442E-B261-3E10B31D1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642296-8AE5-4F89-A862-AB688405DA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DB147-7378-424C-A438-4BEBBC295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DBFB9-4A65-4D89-B723-0E546C2F9C5B}" type="datetimeFigureOut">
              <a:rPr lang="en-IN" smtClean="0"/>
              <a:t>04-08-2021</a:t>
            </a:fld>
            <a:endParaRPr lang="en-IN"/>
          </a:p>
        </p:txBody>
      </p:sp>
      <p:sp>
        <p:nvSpPr>
          <p:cNvPr id="5" name="Footer Placeholder 4">
            <a:extLst>
              <a:ext uri="{FF2B5EF4-FFF2-40B4-BE49-F238E27FC236}">
                <a16:creationId xmlns:a16="http://schemas.microsoft.com/office/drawing/2014/main" id="{E2B4C9BB-88F0-499A-A951-A231C3A25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4D3C0-992D-41F6-A836-306A3B99A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302-9917-4CC7-8816-9BFF9F4C458C}" type="slidenum">
              <a:rPr lang="en-IN" smtClean="0"/>
              <a:t>‹#›</a:t>
            </a:fld>
            <a:endParaRPr lang="en-IN"/>
          </a:p>
        </p:txBody>
      </p:sp>
    </p:spTree>
    <p:extLst>
      <p:ext uri="{BB962C8B-B14F-4D97-AF65-F5344CB8AC3E}">
        <p14:creationId xmlns:p14="http://schemas.microsoft.com/office/powerpoint/2010/main" val="405121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598C0075-AB11-4702-BB55-4FABF1B1602D}"/>
              </a:ext>
            </a:extLst>
          </p:cNvPr>
          <p:cNvPicPr>
            <a:picLocks noChangeAspect="1"/>
          </p:cNvPicPr>
          <p:nvPr/>
        </p:nvPicPr>
        <p:blipFill rotWithShape="1">
          <a:blip r:embed="rId2"/>
          <a:srcRect t="2692" b="13039"/>
          <a:stretch/>
        </p:blipFill>
        <p:spPr>
          <a:xfrm>
            <a:off x="-3028" y="1"/>
            <a:ext cx="12191980" cy="6857999"/>
          </a:xfrm>
          <a:prstGeom prst="rect">
            <a:avLst/>
          </a:prstGeom>
        </p:spPr>
      </p:pic>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0E59B25F-4F96-49EB-BA26-82E33C3128A9}"/>
              </a:ext>
            </a:extLst>
          </p:cNvPr>
          <p:cNvSpPr>
            <a:spLocks noGrp="1"/>
          </p:cNvSpPr>
          <p:nvPr>
            <p:ph type="ctrTitle"/>
          </p:nvPr>
        </p:nvSpPr>
        <p:spPr>
          <a:xfrm>
            <a:off x="3325473" y="1924619"/>
            <a:ext cx="5541054" cy="1655378"/>
          </a:xfrm>
        </p:spPr>
        <p:txBody>
          <a:bodyPr>
            <a:noAutofit/>
          </a:bodyPr>
          <a:lstStyle/>
          <a:p>
            <a:r>
              <a:rPr lang="en-US"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Reinforcement Learning</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DD1589-E40D-4735-968F-B6DF14619F91}"/>
              </a:ext>
            </a:extLst>
          </p:cNvPr>
          <p:cNvSpPr>
            <a:spLocks noGrp="1"/>
          </p:cNvSpPr>
          <p:nvPr>
            <p:ph type="subTitle" idx="1"/>
          </p:nvPr>
        </p:nvSpPr>
        <p:spPr>
          <a:xfrm>
            <a:off x="3880419" y="3668285"/>
            <a:ext cx="4431162" cy="1337967"/>
          </a:xfrm>
        </p:spPr>
        <p:txBody>
          <a:bodyPr>
            <a:normAutofit/>
          </a:bodyPr>
          <a:lstStyle/>
          <a:p>
            <a:endParaRPr lang="en-IN" dirty="0"/>
          </a:p>
        </p:txBody>
      </p:sp>
    </p:spTree>
    <p:extLst>
      <p:ext uri="{BB962C8B-B14F-4D97-AF65-F5344CB8AC3E}">
        <p14:creationId xmlns:p14="http://schemas.microsoft.com/office/powerpoint/2010/main" val="22837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52A3-BF79-4D0C-A066-9476CBDACF5F}"/>
              </a:ext>
            </a:extLst>
          </p:cNvPr>
          <p:cNvSpPr>
            <a:spLocks noGrp="1"/>
          </p:cNvSpPr>
          <p:nvPr>
            <p:ph type="title"/>
          </p:nvPr>
        </p:nvSpPr>
        <p:spPr>
          <a:xfrm>
            <a:off x="524741" y="620392"/>
            <a:ext cx="3808268" cy="5504688"/>
          </a:xfrm>
        </p:spPr>
        <p:txBody>
          <a:bodyPr>
            <a:normAutofit/>
          </a:bodyPr>
          <a:lstStyle/>
          <a:p>
            <a:r>
              <a:rPr lang="en-US" sz="4200" b="1" i="0">
                <a:solidFill>
                  <a:schemeClr val="accent5"/>
                </a:solidFill>
                <a:effectLst/>
                <a:latin typeface="Times New Roman" panose="02020603050405020304" pitchFamily="18" charset="0"/>
                <a:cs typeface="Times New Roman" panose="02020603050405020304" pitchFamily="18" charset="0"/>
              </a:rPr>
              <a:t>Positive Reinforcement</a:t>
            </a:r>
            <a:endParaRPr lang="en-IN" sz="4200">
              <a:solidFill>
                <a:schemeClr val="accent5"/>
              </a:solidFill>
            </a:endParaRPr>
          </a:p>
        </p:txBody>
      </p:sp>
      <p:graphicFrame>
        <p:nvGraphicFramePr>
          <p:cNvPr id="5" name="Content Placeholder 2">
            <a:extLst>
              <a:ext uri="{FF2B5EF4-FFF2-40B4-BE49-F238E27FC236}">
                <a16:creationId xmlns:a16="http://schemas.microsoft.com/office/drawing/2014/main" id="{28AD054D-A85E-4F73-8EA8-395C6949F2CA}"/>
              </a:ext>
            </a:extLst>
          </p:cNvPr>
          <p:cNvGraphicFramePr>
            <a:graphicFrameLocks noGrp="1"/>
          </p:cNvGraphicFramePr>
          <p:nvPr>
            <p:ph idx="1"/>
            <p:extLst>
              <p:ext uri="{D42A27DB-BD31-4B8C-83A1-F6EECF244321}">
                <p14:modId xmlns:p14="http://schemas.microsoft.com/office/powerpoint/2010/main" val="404621473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10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55F6-B111-4E24-8852-AA23CEE4C9B7}"/>
              </a:ext>
            </a:extLst>
          </p:cNvPr>
          <p:cNvSpPr>
            <a:spLocks noGrp="1"/>
          </p:cNvSpPr>
          <p:nvPr>
            <p:ph type="title"/>
          </p:nvPr>
        </p:nvSpPr>
        <p:spPr>
          <a:xfrm>
            <a:off x="524741" y="620392"/>
            <a:ext cx="3808268" cy="5504688"/>
          </a:xfrm>
        </p:spPr>
        <p:txBody>
          <a:bodyPr>
            <a:normAutofit/>
          </a:bodyPr>
          <a:lstStyle/>
          <a:p>
            <a:r>
              <a:rPr lang="en-US" sz="4200" b="1" i="0">
                <a:solidFill>
                  <a:schemeClr val="accent5"/>
                </a:solidFill>
                <a:effectLst/>
                <a:latin typeface="Times New Roman" panose="02020603050405020304" pitchFamily="18" charset="0"/>
                <a:cs typeface="Times New Roman" panose="02020603050405020304" pitchFamily="18" charset="0"/>
              </a:rPr>
              <a:t>Negative Reinforcement</a:t>
            </a:r>
            <a:endParaRPr lang="en-IN" sz="4200">
              <a:solidFill>
                <a:schemeClr val="accent5"/>
              </a:solidFill>
            </a:endParaRPr>
          </a:p>
        </p:txBody>
      </p:sp>
      <p:graphicFrame>
        <p:nvGraphicFramePr>
          <p:cNvPr id="5" name="Content Placeholder 2">
            <a:extLst>
              <a:ext uri="{FF2B5EF4-FFF2-40B4-BE49-F238E27FC236}">
                <a16:creationId xmlns:a16="http://schemas.microsoft.com/office/drawing/2014/main" id="{3727CD7C-2B9B-417B-A5D4-BC70F1CFBCAE}"/>
              </a:ext>
            </a:extLst>
          </p:cNvPr>
          <p:cNvGraphicFramePr>
            <a:graphicFrameLocks noGrp="1"/>
          </p:cNvGraphicFramePr>
          <p:nvPr>
            <p:ph idx="1"/>
            <p:extLst>
              <p:ext uri="{D42A27DB-BD31-4B8C-83A1-F6EECF244321}">
                <p14:modId xmlns:p14="http://schemas.microsoft.com/office/powerpoint/2010/main" val="15426307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65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79243-5046-4331-BEB5-2518F09C099F}"/>
              </a:ext>
            </a:extLst>
          </p:cNvPr>
          <p:cNvSpPr>
            <a:spLocks noGrp="1"/>
          </p:cNvSpPr>
          <p:nvPr>
            <p:ph type="title"/>
          </p:nvPr>
        </p:nvSpPr>
        <p:spPr>
          <a:xfrm>
            <a:off x="635000" y="640823"/>
            <a:ext cx="3418659" cy="5583148"/>
          </a:xfrm>
        </p:spPr>
        <p:txBody>
          <a:bodyPr anchor="ctr">
            <a:normAutofit/>
          </a:bodyPr>
          <a:lstStyle/>
          <a:p>
            <a:r>
              <a:rPr lang="en-US" sz="4200" b="0" i="0">
                <a:effectLst/>
                <a:latin typeface="Times New Roman"/>
                <a:cs typeface="Times New Roman"/>
              </a:rPr>
              <a:t>Difference between Reinforcement Learning and Supervised Learning</a:t>
            </a:r>
            <a:endParaRPr lang="en-IN" sz="42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85C9870-576A-4068-844C-ACC81F2D2984}"/>
              </a:ext>
            </a:extLst>
          </p:cNvPr>
          <p:cNvGraphicFramePr>
            <a:graphicFrameLocks noGrp="1"/>
          </p:cNvGraphicFramePr>
          <p:nvPr>
            <p:ph idx="1"/>
            <p:extLst>
              <p:ext uri="{D42A27DB-BD31-4B8C-83A1-F6EECF244321}">
                <p14:modId xmlns:p14="http://schemas.microsoft.com/office/powerpoint/2010/main" val="252878509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09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308FA69-8529-423E-82CD-968593001C6D}"/>
              </a:ext>
            </a:extLst>
          </p:cNvPr>
          <p:cNvGraphicFramePr>
            <a:graphicFrameLocks noGrp="1"/>
          </p:cNvGraphicFramePr>
          <p:nvPr>
            <p:ph idx="1"/>
            <p:extLst>
              <p:ext uri="{D42A27DB-BD31-4B8C-83A1-F6EECF244321}">
                <p14:modId xmlns:p14="http://schemas.microsoft.com/office/powerpoint/2010/main" val="348709784"/>
              </p:ext>
            </p:extLst>
          </p:nvPr>
        </p:nvGraphicFramePr>
        <p:xfrm>
          <a:off x="1534574" y="643466"/>
          <a:ext cx="9122853" cy="5571069"/>
        </p:xfrm>
        <a:graphic>
          <a:graphicData uri="http://schemas.openxmlformats.org/drawingml/2006/table">
            <a:tbl>
              <a:tblPr firstRow="1" bandRow="1">
                <a:tableStyleId>{8799B23B-EC83-4686-B30A-512413B5E67A}</a:tableStyleId>
              </a:tblPr>
              <a:tblGrid>
                <a:gridCol w="4387594">
                  <a:extLst>
                    <a:ext uri="{9D8B030D-6E8A-4147-A177-3AD203B41FA5}">
                      <a16:colId xmlns:a16="http://schemas.microsoft.com/office/drawing/2014/main" val="2953135160"/>
                    </a:ext>
                  </a:extLst>
                </a:gridCol>
                <a:gridCol w="4735259">
                  <a:extLst>
                    <a:ext uri="{9D8B030D-6E8A-4147-A177-3AD203B41FA5}">
                      <a16:colId xmlns:a16="http://schemas.microsoft.com/office/drawing/2014/main" val="2612021380"/>
                    </a:ext>
                  </a:extLst>
                </a:gridCol>
              </a:tblGrid>
              <a:tr h="1159664">
                <a:tc>
                  <a:txBody>
                    <a:bodyPr/>
                    <a:lstStyle/>
                    <a:p>
                      <a:pPr algn="ctr" fontAlgn="t"/>
                      <a:r>
                        <a:rPr lang="en-IN" sz="3100" b="1">
                          <a:solidFill>
                            <a:srgbClr val="000000"/>
                          </a:solidFill>
                          <a:effectLst/>
                        </a:rPr>
                        <a:t>Reinforcement Learning</a:t>
                      </a:r>
                      <a:endParaRPr lang="en-IN" sz="3100" b="1">
                        <a:solidFill>
                          <a:srgbClr val="000000"/>
                        </a:solidFill>
                        <a:effectLst/>
                        <a:latin typeface="times new roman" panose="02020603050405020304" pitchFamily="18" charset="0"/>
                      </a:endParaRPr>
                    </a:p>
                  </a:txBody>
                  <a:tcPr marL="93230" marR="93230" marT="93230" marB="93230"/>
                </a:tc>
                <a:tc>
                  <a:txBody>
                    <a:bodyPr/>
                    <a:lstStyle/>
                    <a:p>
                      <a:pPr algn="ctr" fontAlgn="t"/>
                      <a:r>
                        <a:rPr lang="en-IN" sz="3100" b="1">
                          <a:solidFill>
                            <a:srgbClr val="000000"/>
                          </a:solidFill>
                          <a:effectLst/>
                        </a:rPr>
                        <a:t>Supervised Learning</a:t>
                      </a:r>
                      <a:endParaRPr lang="en-IN" sz="3100" b="1">
                        <a:solidFill>
                          <a:srgbClr val="000000"/>
                        </a:solidFill>
                        <a:effectLst/>
                        <a:latin typeface="times new roman" panose="02020603050405020304" pitchFamily="18" charset="0"/>
                      </a:endParaRPr>
                    </a:p>
                  </a:txBody>
                  <a:tcPr marL="93230" marR="93230" marT="93230" marB="93230"/>
                </a:tc>
                <a:extLst>
                  <a:ext uri="{0D108BD9-81ED-4DB2-BD59-A6C34878D82A}">
                    <a16:rowId xmlns:a16="http://schemas.microsoft.com/office/drawing/2014/main" val="2371285318"/>
                  </a:ext>
                </a:extLst>
              </a:tr>
              <a:tr h="816777">
                <a:tc>
                  <a:txBody>
                    <a:bodyPr/>
                    <a:lstStyle/>
                    <a:p>
                      <a:pPr algn="l" fontAlgn="t"/>
                      <a:r>
                        <a:rPr lang="en-US" sz="2100">
                          <a:solidFill>
                            <a:srgbClr val="000000"/>
                          </a:solidFill>
                          <a:effectLst/>
                        </a:rPr>
                        <a:t>RL works by interacting with the environment.</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tc>
                  <a:txBody>
                    <a:bodyPr/>
                    <a:lstStyle/>
                    <a:p>
                      <a:pPr algn="l" fontAlgn="t"/>
                      <a:r>
                        <a:rPr lang="en-US" sz="2100">
                          <a:solidFill>
                            <a:srgbClr val="000000"/>
                          </a:solidFill>
                          <a:effectLst/>
                        </a:rPr>
                        <a:t>Supervised learning works on the existing dataset.</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extLst>
                  <a:ext uri="{0D108BD9-81ED-4DB2-BD59-A6C34878D82A}">
                    <a16:rowId xmlns:a16="http://schemas.microsoft.com/office/drawing/2014/main" val="160156123"/>
                  </a:ext>
                </a:extLst>
              </a:tr>
              <a:tr h="1144297">
                <a:tc>
                  <a:txBody>
                    <a:bodyPr/>
                    <a:lstStyle/>
                    <a:p>
                      <a:pPr algn="l" fontAlgn="t"/>
                      <a:r>
                        <a:rPr lang="en-US" sz="2100">
                          <a:solidFill>
                            <a:srgbClr val="000000"/>
                          </a:solidFill>
                          <a:effectLst/>
                        </a:rPr>
                        <a:t>The RL algorithm works like the human brain works when making some decisions.</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tc>
                  <a:txBody>
                    <a:bodyPr/>
                    <a:lstStyle/>
                    <a:p>
                      <a:pPr algn="l" fontAlgn="t"/>
                      <a:r>
                        <a:rPr lang="en-US" sz="2100">
                          <a:solidFill>
                            <a:srgbClr val="000000"/>
                          </a:solidFill>
                          <a:effectLst/>
                        </a:rPr>
                        <a:t>Supervised Learning works as when a human learns things in the supervision of a guide.</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extLst>
                  <a:ext uri="{0D108BD9-81ED-4DB2-BD59-A6C34878D82A}">
                    <a16:rowId xmlns:a16="http://schemas.microsoft.com/office/drawing/2014/main" val="380228983"/>
                  </a:ext>
                </a:extLst>
              </a:tr>
              <a:tr h="816777">
                <a:tc>
                  <a:txBody>
                    <a:bodyPr/>
                    <a:lstStyle/>
                    <a:p>
                      <a:pPr algn="l" fontAlgn="t"/>
                      <a:r>
                        <a:rPr lang="en-US" sz="2100">
                          <a:solidFill>
                            <a:srgbClr val="000000"/>
                          </a:solidFill>
                          <a:effectLst/>
                        </a:rPr>
                        <a:t>There is no labeled dataset is present</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tc>
                  <a:txBody>
                    <a:bodyPr/>
                    <a:lstStyle/>
                    <a:p>
                      <a:pPr algn="l" fontAlgn="t"/>
                      <a:r>
                        <a:rPr lang="en-US" sz="2100">
                          <a:solidFill>
                            <a:srgbClr val="000000"/>
                          </a:solidFill>
                          <a:effectLst/>
                        </a:rPr>
                        <a:t>The labeled dataset is present.</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extLst>
                  <a:ext uri="{0D108BD9-81ED-4DB2-BD59-A6C34878D82A}">
                    <a16:rowId xmlns:a16="http://schemas.microsoft.com/office/drawing/2014/main" val="1646922418"/>
                  </a:ext>
                </a:extLst>
              </a:tr>
              <a:tr h="816777">
                <a:tc>
                  <a:txBody>
                    <a:bodyPr/>
                    <a:lstStyle/>
                    <a:p>
                      <a:pPr algn="l" fontAlgn="t"/>
                      <a:r>
                        <a:rPr lang="en-US" sz="2100">
                          <a:solidFill>
                            <a:srgbClr val="000000"/>
                          </a:solidFill>
                          <a:effectLst/>
                        </a:rPr>
                        <a:t>No previous training is provided to the learning agent.</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tc>
                  <a:txBody>
                    <a:bodyPr/>
                    <a:lstStyle/>
                    <a:p>
                      <a:pPr algn="l" fontAlgn="t"/>
                      <a:r>
                        <a:rPr lang="en-US" sz="2100">
                          <a:solidFill>
                            <a:srgbClr val="000000"/>
                          </a:solidFill>
                          <a:effectLst/>
                        </a:rPr>
                        <a:t>Training is provided to the algorithm so that it can predict the output.</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extLst>
                  <a:ext uri="{0D108BD9-81ED-4DB2-BD59-A6C34878D82A}">
                    <a16:rowId xmlns:a16="http://schemas.microsoft.com/office/drawing/2014/main" val="1313702171"/>
                  </a:ext>
                </a:extLst>
              </a:tr>
              <a:tr h="816777">
                <a:tc>
                  <a:txBody>
                    <a:bodyPr/>
                    <a:lstStyle/>
                    <a:p>
                      <a:pPr algn="l" fontAlgn="t"/>
                      <a:r>
                        <a:rPr lang="en-US" sz="2100">
                          <a:solidFill>
                            <a:srgbClr val="000000"/>
                          </a:solidFill>
                          <a:effectLst/>
                        </a:rPr>
                        <a:t>RL helps to take decisions sequentially.</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tc>
                  <a:txBody>
                    <a:bodyPr/>
                    <a:lstStyle/>
                    <a:p>
                      <a:pPr algn="l" fontAlgn="t"/>
                      <a:r>
                        <a:rPr lang="en-US" sz="2100">
                          <a:solidFill>
                            <a:srgbClr val="000000"/>
                          </a:solidFill>
                          <a:effectLst/>
                        </a:rPr>
                        <a:t>In Supervised learning, decisions are made when input is given.</a:t>
                      </a:r>
                      <a:endParaRPr lang="en-US" sz="2100">
                        <a:solidFill>
                          <a:srgbClr val="000000"/>
                        </a:solidFill>
                        <a:effectLst/>
                        <a:latin typeface="Times New Roman" panose="02020603050405020304" pitchFamily="18" charset="0"/>
                        <a:cs typeface="Times New Roman" panose="02020603050405020304" pitchFamily="18" charset="0"/>
                      </a:endParaRPr>
                    </a:p>
                  </a:txBody>
                  <a:tcPr marL="62153" marR="62153" marT="62153" marB="62153"/>
                </a:tc>
                <a:extLst>
                  <a:ext uri="{0D108BD9-81ED-4DB2-BD59-A6C34878D82A}">
                    <a16:rowId xmlns:a16="http://schemas.microsoft.com/office/drawing/2014/main" val="4271059096"/>
                  </a:ext>
                </a:extLst>
              </a:tr>
            </a:tbl>
          </a:graphicData>
        </a:graphic>
      </p:graphicFrame>
    </p:spTree>
    <p:extLst>
      <p:ext uri="{BB962C8B-B14F-4D97-AF65-F5344CB8AC3E}">
        <p14:creationId xmlns:p14="http://schemas.microsoft.com/office/powerpoint/2010/main" val="6558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38818-2E59-44B7-866D-A3BA29666ACD}"/>
              </a:ext>
            </a:extLst>
          </p:cNvPr>
          <p:cNvSpPr>
            <a:spLocks noGrp="1"/>
          </p:cNvSpPr>
          <p:nvPr>
            <p:ph type="title"/>
          </p:nvPr>
        </p:nvSpPr>
        <p:spPr>
          <a:xfrm>
            <a:off x="838200" y="631825"/>
            <a:ext cx="10515600" cy="1325563"/>
          </a:xfrm>
        </p:spPr>
        <p:txBody>
          <a:bodyPr>
            <a:normAutofit/>
          </a:bodyPr>
          <a:lstStyle/>
          <a:p>
            <a:r>
              <a:rPr lang="en-US" b="0" i="0">
                <a:effectLst/>
                <a:latin typeface="Times New Roman" panose="02020603050405020304" pitchFamily="18" charset="0"/>
                <a:cs typeface="Times New Roman" panose="02020603050405020304" pitchFamily="18" charset="0"/>
              </a:rPr>
              <a:t>RL can be used in large environments in the following situations</a:t>
            </a:r>
            <a:endParaRPr lang="en-IN" dirty="0"/>
          </a:p>
        </p:txBody>
      </p:sp>
      <p:sp>
        <p:nvSpPr>
          <p:cNvPr id="3" name="Content Placeholder 2">
            <a:extLst>
              <a:ext uri="{FF2B5EF4-FFF2-40B4-BE49-F238E27FC236}">
                <a16:creationId xmlns:a16="http://schemas.microsoft.com/office/drawing/2014/main" id="{6DFE9856-D76B-4329-81AD-6B956BE885B2}"/>
              </a:ext>
            </a:extLst>
          </p:cNvPr>
          <p:cNvSpPr>
            <a:spLocks noGrp="1"/>
          </p:cNvSpPr>
          <p:nvPr>
            <p:ph idx="1"/>
          </p:nvPr>
        </p:nvSpPr>
        <p:spPr>
          <a:xfrm>
            <a:off x="838200" y="2057400"/>
            <a:ext cx="10515600" cy="3871762"/>
          </a:xfrm>
        </p:spPr>
        <p:txBody>
          <a:bodyPr>
            <a:normAutofit/>
          </a:bodyPr>
          <a:lstStyle/>
          <a:p>
            <a:pPr fontAlgn="base">
              <a:buFont typeface="+mj-lt"/>
              <a:buAutoNum type="arabicPeriod"/>
            </a:pPr>
            <a:r>
              <a:rPr lang="en-US" sz="2400" b="0" i="0">
                <a:effectLst/>
                <a:latin typeface="Times New Roman" panose="02020603050405020304" pitchFamily="18" charset="0"/>
                <a:cs typeface="Times New Roman" panose="02020603050405020304" pitchFamily="18" charset="0"/>
              </a:rPr>
              <a:t> A model of the environment is known, but an analytic solution is not available;</a:t>
            </a:r>
          </a:p>
          <a:p>
            <a:pPr fontAlgn="base">
              <a:buFont typeface="+mj-lt"/>
              <a:buAutoNum type="arabicPeriod"/>
            </a:pPr>
            <a:r>
              <a:rPr lang="en-US" sz="2400" b="0" i="0">
                <a:effectLst/>
                <a:latin typeface="Times New Roman" panose="02020603050405020304" pitchFamily="18" charset="0"/>
                <a:cs typeface="Times New Roman" panose="02020603050405020304" pitchFamily="18" charset="0"/>
              </a:rPr>
              <a:t> Only a simulation model of the environment is given (the subject of simulation-based optimization)</a:t>
            </a:r>
          </a:p>
          <a:p>
            <a:pPr fontAlgn="base">
              <a:buFont typeface="+mj-lt"/>
              <a:buAutoNum type="arabicPeriod"/>
            </a:pPr>
            <a:r>
              <a:rPr lang="en-US" sz="2400" b="0" i="0">
                <a:effectLst/>
                <a:latin typeface="Times New Roman" panose="02020603050405020304" pitchFamily="18" charset="0"/>
                <a:cs typeface="Times New Roman" panose="02020603050405020304" pitchFamily="18" charset="0"/>
              </a:rPr>
              <a:t>The only way to collect information about the environment is to interact with it.</a:t>
            </a:r>
          </a:p>
          <a:p>
            <a:endParaRPr lang="en-IN" sz="2400"/>
          </a:p>
        </p:txBody>
      </p:sp>
    </p:spTree>
    <p:extLst>
      <p:ext uri="{BB962C8B-B14F-4D97-AF65-F5344CB8AC3E}">
        <p14:creationId xmlns:p14="http://schemas.microsoft.com/office/powerpoint/2010/main" val="273132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FCE4-C472-42A7-A773-96E9B219A51D}"/>
              </a:ext>
            </a:extLst>
          </p:cNvPr>
          <p:cNvSpPr>
            <a:spLocks noGrp="1"/>
          </p:cNvSpPr>
          <p:nvPr>
            <p:ph type="title"/>
          </p:nvPr>
        </p:nvSpPr>
        <p:spPr>
          <a:xfrm>
            <a:off x="4965430" y="629268"/>
            <a:ext cx="6586491" cy="1286160"/>
          </a:xfrm>
        </p:spPr>
        <p:txBody>
          <a:bodyPr anchor="b">
            <a:normAutofit/>
          </a:bodyPr>
          <a:lstStyle/>
          <a:p>
            <a:r>
              <a:rPr lang="en-IN" sz="4100" b="0" i="0">
                <a:effectLst/>
                <a:latin typeface="Times New Roman" panose="02020603050405020304" pitchFamily="18" charset="0"/>
                <a:cs typeface="Times New Roman" panose="02020603050405020304" pitchFamily="18" charset="0"/>
              </a:rPr>
              <a:t>Reinforcement Learning Applications</a:t>
            </a:r>
            <a:endParaRPr lang="en-IN" sz="4100"/>
          </a:p>
        </p:txBody>
      </p:sp>
      <p:sp>
        <p:nvSpPr>
          <p:cNvPr id="3" name="Content Placeholder 2">
            <a:extLst>
              <a:ext uri="{FF2B5EF4-FFF2-40B4-BE49-F238E27FC236}">
                <a16:creationId xmlns:a16="http://schemas.microsoft.com/office/drawing/2014/main" id="{A6582D38-30D5-43F1-9D74-C8203E2035FA}"/>
              </a:ext>
            </a:extLst>
          </p:cNvPr>
          <p:cNvSpPr>
            <a:spLocks noGrp="1"/>
          </p:cNvSpPr>
          <p:nvPr>
            <p:ph idx="1"/>
          </p:nvPr>
        </p:nvSpPr>
        <p:spPr>
          <a:xfrm>
            <a:off x="4767103" y="2167003"/>
            <a:ext cx="7348488" cy="4662240"/>
          </a:xfrm>
        </p:spPr>
        <p:txBody>
          <a:bodyPr vert="horz" lIns="91440" tIns="45720" rIns="91440" bIns="45720" rtlCol="0" anchor="t">
            <a:noAutofit/>
          </a:bodyPr>
          <a:lstStyle/>
          <a:p>
            <a:pPr lvl="0"/>
            <a:r>
              <a:rPr lang="en-US" sz="1400" b="1" i="0" dirty="0"/>
              <a:t>Robotics:</a:t>
            </a:r>
            <a:endParaRPr lang="en-US" sz="1400">
              <a:cs typeface="Calibri"/>
            </a:endParaRPr>
          </a:p>
          <a:p>
            <a:pPr lvl="1"/>
            <a:r>
              <a:rPr lang="en-US" sz="1400" b="0" i="0" dirty="0"/>
              <a:t>RL is used in </a:t>
            </a:r>
            <a:r>
              <a:rPr lang="en-US" sz="1400" b="1" i="0" dirty="0"/>
              <a:t>Robot navigation, Robo-soccer, walking, juggling</a:t>
            </a:r>
            <a:r>
              <a:rPr lang="en-US" sz="1400" b="0" i="0" dirty="0"/>
              <a:t>, etc.</a:t>
            </a:r>
            <a:endParaRPr lang="en-US" sz="1400">
              <a:cs typeface="Calibri"/>
            </a:endParaRPr>
          </a:p>
          <a:p>
            <a:pPr lvl="0"/>
            <a:r>
              <a:rPr lang="en-US" sz="1400" b="1" i="0" dirty="0"/>
              <a:t>Control:</a:t>
            </a:r>
            <a:endParaRPr lang="en-US" sz="1400">
              <a:cs typeface="Calibri"/>
            </a:endParaRPr>
          </a:p>
          <a:p>
            <a:pPr lvl="1"/>
            <a:r>
              <a:rPr lang="en-US" sz="1400" b="0" i="0" dirty="0"/>
              <a:t>RL can be used for </a:t>
            </a:r>
            <a:r>
              <a:rPr lang="en-US" sz="1400" b="1" i="0" dirty="0"/>
              <a:t>adaptive control</a:t>
            </a:r>
            <a:r>
              <a:rPr lang="en-US" sz="1400" b="0" i="0" dirty="0"/>
              <a:t> such as Factory processes, admission control in telecommunication, and Helicopter pilot is an example of reinforcement learning.</a:t>
            </a:r>
            <a:endParaRPr lang="en-US" sz="1400">
              <a:cs typeface="Calibri"/>
            </a:endParaRPr>
          </a:p>
          <a:p>
            <a:pPr lvl="0"/>
            <a:r>
              <a:rPr lang="en-US" sz="1400" b="1" i="0" dirty="0"/>
              <a:t>Game Playing:</a:t>
            </a:r>
            <a:endParaRPr lang="en-US" sz="1400">
              <a:cs typeface="Calibri"/>
            </a:endParaRPr>
          </a:p>
          <a:p>
            <a:pPr lvl="1"/>
            <a:r>
              <a:rPr lang="en-US" sz="1400" b="0" i="0" dirty="0"/>
              <a:t>RL can be used in </a:t>
            </a:r>
            <a:r>
              <a:rPr lang="en-US" sz="1400" b="1" i="0" dirty="0"/>
              <a:t>Game playing</a:t>
            </a:r>
            <a:r>
              <a:rPr lang="en-US" sz="1400" b="0" i="0" dirty="0"/>
              <a:t> such as tic-tac-toe, chess, etc.</a:t>
            </a:r>
            <a:endParaRPr lang="en-US" sz="1400">
              <a:cs typeface="Calibri"/>
            </a:endParaRPr>
          </a:p>
          <a:p>
            <a:pPr lvl="0">
              <a:defRPr b="1"/>
            </a:pPr>
            <a:r>
              <a:rPr lang="en-US" sz="1400" b="1" i="0" dirty="0"/>
              <a:t>Chemistry:</a:t>
            </a:r>
            <a:endParaRPr lang="en-US" sz="1400">
              <a:cs typeface="Calibri"/>
            </a:endParaRPr>
          </a:p>
          <a:p>
            <a:pPr lvl="1"/>
            <a:r>
              <a:rPr lang="en-US" sz="1400" b="0" i="0" dirty="0"/>
              <a:t>RL can be used for optimizing the chemical reactions.</a:t>
            </a:r>
            <a:endParaRPr lang="en-US" sz="1400">
              <a:cs typeface="Calibri"/>
            </a:endParaRPr>
          </a:p>
          <a:p>
            <a:pPr lvl="0">
              <a:defRPr b="1"/>
            </a:pPr>
            <a:r>
              <a:rPr lang="en-US" sz="1400" b="1" i="0" dirty="0"/>
              <a:t>Business:</a:t>
            </a:r>
            <a:endParaRPr lang="en-US" sz="1400">
              <a:cs typeface="Calibri"/>
            </a:endParaRPr>
          </a:p>
          <a:p>
            <a:pPr lvl="1"/>
            <a:r>
              <a:rPr lang="en-US" sz="1400" b="0" i="0" dirty="0"/>
              <a:t>RL is now used for business strategy planning.</a:t>
            </a:r>
            <a:endParaRPr lang="en-US" sz="1400">
              <a:cs typeface="Calibri"/>
            </a:endParaRPr>
          </a:p>
          <a:p>
            <a:pPr lvl="0">
              <a:defRPr b="1"/>
            </a:pPr>
            <a:r>
              <a:rPr lang="en-US" sz="1400" b="1" i="0" dirty="0"/>
              <a:t>Manufacturing:</a:t>
            </a:r>
            <a:endParaRPr lang="en-US" sz="1400">
              <a:cs typeface="Calibri"/>
            </a:endParaRPr>
          </a:p>
          <a:p>
            <a:pPr lvl="1"/>
            <a:r>
              <a:rPr lang="en-US" sz="1400" b="0" i="0" dirty="0"/>
              <a:t>In various automobile manufacturing companies, the robots use deep reinforcement learning to pick goods and put them in some containers.</a:t>
            </a:r>
            <a:endParaRPr lang="en-US" sz="1400">
              <a:cs typeface="Calibri"/>
            </a:endParaRPr>
          </a:p>
          <a:p>
            <a:pPr lvl="0">
              <a:defRPr b="1"/>
            </a:pPr>
            <a:r>
              <a:rPr lang="en-US" sz="1400" b="1" i="0" dirty="0"/>
              <a:t>Finance Sector:</a:t>
            </a:r>
            <a:endParaRPr lang="en-US" sz="1400">
              <a:cs typeface="Calibri"/>
            </a:endParaRPr>
          </a:p>
          <a:p>
            <a:pPr lvl="1"/>
            <a:r>
              <a:rPr lang="en-US" sz="1400" b="0" i="0" dirty="0"/>
              <a:t>The RL is currently used in the finance sector for evaluating trading strategies.</a:t>
            </a:r>
            <a:endParaRPr lang="en-US" sz="1400" dirty="0">
              <a:cs typeface="Calibri"/>
            </a:endParaRPr>
          </a:p>
          <a:p>
            <a:endParaRPr lang="en-IN" sz="1100"/>
          </a:p>
        </p:txBody>
      </p:sp>
      <p:pic>
        <p:nvPicPr>
          <p:cNvPr id="5" name="Picture 4" descr="Cute yellow robot">
            <a:extLst>
              <a:ext uri="{FF2B5EF4-FFF2-40B4-BE49-F238E27FC236}">
                <a16:creationId xmlns:a16="http://schemas.microsoft.com/office/drawing/2014/main" id="{E81FF2E0-99F0-4D70-B5A9-3EA156F9CF5B}"/>
              </a:ext>
            </a:extLst>
          </p:cNvPr>
          <p:cNvPicPr>
            <a:picLocks noChangeAspect="1"/>
          </p:cNvPicPr>
          <p:nvPr/>
        </p:nvPicPr>
        <p:blipFill rotWithShape="1">
          <a:blip r:embed="rId2"/>
          <a:srcRect l="50323" r="4561"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F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08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750E7-012D-490D-9126-9533AF5BF284}"/>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What is Reinforcement Learning?</a:t>
            </a:r>
          </a:p>
        </p:txBody>
      </p:sp>
      <p:sp>
        <p:nvSpPr>
          <p:cNvPr id="3" name="Content Placeholder 2">
            <a:extLst>
              <a:ext uri="{FF2B5EF4-FFF2-40B4-BE49-F238E27FC236}">
                <a16:creationId xmlns:a16="http://schemas.microsoft.com/office/drawing/2014/main" id="{11FA3C7D-8A21-4700-B6FE-47701A598FBF}"/>
              </a:ext>
            </a:extLst>
          </p:cNvPr>
          <p:cNvSpPr>
            <a:spLocks noGrp="1"/>
          </p:cNvSpPr>
          <p:nvPr>
            <p:ph idx="1"/>
          </p:nvPr>
        </p:nvSpPr>
        <p:spPr>
          <a:xfrm>
            <a:off x="4810259" y="649480"/>
            <a:ext cx="6555347" cy="5546047"/>
          </a:xfrm>
        </p:spPr>
        <p:txBody>
          <a:bodyPr anchor="ctr">
            <a:normAutofit/>
          </a:bodyPr>
          <a:lstStyle/>
          <a:p>
            <a:r>
              <a:rPr lang="en-US" sz="2000" b="0" i="0" dirty="0">
                <a:effectLst/>
                <a:latin typeface="Times New Roman" panose="02020603050405020304" pitchFamily="18" charset="0"/>
                <a:cs typeface="Times New Roman" panose="02020603050405020304" pitchFamily="18" charset="0"/>
              </a:rPr>
              <a:t>Reinforcement learning is an area of Machine Learning. </a:t>
            </a:r>
          </a:p>
          <a:p>
            <a:r>
              <a:rPr lang="en-US" sz="2000" b="0" i="0" dirty="0">
                <a:effectLst/>
                <a:latin typeface="Times New Roman" panose="02020603050405020304" pitchFamily="18" charset="0"/>
                <a:cs typeface="Times New Roman" panose="02020603050405020304" pitchFamily="18" charset="0"/>
              </a:rPr>
              <a:t>It is about taking suitable action to maximize reward in a particular situation. </a:t>
            </a:r>
          </a:p>
          <a:p>
            <a:r>
              <a:rPr lang="en-US" sz="2000" b="0" i="0" dirty="0">
                <a:effectLst/>
                <a:latin typeface="Times New Roman" panose="02020603050405020304" pitchFamily="18" charset="0"/>
                <a:cs typeface="Times New Roman" panose="02020603050405020304" pitchFamily="18" charset="0"/>
              </a:rPr>
              <a:t>It is employed by various software and machines to find the best possible behavior or path it should take in a specific situation. </a:t>
            </a:r>
          </a:p>
          <a:p>
            <a:r>
              <a:rPr lang="en-US" sz="2000" b="0" i="0" dirty="0">
                <a:effectLst/>
                <a:latin typeface="Times New Roman" panose="02020603050405020304" pitchFamily="18" charset="0"/>
                <a:cs typeface="Times New Roman" panose="02020603050405020304" pitchFamily="18" charset="0"/>
              </a:rPr>
              <a:t>Reinforcement 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a:t>
            </a:r>
          </a:p>
          <a:p>
            <a:r>
              <a:rPr lang="en-US" sz="2000" b="0" i="0" dirty="0">
                <a:effectLst/>
                <a:latin typeface="Times New Roman" panose="02020603050405020304" pitchFamily="18" charset="0"/>
                <a:cs typeface="Times New Roman" panose="02020603050405020304" pitchFamily="18" charset="0"/>
              </a:rPr>
              <a:t> In the absence of a training dataset, it is bound to learn from its experience.</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78279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804C2-73EA-4B97-AB55-89745773CDD7}"/>
              </a:ext>
            </a:extLst>
          </p:cNvPr>
          <p:cNvSpPr>
            <a:spLocks noGrp="1"/>
          </p:cNvSpPr>
          <p:nvPr>
            <p:ph type="title"/>
          </p:nvPr>
        </p:nvSpPr>
        <p:spPr>
          <a:xfrm>
            <a:off x="466722" y="586855"/>
            <a:ext cx="3201366"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AE056F6B-9FA5-42C7-9480-6F4A9B439B43}"/>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b="0">
                <a:effectLst/>
                <a:latin typeface="Times New Roman" panose="02020603050405020304" pitchFamily="18" charset="0"/>
                <a:cs typeface="Times New Roman" panose="02020603050405020304" pitchFamily="18" charset="0"/>
              </a:rPr>
              <a:t>Reinforcement Learning is a feedback-based Machine learning technique in which an agent learns to behave in an environment by performing the actions and seeing the results of actions. </a:t>
            </a:r>
          </a:p>
          <a:p>
            <a:pPr>
              <a:buFont typeface="Arial" panose="020B0604020202020204" pitchFamily="34" charset="0"/>
              <a:buChar char="•"/>
            </a:pPr>
            <a:r>
              <a:rPr lang="en-US" sz="2000" b="0">
                <a:effectLst/>
                <a:latin typeface="Times New Roman" panose="02020603050405020304" pitchFamily="18" charset="0"/>
                <a:cs typeface="Times New Roman" panose="02020603050405020304" pitchFamily="18" charset="0"/>
              </a:rPr>
              <a:t>For each good action, the agent gets positive feedback, and for each bad action, the agent gets negative feedback or penalty.</a:t>
            </a:r>
          </a:p>
          <a:p>
            <a:pPr>
              <a:buFont typeface="Arial" panose="020B0604020202020204" pitchFamily="34" charset="0"/>
              <a:buChar char="•"/>
            </a:pPr>
            <a:r>
              <a:rPr lang="en-US" sz="2000" b="0">
                <a:effectLst/>
                <a:latin typeface="Times New Roman" panose="02020603050405020304" pitchFamily="18" charset="0"/>
                <a:cs typeface="Times New Roman" panose="02020603050405020304" pitchFamily="18" charset="0"/>
              </a:rPr>
              <a:t>In Reinforcement Learning, the agent learns automatically using feedbacks without any labeled data, unlike </a:t>
            </a:r>
            <a:r>
              <a:rPr lang="en-US" sz="2000" b="0" u="none" strike="noStrike">
                <a:effectLst/>
                <a:latin typeface="Times New Roman" panose="02020603050405020304" pitchFamily="18" charset="0"/>
                <a:cs typeface="Times New Roman" panose="02020603050405020304" pitchFamily="18" charset="0"/>
              </a:rPr>
              <a:t>supervised learning.</a:t>
            </a:r>
            <a:endParaRPr lang="en-US" sz="2000" b="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a:effectLst/>
                <a:latin typeface="Times New Roman" panose="02020603050405020304" pitchFamily="18" charset="0"/>
                <a:cs typeface="Times New Roman" panose="02020603050405020304" pitchFamily="18" charset="0"/>
              </a:rPr>
              <a:t>Since there is no labeled data, so the agent is bound to learn by its experience only.</a:t>
            </a:r>
          </a:p>
          <a:p>
            <a:pPr>
              <a:buFont typeface="Arial" panose="020B0604020202020204" pitchFamily="34" charset="0"/>
              <a:buChar char="•"/>
            </a:pPr>
            <a:r>
              <a:rPr lang="en-US" sz="2000" b="0">
                <a:effectLst/>
                <a:latin typeface="Times New Roman" panose="02020603050405020304" pitchFamily="18" charset="0"/>
                <a:cs typeface="Times New Roman" panose="02020603050405020304" pitchFamily="18" charset="0"/>
              </a:rPr>
              <a:t>RL solves a specific type of problem where decision making is sequential, and the goal is long-term, such as </a:t>
            </a:r>
            <a:r>
              <a:rPr lang="en-US" sz="2000" b="1">
                <a:effectLst/>
                <a:latin typeface="Times New Roman" panose="02020603050405020304" pitchFamily="18" charset="0"/>
                <a:cs typeface="Times New Roman" panose="02020603050405020304" pitchFamily="18" charset="0"/>
              </a:rPr>
              <a:t>game-playing, robotics</a:t>
            </a:r>
            <a:r>
              <a:rPr lang="en-US" sz="2000" b="0">
                <a:effectLst/>
                <a:latin typeface="Times New Roman" panose="02020603050405020304" pitchFamily="18" charset="0"/>
                <a:cs typeface="Times New Roman" panose="02020603050405020304" pitchFamily="18" charset="0"/>
              </a:rPr>
              <a:t>, etc.</a:t>
            </a:r>
          </a:p>
          <a:p>
            <a:endParaRPr lang="en-IN" sz="2000"/>
          </a:p>
        </p:txBody>
      </p:sp>
    </p:spTree>
    <p:extLst>
      <p:ext uri="{BB962C8B-B14F-4D97-AF65-F5344CB8AC3E}">
        <p14:creationId xmlns:p14="http://schemas.microsoft.com/office/powerpoint/2010/main" val="275340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510DFD-59CC-44AA-83EE-EBA58B9CB649}"/>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The agent interacts with the environment and explores it by itself. </a:t>
            </a:r>
          </a:p>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The primary goal of an agent in reinforcement learning is to improve the performance by getting the maximum positive rewards.</a:t>
            </a:r>
          </a:p>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The agent learns with the process of hit and trial, and based on the experience, it learns to perform the task in a better way. </a:t>
            </a:r>
          </a:p>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Hence, we can say that </a:t>
            </a:r>
            <a:r>
              <a:rPr lang="en-US" sz="1900" b="1" i="1">
                <a:effectLst/>
                <a:latin typeface="Times New Roman" panose="02020603050405020304" pitchFamily="18" charset="0"/>
                <a:cs typeface="Times New Roman" panose="02020603050405020304" pitchFamily="18" charset="0"/>
              </a:rPr>
              <a:t>"Reinforcement learning is a type of machine learning method where an intelligent agent (computer program) interacts with the environment and learns to act within that."</a:t>
            </a:r>
            <a:r>
              <a:rPr lang="en-US" sz="1900" b="0">
                <a:effectLs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How a Robotic dog learns the movement of his arms is an example of Reinforcement learning.</a:t>
            </a:r>
          </a:p>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It is a core part of </a:t>
            </a:r>
            <a:r>
              <a:rPr lang="en-US" sz="1900" b="0" u="none" strike="noStrike">
                <a:effectLst/>
                <a:latin typeface="Times New Roman" panose="02020603050405020304" pitchFamily="18" charset="0"/>
                <a:cs typeface="Times New Roman" panose="02020603050405020304" pitchFamily="18" charset="0"/>
              </a:rPr>
              <a:t>Artificial intelligence</a:t>
            </a:r>
            <a:r>
              <a:rPr lang="en-US" sz="1900" b="0">
                <a:effectLst/>
                <a:latin typeface="Times New Roman" panose="02020603050405020304" pitchFamily="18" charset="0"/>
                <a:cs typeface="Times New Roman" panose="02020603050405020304" pitchFamily="18" charset="0"/>
              </a:rPr>
              <a:t>, and all </a:t>
            </a:r>
            <a:r>
              <a:rPr lang="en-US" sz="1900" b="0" u="none" strike="noStrike">
                <a:effectLst/>
                <a:latin typeface="Times New Roman" panose="02020603050405020304" pitchFamily="18" charset="0"/>
                <a:cs typeface="Times New Roman" panose="02020603050405020304" pitchFamily="18" charset="0"/>
              </a:rPr>
              <a:t>AI agent</a:t>
            </a:r>
            <a:r>
              <a:rPr lang="en-US" sz="1900" b="0">
                <a:effectLst/>
                <a:latin typeface="Times New Roman" panose="02020603050405020304" pitchFamily="18" charset="0"/>
                <a:cs typeface="Times New Roman" panose="02020603050405020304" pitchFamily="18" charset="0"/>
              </a:rPr>
              <a:t> works on the concept of reinforcement learning. </a:t>
            </a:r>
          </a:p>
          <a:p>
            <a:pPr>
              <a:buFont typeface="Arial" panose="020B0604020202020204" pitchFamily="34" charset="0"/>
              <a:buChar char="•"/>
            </a:pPr>
            <a:r>
              <a:rPr lang="en-US" sz="1900" b="0">
                <a:effectLst/>
                <a:latin typeface="Times New Roman" panose="02020603050405020304" pitchFamily="18" charset="0"/>
                <a:cs typeface="Times New Roman" panose="02020603050405020304" pitchFamily="18" charset="0"/>
              </a:rPr>
              <a:t>Here we do not need to pre-program the agent, as it learns from its own experience without any human intervention.</a:t>
            </a:r>
          </a:p>
          <a:p>
            <a:endParaRPr lang="en-IN" sz="1900"/>
          </a:p>
        </p:txBody>
      </p:sp>
    </p:spTree>
    <p:extLst>
      <p:ext uri="{BB962C8B-B14F-4D97-AF65-F5344CB8AC3E}">
        <p14:creationId xmlns:p14="http://schemas.microsoft.com/office/powerpoint/2010/main" val="63627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10DDC5-9867-45A8-99C8-92CF961EF49D}"/>
              </a:ext>
            </a:extLst>
          </p:cNvPr>
          <p:cNvSpPr>
            <a:spLocks noGrp="1"/>
          </p:cNvSpPr>
          <p:nvPr>
            <p:ph idx="1"/>
          </p:nvPr>
        </p:nvSpPr>
        <p:spPr>
          <a:xfrm>
            <a:off x="836676" y="1402672"/>
            <a:ext cx="10515600" cy="4366692"/>
          </a:xfrm>
        </p:spPr>
        <p:txBody>
          <a:bodyPr>
            <a:normAutofit/>
          </a:bodyPr>
          <a:lstStyle/>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Example:</a:t>
            </a:r>
            <a:r>
              <a:rPr lang="en-US" sz="2000" b="0" dirty="0">
                <a:effectLst/>
                <a:latin typeface="Times New Roman" panose="02020603050405020304" pitchFamily="18" charset="0"/>
                <a:cs typeface="Times New Roman" panose="02020603050405020304" pitchFamily="18" charset="0"/>
              </a:rPr>
              <a:t> </a:t>
            </a:r>
          </a:p>
          <a:p>
            <a:pPr lvl="1"/>
            <a:r>
              <a:rPr lang="en-US" sz="2000" b="0" dirty="0">
                <a:effectLst/>
                <a:latin typeface="Times New Roman" panose="02020603050405020304" pitchFamily="18" charset="0"/>
                <a:cs typeface="Times New Roman" panose="02020603050405020304" pitchFamily="18" charset="0"/>
              </a:rPr>
              <a:t>Suppose there is an AI agent present within a maze environment, and his goal is to find the diamond. </a:t>
            </a:r>
          </a:p>
          <a:p>
            <a:pPr lvl="1"/>
            <a:r>
              <a:rPr lang="en-US" sz="2000" b="0" dirty="0">
                <a:effectLst/>
                <a:latin typeface="Times New Roman" panose="02020603050405020304" pitchFamily="18" charset="0"/>
                <a:cs typeface="Times New Roman" panose="02020603050405020304" pitchFamily="18" charset="0"/>
              </a:rPr>
              <a:t>The agent interacts with the environment by performing some actions, and based on those actions, the state of the agent gets changed, and it also receives a reward or penalty as feedback.</a:t>
            </a:r>
          </a:p>
          <a:p>
            <a:pPr>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The agent continues doing these three things (</a:t>
            </a:r>
            <a:r>
              <a:rPr lang="en-US" sz="2000" b="1" dirty="0">
                <a:effectLst/>
                <a:latin typeface="Times New Roman" panose="02020603050405020304" pitchFamily="18" charset="0"/>
                <a:cs typeface="Times New Roman" panose="02020603050405020304" pitchFamily="18" charset="0"/>
              </a:rPr>
              <a:t>take action, change state/remain in the same state, and get feedback</a:t>
            </a:r>
            <a:r>
              <a:rPr lang="en-US" sz="2000" b="0" dirty="0">
                <a:effectLst/>
                <a:latin typeface="Times New Roman" panose="02020603050405020304" pitchFamily="18" charset="0"/>
                <a:cs typeface="Times New Roman" panose="02020603050405020304" pitchFamily="18" charset="0"/>
              </a:rPr>
              <a:t>), and by doing these actions, he learns and explores the environment.</a:t>
            </a:r>
          </a:p>
          <a:p>
            <a:pPr>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The agent learns that what actions lead to positive feedback or rewards and what actions lead to negative feedback penalty. </a:t>
            </a:r>
          </a:p>
          <a:p>
            <a:pPr>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As a positive reward, the agent gets a positive point, and as a penalty, it gets a negative point.</a:t>
            </a:r>
          </a:p>
          <a:p>
            <a:endParaRPr lang="en-IN" sz="2000" dirty="0"/>
          </a:p>
        </p:txBody>
      </p:sp>
    </p:spTree>
    <p:extLst>
      <p:ext uri="{BB962C8B-B14F-4D97-AF65-F5344CB8AC3E}">
        <p14:creationId xmlns:p14="http://schemas.microsoft.com/office/powerpoint/2010/main" val="87828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F0518A94-95EF-478B-B590-0D0B0511B034}"/>
              </a:ext>
            </a:extLst>
          </p:cNvPr>
          <p:cNvGraphicFramePr>
            <a:graphicFrameLocks noGrp="1"/>
          </p:cNvGraphicFramePr>
          <p:nvPr>
            <p:ph idx="1"/>
          </p:nvPr>
        </p:nvGraphicFramePr>
        <p:xfrm>
          <a:off x="696158" y="1509204"/>
          <a:ext cx="10515600" cy="521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B439E34-F09C-4E1D-AAAF-1FF48BEFA3DC}"/>
              </a:ext>
            </a:extLst>
          </p:cNvPr>
          <p:cNvSpPr txBox="1"/>
          <p:nvPr/>
        </p:nvSpPr>
        <p:spPr>
          <a:xfrm>
            <a:off x="696158" y="426127"/>
            <a:ext cx="10306973"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Terms Used in Reinforcement Learning</a:t>
            </a:r>
          </a:p>
        </p:txBody>
      </p:sp>
    </p:spTree>
    <p:extLst>
      <p:ext uri="{BB962C8B-B14F-4D97-AF65-F5344CB8AC3E}">
        <p14:creationId xmlns:p14="http://schemas.microsoft.com/office/powerpoint/2010/main" val="181850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42E91-EC6C-44A9-98C8-798F195C02F8}"/>
              </a:ext>
            </a:extLst>
          </p:cNvPr>
          <p:cNvSpPr>
            <a:spLocks noGrp="1"/>
          </p:cNvSpPr>
          <p:nvPr>
            <p:ph type="title"/>
          </p:nvPr>
        </p:nvSpPr>
        <p:spPr>
          <a:xfrm>
            <a:off x="838200" y="631825"/>
            <a:ext cx="10515600" cy="1325563"/>
          </a:xfrm>
        </p:spPr>
        <p:txBody>
          <a:bodyPr>
            <a:normAutofit/>
          </a:bodyPr>
          <a:lstStyle/>
          <a:p>
            <a:r>
              <a:rPr lang="en-IN" b="1" dirty="0"/>
              <a:t>Key Features of Machine Learning</a:t>
            </a:r>
          </a:p>
        </p:txBody>
      </p:sp>
      <p:sp>
        <p:nvSpPr>
          <p:cNvPr id="3" name="Content Placeholder 2">
            <a:extLst>
              <a:ext uri="{FF2B5EF4-FFF2-40B4-BE49-F238E27FC236}">
                <a16:creationId xmlns:a16="http://schemas.microsoft.com/office/drawing/2014/main" id="{C2695142-EAC2-4E81-A3C0-C8D697AB4C9E}"/>
              </a:ext>
            </a:extLst>
          </p:cNvPr>
          <p:cNvSpPr>
            <a:spLocks noGrp="1"/>
          </p:cNvSpPr>
          <p:nvPr>
            <p:ph idx="1"/>
          </p:nvPr>
        </p:nvSpPr>
        <p:spPr>
          <a:xfrm>
            <a:off x="838200" y="2057400"/>
            <a:ext cx="10515600" cy="3871762"/>
          </a:xfrm>
        </p:spPr>
        <p:txBody>
          <a:bodyPr>
            <a:normAutofit/>
          </a:bodyPr>
          <a:lstStyle/>
          <a:p>
            <a:pPr lvl="0"/>
            <a:r>
              <a:rPr lang="en-US" sz="2400" b="0" dirty="0">
                <a:latin typeface="Times New Roman" panose="02020603050405020304" pitchFamily="18" charset="0"/>
                <a:cs typeface="Times New Roman" panose="02020603050405020304" pitchFamily="18" charset="0"/>
              </a:rPr>
              <a:t>In RL, the agent is not instructed about the environment and what actions need to be taken.</a:t>
            </a:r>
            <a:endParaRPr lang="en-US" sz="2400" dirty="0">
              <a:latin typeface="Times New Roman" panose="02020603050405020304" pitchFamily="18" charset="0"/>
              <a:cs typeface="Times New Roman" panose="02020603050405020304" pitchFamily="18" charset="0"/>
            </a:endParaRPr>
          </a:p>
          <a:p>
            <a:pPr lvl="0"/>
            <a:r>
              <a:rPr lang="en-US" sz="2400" b="0" dirty="0">
                <a:latin typeface="Times New Roman" panose="02020603050405020304" pitchFamily="18" charset="0"/>
                <a:cs typeface="Times New Roman" panose="02020603050405020304" pitchFamily="18" charset="0"/>
              </a:rPr>
              <a:t>It is based on the hit and trial process.</a:t>
            </a:r>
            <a:endParaRPr lang="en-US" sz="2400" dirty="0">
              <a:latin typeface="Times New Roman" panose="02020603050405020304" pitchFamily="18" charset="0"/>
              <a:cs typeface="Times New Roman" panose="02020603050405020304" pitchFamily="18" charset="0"/>
            </a:endParaRPr>
          </a:p>
          <a:p>
            <a:pPr lvl="0"/>
            <a:r>
              <a:rPr lang="en-US" sz="2400" b="0" dirty="0">
                <a:latin typeface="Times New Roman" panose="02020603050405020304" pitchFamily="18" charset="0"/>
                <a:cs typeface="Times New Roman" panose="02020603050405020304" pitchFamily="18" charset="0"/>
              </a:rPr>
              <a:t>The agent takes the next action and changes states according to the feedback of the previous action.</a:t>
            </a:r>
            <a:endParaRPr lang="en-US" sz="2400" dirty="0">
              <a:latin typeface="Times New Roman" panose="02020603050405020304" pitchFamily="18" charset="0"/>
              <a:cs typeface="Times New Roman" panose="02020603050405020304" pitchFamily="18" charset="0"/>
            </a:endParaRPr>
          </a:p>
          <a:p>
            <a:pPr lvl="0"/>
            <a:r>
              <a:rPr lang="en-US" sz="2400" b="0" dirty="0">
                <a:latin typeface="Times New Roman" panose="02020603050405020304" pitchFamily="18" charset="0"/>
                <a:cs typeface="Times New Roman" panose="02020603050405020304" pitchFamily="18" charset="0"/>
              </a:rPr>
              <a:t>The agent may get a delayed reward.</a:t>
            </a:r>
            <a:endParaRPr lang="en-US" sz="2400" dirty="0">
              <a:latin typeface="Times New Roman" panose="02020603050405020304" pitchFamily="18" charset="0"/>
              <a:cs typeface="Times New Roman" panose="02020603050405020304" pitchFamily="18" charset="0"/>
            </a:endParaRPr>
          </a:p>
          <a:p>
            <a:pPr lvl="0"/>
            <a:r>
              <a:rPr lang="en-US" sz="2400" b="0" dirty="0">
                <a:latin typeface="Times New Roman" panose="02020603050405020304" pitchFamily="18" charset="0"/>
                <a:cs typeface="Times New Roman" panose="02020603050405020304" pitchFamily="18" charset="0"/>
              </a:rPr>
              <a:t>The environment is stochastic, and the agent needs to explore it to reach to get the maximum positive rewards.</a:t>
            </a: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49149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46455-5F62-40D5-BA51-CF65EBC7FD63}"/>
              </a:ext>
            </a:extLst>
          </p:cNvPr>
          <p:cNvSpPr>
            <a:spLocks noGrp="1"/>
          </p:cNvSpPr>
          <p:nvPr>
            <p:ph type="title"/>
          </p:nvPr>
        </p:nvSpPr>
        <p:spPr>
          <a:xfrm>
            <a:off x="838200" y="631825"/>
            <a:ext cx="10515600" cy="1325563"/>
          </a:xfrm>
        </p:spPr>
        <p:txBody>
          <a:bodyPr>
            <a:normAutofit/>
          </a:bodyPr>
          <a:lstStyle/>
          <a:p>
            <a:r>
              <a:rPr lang="en-US" b="0" i="0" dirty="0">
                <a:effectLst/>
                <a:latin typeface="erdana"/>
              </a:rPr>
              <a:t>Approaches to implement Reinforcement Learning</a:t>
            </a:r>
            <a:endParaRPr lang="en-IN" dirty="0"/>
          </a:p>
        </p:txBody>
      </p:sp>
      <p:sp>
        <p:nvSpPr>
          <p:cNvPr id="3" name="Content Placeholder 2">
            <a:extLst>
              <a:ext uri="{FF2B5EF4-FFF2-40B4-BE49-F238E27FC236}">
                <a16:creationId xmlns:a16="http://schemas.microsoft.com/office/drawing/2014/main" id="{09A0B90D-85B6-4546-A081-237073A8816E}"/>
              </a:ext>
            </a:extLst>
          </p:cNvPr>
          <p:cNvSpPr>
            <a:spLocks noGrp="1"/>
          </p:cNvSpPr>
          <p:nvPr>
            <p:ph idx="1"/>
          </p:nvPr>
        </p:nvSpPr>
        <p:spPr>
          <a:xfrm>
            <a:off x="838200" y="2057400"/>
            <a:ext cx="10515600" cy="3871762"/>
          </a:xfrm>
        </p:spPr>
        <p:txBody>
          <a:bodyPr>
            <a:normAutofit/>
          </a:bodyPr>
          <a:lstStyle/>
          <a:p>
            <a:r>
              <a:rPr lang="en-US" sz="1500" b="0" i="0">
                <a:effectLst/>
                <a:latin typeface="Times New Roman" panose="02020603050405020304" pitchFamily="18" charset="0"/>
                <a:cs typeface="Times New Roman" panose="02020603050405020304" pitchFamily="18" charset="0"/>
              </a:rPr>
              <a:t>There are mainly three ways to implement reinforcement-learning in ML, which are:</a:t>
            </a:r>
          </a:p>
          <a:p>
            <a:r>
              <a:rPr lang="en-US" sz="1500" b="1" i="0">
                <a:effectLst/>
                <a:latin typeface="Times New Roman" panose="02020603050405020304" pitchFamily="18" charset="0"/>
                <a:cs typeface="Times New Roman" panose="02020603050405020304" pitchFamily="18" charset="0"/>
              </a:rPr>
              <a:t>Value-based:</a:t>
            </a:r>
            <a:endParaRPr lang="en-US" sz="1500" b="1">
              <a:latin typeface="Times New Roman" panose="02020603050405020304" pitchFamily="18" charset="0"/>
              <a:cs typeface="Times New Roman" panose="02020603050405020304" pitchFamily="18" charset="0"/>
            </a:endParaRPr>
          </a:p>
          <a:p>
            <a:pPr lvl="1"/>
            <a:r>
              <a:rPr lang="en-US" sz="1500">
                <a:latin typeface="Times New Roman" panose="02020603050405020304" pitchFamily="18" charset="0"/>
                <a:cs typeface="Times New Roman" panose="02020603050405020304" pitchFamily="18" charset="0"/>
              </a:rPr>
              <a:t>The value-based approach is about to find the optimal value function, which is the maximum value at a state under any policy. </a:t>
            </a:r>
          </a:p>
          <a:p>
            <a:pPr lvl="1"/>
            <a:r>
              <a:rPr lang="en-US" sz="1500">
                <a:latin typeface="Times New Roman" panose="02020603050405020304" pitchFamily="18" charset="0"/>
                <a:cs typeface="Times New Roman" panose="02020603050405020304" pitchFamily="18" charset="0"/>
              </a:rPr>
              <a:t>Therefore, the agent expects the long-term return at any state(s) under policy π.</a:t>
            </a:r>
          </a:p>
          <a:p>
            <a:r>
              <a:rPr lang="en-US" sz="1500" b="1" i="0">
                <a:effectLst/>
                <a:latin typeface="Times New Roman" panose="02020603050405020304" pitchFamily="18" charset="0"/>
                <a:cs typeface="Times New Roman" panose="02020603050405020304" pitchFamily="18" charset="0"/>
              </a:rPr>
              <a:t>Policy-based:</a:t>
            </a:r>
          </a:p>
          <a:p>
            <a:pPr lvl="1"/>
            <a:r>
              <a:rPr lang="en-US" sz="1500">
                <a:latin typeface="Times New Roman" panose="02020603050405020304" pitchFamily="18" charset="0"/>
                <a:cs typeface="Times New Roman" panose="02020603050405020304" pitchFamily="18" charset="0"/>
              </a:rPr>
              <a:t>Policy-based approach is to find the optimal policy for the maximum future rewards without using the value function. </a:t>
            </a:r>
          </a:p>
          <a:p>
            <a:pPr lvl="1"/>
            <a:r>
              <a:rPr lang="en-US" sz="1500">
                <a:latin typeface="Times New Roman" panose="02020603050405020304" pitchFamily="18" charset="0"/>
                <a:cs typeface="Times New Roman" panose="02020603050405020304" pitchFamily="18" charset="0"/>
              </a:rPr>
              <a:t>In this approach, the agent tries to apply such a policy that the action performed in each step helps to maximize the future reward</a:t>
            </a:r>
            <a:r>
              <a:rPr lang="en-US" sz="1500" b="0" i="0">
                <a:effectLst/>
                <a:latin typeface="Times New Roman" panose="02020603050405020304" pitchFamily="18" charset="0"/>
                <a:cs typeface="Times New Roman" panose="02020603050405020304" pitchFamily="18" charset="0"/>
              </a:rPr>
              <a:t>.</a:t>
            </a:r>
          </a:p>
          <a:p>
            <a:r>
              <a:rPr lang="en-US" sz="1500" b="1" i="0">
                <a:effectLst/>
                <a:latin typeface="Times New Roman" panose="02020603050405020304" pitchFamily="18" charset="0"/>
                <a:cs typeface="Times New Roman" panose="02020603050405020304" pitchFamily="18" charset="0"/>
              </a:rPr>
              <a:t>Model-based:</a:t>
            </a:r>
            <a:r>
              <a:rPr lang="en-US" sz="1500" b="0" i="0">
                <a:effectLst/>
                <a:latin typeface="Times New Roman" panose="02020603050405020304" pitchFamily="18" charset="0"/>
                <a:cs typeface="Times New Roman" panose="02020603050405020304" pitchFamily="18" charset="0"/>
              </a:rPr>
              <a:t> </a:t>
            </a:r>
          </a:p>
          <a:p>
            <a:pPr lvl="1"/>
            <a:r>
              <a:rPr lang="en-US" sz="1500" b="0" i="0">
                <a:effectLst/>
                <a:latin typeface="Times New Roman" panose="02020603050405020304" pitchFamily="18" charset="0"/>
                <a:cs typeface="Times New Roman" panose="02020603050405020304" pitchFamily="18" charset="0"/>
              </a:rPr>
              <a:t>In the model-based approach, a virtual model is created for the environment, and the agent explores that environment to learn it. </a:t>
            </a:r>
          </a:p>
          <a:p>
            <a:pPr lvl="1"/>
            <a:r>
              <a:rPr lang="en-US" sz="1500" b="0" i="0">
                <a:effectLst/>
                <a:latin typeface="Times New Roman" panose="02020603050405020304" pitchFamily="18" charset="0"/>
                <a:cs typeface="Times New Roman" panose="02020603050405020304" pitchFamily="18" charset="0"/>
              </a:rPr>
              <a:t>There is no particular solution or algorithm for this approach because the model representation is different for each environment.</a:t>
            </a:r>
          </a:p>
          <a:p>
            <a:pPr lvl="1"/>
            <a:endParaRPr lang="en-IN" sz="1500"/>
          </a:p>
        </p:txBody>
      </p:sp>
    </p:spTree>
    <p:extLst>
      <p:ext uri="{BB962C8B-B14F-4D97-AF65-F5344CB8AC3E}">
        <p14:creationId xmlns:p14="http://schemas.microsoft.com/office/powerpoint/2010/main" val="77978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12557-AA33-49C1-A433-ECF5A30569D2}"/>
              </a:ext>
            </a:extLst>
          </p:cNvPr>
          <p:cNvSpPr>
            <a:spLocks noGrp="1"/>
          </p:cNvSpPr>
          <p:nvPr>
            <p:ph type="title"/>
          </p:nvPr>
        </p:nvSpPr>
        <p:spPr>
          <a:xfrm>
            <a:off x="1271588" y="662400"/>
            <a:ext cx="10055721" cy="1325563"/>
          </a:xfrm>
        </p:spPr>
        <p:txBody>
          <a:bodyPr anchor="t">
            <a:normAutofit/>
          </a:bodyPr>
          <a:lstStyle/>
          <a:p>
            <a:r>
              <a:rPr lang="en-IN" b="0" i="0" dirty="0">
                <a:effectLst/>
                <a:latin typeface="erdana"/>
              </a:rPr>
              <a:t>Types of Reinforcement Learning</a:t>
            </a:r>
            <a:endParaRPr lang="en-IN"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A534368C-AAB4-4454-884D-BA69393E37B5}"/>
              </a:ext>
            </a:extLst>
          </p:cNvPr>
          <p:cNvSpPr>
            <a:spLocks noGrp="1"/>
          </p:cNvSpPr>
          <p:nvPr>
            <p:ph idx="1"/>
          </p:nvPr>
        </p:nvSpPr>
        <p:spPr>
          <a:xfrm>
            <a:off x="1251678" y="2286001"/>
            <a:ext cx="10089112" cy="3909599"/>
          </a:xfrm>
        </p:spPr>
        <p:txBody>
          <a:bodyPr>
            <a:normAutofit/>
          </a:bodyPr>
          <a:lstStyle/>
          <a:p>
            <a:r>
              <a:rPr lang="en-US" sz="2000" b="0" i="0" dirty="0">
                <a:solidFill>
                  <a:schemeClr val="tx1">
                    <a:alpha val="60000"/>
                  </a:schemeClr>
                </a:solidFill>
                <a:effectLst/>
                <a:latin typeface="Times New Roman" panose="02020603050405020304" pitchFamily="18" charset="0"/>
                <a:cs typeface="Times New Roman" panose="02020603050405020304" pitchFamily="18" charset="0"/>
              </a:rPr>
              <a:t>There are mainly two types of reinforcement learning, which are:</a:t>
            </a:r>
          </a:p>
          <a:p>
            <a:pPr lvl="1"/>
            <a:r>
              <a:rPr lang="en-US" sz="2000" b="1" dirty="0">
                <a:solidFill>
                  <a:schemeClr val="tx1">
                    <a:alpha val="60000"/>
                  </a:schemeClr>
                </a:solidFill>
                <a:effectLst/>
                <a:latin typeface="Times New Roman" panose="02020603050405020304" pitchFamily="18" charset="0"/>
                <a:cs typeface="Times New Roman" panose="02020603050405020304" pitchFamily="18" charset="0"/>
              </a:rPr>
              <a:t>Positive Reinforcement</a:t>
            </a:r>
            <a:endParaRPr lang="en-US" sz="2000" b="0" dirty="0">
              <a:solidFill>
                <a:schemeClr val="tx1">
                  <a:alpha val="60000"/>
                </a:schemeClr>
              </a:solidFill>
              <a:effectLst/>
              <a:latin typeface="Times New Roman" panose="02020603050405020304" pitchFamily="18" charset="0"/>
              <a:cs typeface="Times New Roman" panose="02020603050405020304" pitchFamily="18" charset="0"/>
            </a:endParaRPr>
          </a:p>
          <a:p>
            <a:pPr lvl="1"/>
            <a:r>
              <a:rPr lang="en-US" sz="2000" b="1" dirty="0">
                <a:solidFill>
                  <a:schemeClr val="tx1">
                    <a:alpha val="60000"/>
                  </a:schemeClr>
                </a:solidFill>
                <a:effectLst/>
                <a:latin typeface="Times New Roman" panose="02020603050405020304" pitchFamily="18" charset="0"/>
                <a:cs typeface="Times New Roman" panose="02020603050405020304" pitchFamily="18" charset="0"/>
              </a:rPr>
              <a:t>Negative Reinforcement</a:t>
            </a:r>
            <a:endParaRPr lang="en-US" sz="2000" b="0" dirty="0">
              <a:solidFill>
                <a:schemeClr val="tx1">
                  <a:alpha val="60000"/>
                </a:schemeClr>
              </a:solidFill>
              <a:effectLst/>
              <a:latin typeface="Times New Roman" panose="02020603050405020304" pitchFamily="18" charset="0"/>
              <a:cs typeface="Times New Roman" panose="02020603050405020304" pitchFamily="18" charset="0"/>
            </a:endParaRPr>
          </a:p>
          <a:p>
            <a:endParaRPr lang="en-IN" sz="2000" dirty="0">
              <a:solidFill>
                <a:schemeClr val="tx1">
                  <a:alpha val="60000"/>
                </a:schemeClr>
              </a:solidFill>
            </a:endParaRPr>
          </a:p>
        </p:txBody>
      </p:sp>
    </p:spTree>
    <p:extLst>
      <p:ext uri="{BB962C8B-B14F-4D97-AF65-F5344CB8AC3E}">
        <p14:creationId xmlns:p14="http://schemas.microsoft.com/office/powerpoint/2010/main" val="3950224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1449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erdana</vt:lpstr>
      <vt:lpstr>times new roman</vt:lpstr>
      <vt:lpstr>times new roman</vt:lpstr>
      <vt:lpstr>Office Theme</vt:lpstr>
      <vt:lpstr>Reinforcement Learning</vt:lpstr>
      <vt:lpstr>What is Reinforcement Learning?</vt:lpstr>
      <vt:lpstr>PowerPoint Presentation</vt:lpstr>
      <vt:lpstr>PowerPoint Presentation</vt:lpstr>
      <vt:lpstr>PowerPoint Presentation</vt:lpstr>
      <vt:lpstr>PowerPoint Presentation</vt:lpstr>
      <vt:lpstr>Key Features of Machine Learning</vt:lpstr>
      <vt:lpstr>Approaches to implement Reinforcement Learning</vt:lpstr>
      <vt:lpstr>Types of Reinforcement Learning</vt:lpstr>
      <vt:lpstr>Positive Reinforcement</vt:lpstr>
      <vt:lpstr>Negative Reinforcement</vt:lpstr>
      <vt:lpstr>Difference between Reinforcement Learning and Supervised Learning</vt:lpstr>
      <vt:lpstr>PowerPoint Presentation</vt:lpstr>
      <vt:lpstr>RL can be used in large environments in the following situations</vt:lpstr>
      <vt:lpstr>Reinforcement Learning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Amit Gupta</dc:creator>
  <cp:lastModifiedBy>Amit Gupta</cp:lastModifiedBy>
  <cp:revision>27</cp:revision>
  <dcterms:created xsi:type="dcterms:W3CDTF">2021-08-04T05:29:06Z</dcterms:created>
  <dcterms:modified xsi:type="dcterms:W3CDTF">2021-08-04T06:37:36Z</dcterms:modified>
</cp:coreProperties>
</file>