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ABBC-6031-4948-98F5-796BD9DB1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AFL New Fans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CF2C8-5C73-43AB-8ECF-F6BACDBB9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Off Campus squad – SIT 764</a:t>
            </a:r>
          </a:p>
        </p:txBody>
      </p:sp>
    </p:spTree>
    <p:extLst>
      <p:ext uri="{BB962C8B-B14F-4D97-AF65-F5344CB8AC3E}">
        <p14:creationId xmlns:p14="http://schemas.microsoft.com/office/powerpoint/2010/main" val="22272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6BED-9725-458C-9D56-C288B376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B302-5A66-4B1B-B833-2EF09E69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91283"/>
          </a:xfrm>
        </p:spPr>
        <p:txBody>
          <a:bodyPr>
            <a:noAutofit/>
          </a:bodyPr>
          <a:lstStyle/>
          <a:p>
            <a:r>
              <a:rPr lang="en-GB" sz="2400" dirty="0"/>
              <a:t>The aim of this project is to design a website to attract new AFL Fans by allowing them to register (possibly under the guidance of a guardian in case of young fans) and collect points by using a variety of schemes.</a:t>
            </a:r>
          </a:p>
          <a:p>
            <a:r>
              <a:rPr lang="en-GB" sz="2400" dirty="0"/>
              <a:t>After achieving certain number of points, the fan then receives a reward such a signed ball or a t-shirt or other accessories signed by their favourite team player. </a:t>
            </a:r>
            <a:endParaRPr lang="en-AU" sz="2400" dirty="0"/>
          </a:p>
          <a:p>
            <a:r>
              <a:rPr lang="en-GB" sz="2400" dirty="0"/>
              <a:t>To achieve this, a new tab by the title “New Fans” is proposed to be introduced in the existing AFL website.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190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5520-3C1A-4673-B059-5F4268B1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801F8-1BB4-4253-B34A-D33FCD52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596347"/>
            <a:ext cx="3757545" cy="5420139"/>
          </a:xfrm>
        </p:spPr>
        <p:txBody>
          <a:bodyPr>
            <a:normAutofit/>
          </a:bodyPr>
          <a:lstStyle/>
          <a:p>
            <a:pPr algn="just"/>
            <a:r>
              <a:rPr lang="en-AU" sz="1600" b="1" dirty="0"/>
              <a:t>Dr Robert Dew:	Supervisor</a:t>
            </a:r>
          </a:p>
          <a:p>
            <a:pPr algn="just"/>
            <a:endParaRPr lang="en-AU" sz="1600" b="1" dirty="0"/>
          </a:p>
          <a:p>
            <a:pPr algn="just"/>
            <a:r>
              <a:rPr lang="en-AU" sz="1600" b="1" dirty="0"/>
              <a:t>Ali Saeed:		Team Lead</a:t>
            </a:r>
          </a:p>
          <a:p>
            <a:pPr algn="just"/>
            <a:endParaRPr lang="en-AU" sz="1600" b="1" dirty="0"/>
          </a:p>
          <a:p>
            <a:pPr algn="just"/>
            <a:r>
              <a:rPr lang="en-AU" sz="1600" b="1" dirty="0"/>
              <a:t>Rahul Biswas:	Member</a:t>
            </a:r>
          </a:p>
          <a:p>
            <a:pPr algn="just"/>
            <a:endParaRPr lang="en-AU" sz="1600" b="1" dirty="0"/>
          </a:p>
          <a:p>
            <a:pPr algn="just"/>
            <a:r>
              <a:rPr lang="en-AU" sz="1600" b="1" dirty="0"/>
              <a:t>Kiran Ojha:		Member</a:t>
            </a:r>
          </a:p>
          <a:p>
            <a:pPr algn="just"/>
            <a:endParaRPr lang="en-AU" sz="1600" b="1" dirty="0"/>
          </a:p>
          <a:p>
            <a:pPr algn="just"/>
            <a:r>
              <a:rPr lang="en-AU" sz="1600" b="1" dirty="0"/>
              <a:t>Shehzad Tahir:	Member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348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C3C2-5412-4CF6-9660-A2EB6CBC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Design -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F1B5-FBAD-4CBE-8C79-F7D569B8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1" y="2563744"/>
            <a:ext cx="8282608" cy="3585266"/>
          </a:xfrm>
        </p:spPr>
        <p:txBody>
          <a:bodyPr>
            <a:normAutofit/>
          </a:bodyPr>
          <a:lstStyle/>
          <a:p>
            <a:r>
              <a:rPr lang="en-AU" sz="1600" dirty="0"/>
              <a:t>Entity Relationship Diagram</a:t>
            </a:r>
          </a:p>
          <a:p>
            <a:pPr lvl="1"/>
            <a:r>
              <a:rPr lang="en-AU" dirty="0"/>
              <a:t>Artefact Type: </a:t>
            </a:r>
            <a:r>
              <a:rPr lang="en-AU" dirty="0" err="1"/>
              <a:t>SmartDraw</a:t>
            </a:r>
            <a:r>
              <a:rPr lang="en-AU" dirty="0"/>
              <a:t> Diagrams</a:t>
            </a:r>
          </a:p>
          <a:p>
            <a:pPr lvl="1"/>
            <a:r>
              <a:rPr lang="en-AU" dirty="0"/>
              <a:t>Include:</a:t>
            </a:r>
          </a:p>
          <a:p>
            <a:pPr lvl="2"/>
            <a:r>
              <a:rPr lang="en-AU" sz="1600" dirty="0"/>
              <a:t>Database Table Structure</a:t>
            </a:r>
          </a:p>
          <a:p>
            <a:pPr lvl="2"/>
            <a:r>
              <a:rPr lang="en-AU" sz="1600" dirty="0"/>
              <a:t>Primary Keys</a:t>
            </a:r>
          </a:p>
          <a:p>
            <a:pPr lvl="2"/>
            <a:r>
              <a:rPr lang="en-AU" sz="1600" dirty="0"/>
              <a:t>Foreign Keys</a:t>
            </a:r>
          </a:p>
          <a:p>
            <a:pPr lvl="2"/>
            <a:r>
              <a:rPr lang="en-AU" sz="1600" dirty="0"/>
              <a:t>Unique, Not Null Constraints</a:t>
            </a:r>
          </a:p>
          <a:p>
            <a:pPr lvl="2"/>
            <a:r>
              <a:rPr lang="en-AU" sz="1600" dirty="0"/>
              <a:t>Junction Tables</a:t>
            </a:r>
          </a:p>
          <a:p>
            <a:pPr lvl="2"/>
            <a:r>
              <a:rPr lang="en-AU" sz="1600" dirty="0"/>
              <a:t>Relationship Type: One to One, One to Many, Many to Many</a:t>
            </a:r>
          </a:p>
        </p:txBody>
      </p:sp>
    </p:spTree>
    <p:extLst>
      <p:ext uri="{BB962C8B-B14F-4D97-AF65-F5344CB8AC3E}">
        <p14:creationId xmlns:p14="http://schemas.microsoft.com/office/powerpoint/2010/main" val="54343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C3C2-5412-4CF6-9660-A2EB6CBC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Design -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F1B5-FBAD-4CBE-8C79-F7D569B8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1" y="2563744"/>
            <a:ext cx="8282608" cy="3585266"/>
          </a:xfrm>
        </p:spPr>
        <p:txBody>
          <a:bodyPr>
            <a:normAutofit/>
          </a:bodyPr>
          <a:lstStyle/>
          <a:p>
            <a:r>
              <a:rPr lang="en-AU" sz="1600" dirty="0"/>
              <a:t>Use Cases Diagrams</a:t>
            </a:r>
          </a:p>
          <a:p>
            <a:pPr lvl="1"/>
            <a:r>
              <a:rPr lang="en-AU" dirty="0"/>
              <a:t>Artefact Type: Draw.io Diagrams</a:t>
            </a:r>
          </a:p>
          <a:p>
            <a:pPr lvl="1"/>
            <a:r>
              <a:rPr lang="en-AU" dirty="0"/>
              <a:t>Include:</a:t>
            </a:r>
          </a:p>
          <a:p>
            <a:pPr lvl="2"/>
            <a:r>
              <a:rPr lang="en-AU" sz="1600" dirty="0"/>
              <a:t>Use Cases to Depict Scenarios Where A User Interacts With The System</a:t>
            </a:r>
          </a:p>
          <a:p>
            <a:pPr lvl="2"/>
            <a:r>
              <a:rPr lang="en-AU" sz="1600" dirty="0"/>
              <a:t>User Registration Use Cases</a:t>
            </a:r>
          </a:p>
          <a:p>
            <a:pPr lvl="2"/>
            <a:r>
              <a:rPr lang="en-AU" sz="1600" dirty="0"/>
              <a:t>User Password Change Use Cases</a:t>
            </a:r>
          </a:p>
          <a:p>
            <a:pPr lvl="2"/>
            <a:r>
              <a:rPr lang="en-AU" sz="1600" dirty="0"/>
              <a:t>User Likes Player, Goal Move, Team, Club Use Cases</a:t>
            </a:r>
          </a:p>
          <a:p>
            <a:pPr lvl="2"/>
            <a:r>
              <a:rPr lang="en-AU" sz="1600" dirty="0"/>
              <a:t>User Likes Accessories Use Cases</a:t>
            </a:r>
          </a:p>
          <a:p>
            <a:pPr lvl="2"/>
            <a:r>
              <a:rPr lang="en-AU" sz="1600" dirty="0"/>
              <a:t>User Gets Favourite Team Match Notifications Use Cases</a:t>
            </a:r>
          </a:p>
        </p:txBody>
      </p:sp>
    </p:spTree>
    <p:extLst>
      <p:ext uri="{BB962C8B-B14F-4D97-AF65-F5344CB8AC3E}">
        <p14:creationId xmlns:p14="http://schemas.microsoft.com/office/powerpoint/2010/main" val="403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C3C2-5412-4CF6-9660-A2EB6CBC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Design -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F1B5-FBAD-4CBE-8C79-F7D569B8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1" y="2563744"/>
            <a:ext cx="8282608" cy="3585266"/>
          </a:xfrm>
        </p:spPr>
        <p:txBody>
          <a:bodyPr>
            <a:normAutofit/>
          </a:bodyPr>
          <a:lstStyle/>
          <a:p>
            <a:r>
              <a:rPr lang="en-AU" dirty="0"/>
              <a:t>Wireframes</a:t>
            </a:r>
          </a:p>
          <a:p>
            <a:pPr lvl="1"/>
            <a:r>
              <a:rPr lang="en-AU" dirty="0"/>
              <a:t>Artefact Type: PNG files drawn with the help of Balsamiq</a:t>
            </a:r>
          </a:p>
          <a:p>
            <a:pPr lvl="1"/>
            <a:r>
              <a:rPr lang="en-AU" dirty="0"/>
              <a:t>Include Following Main Pages:</a:t>
            </a:r>
          </a:p>
          <a:p>
            <a:pPr lvl="2"/>
            <a:r>
              <a:rPr lang="en-AU" sz="1600" dirty="0"/>
              <a:t>User Registration Page</a:t>
            </a:r>
          </a:p>
          <a:p>
            <a:pPr lvl="2"/>
            <a:r>
              <a:rPr lang="en-AU" sz="1600" dirty="0"/>
              <a:t>Login Page</a:t>
            </a:r>
          </a:p>
          <a:p>
            <a:pPr lvl="2"/>
            <a:r>
              <a:rPr lang="en-AU" sz="1600" dirty="0"/>
              <a:t>Player Profile Page</a:t>
            </a:r>
          </a:p>
          <a:p>
            <a:pPr lvl="2"/>
            <a:r>
              <a:rPr lang="en-AU" sz="1600" dirty="0"/>
              <a:t>Player Interview / Video Page</a:t>
            </a:r>
          </a:p>
          <a:p>
            <a:pPr lvl="2"/>
            <a:r>
              <a:rPr lang="en-AU" sz="1600" dirty="0"/>
              <a:t>Match Schedule Page</a:t>
            </a:r>
          </a:p>
          <a:p>
            <a:pPr lvl="2"/>
            <a:r>
              <a:rPr lang="en-AU" sz="1600" dirty="0"/>
              <a:t>Accessories Page</a:t>
            </a:r>
          </a:p>
        </p:txBody>
      </p:sp>
    </p:spTree>
    <p:extLst>
      <p:ext uri="{BB962C8B-B14F-4D97-AF65-F5344CB8AC3E}">
        <p14:creationId xmlns:p14="http://schemas.microsoft.com/office/powerpoint/2010/main" val="219916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C3C2-5412-4CF6-9660-A2EB6CBC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Design -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F1B5-FBAD-4CBE-8C79-F7D569B8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1" y="2563744"/>
            <a:ext cx="8282608" cy="3585266"/>
          </a:xfrm>
        </p:spPr>
        <p:txBody>
          <a:bodyPr>
            <a:normAutofit/>
          </a:bodyPr>
          <a:lstStyle/>
          <a:p>
            <a:r>
              <a:rPr lang="en-AU" dirty="0"/>
              <a:t>Class Diagrams</a:t>
            </a:r>
          </a:p>
          <a:p>
            <a:pPr lvl="1"/>
            <a:r>
              <a:rPr lang="en-AU" dirty="0"/>
              <a:t>Artefact Type: </a:t>
            </a:r>
          </a:p>
          <a:p>
            <a:pPr lvl="1"/>
            <a:r>
              <a:rPr lang="en-AU" dirty="0"/>
              <a:t>Include:</a:t>
            </a:r>
          </a:p>
          <a:p>
            <a:pPr lvl="2"/>
            <a:r>
              <a:rPr lang="en-AU" sz="1600" dirty="0"/>
              <a:t>Local Variables And Methods In Main Class</a:t>
            </a:r>
          </a:p>
          <a:p>
            <a:pPr lvl="2"/>
            <a:r>
              <a:rPr lang="en-AU" sz="1600" dirty="0"/>
              <a:t>Hierarchy Of Classes Defined For The Project</a:t>
            </a:r>
          </a:p>
          <a:p>
            <a:pPr lvl="2"/>
            <a:r>
              <a:rPr lang="en-AU" sz="1600" dirty="0"/>
              <a:t>Inherited Classes</a:t>
            </a:r>
          </a:p>
          <a:p>
            <a:pPr lvl="2"/>
            <a:r>
              <a:rPr lang="en-AU" sz="1600" dirty="0"/>
              <a:t>Shows Class Relationship And Their Relevance to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92465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5520-3C1A-4673-B059-5F4268B1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801F8-1BB4-4253-B34A-D33FCD52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596347"/>
            <a:ext cx="3757545" cy="54201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Tools Selection for development (PHP, </a:t>
            </a:r>
            <a:r>
              <a:rPr lang="en-AU" sz="1600" b="1" dirty="0" err="1"/>
              <a:t>Node.js,Javascript,ASP.net</a:t>
            </a:r>
            <a:r>
              <a:rPr lang="en-AU" sz="1600" b="1" dirty="0"/>
              <a:t>)</a:t>
            </a:r>
          </a:p>
          <a:p>
            <a:pPr algn="just"/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Methodology Selection (agile, waterfall)</a:t>
            </a:r>
          </a:p>
          <a:p>
            <a:pPr algn="just"/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UNIT, functional &amp; integration testing</a:t>
            </a:r>
          </a:p>
          <a:p>
            <a:pPr algn="just"/>
            <a:endParaRPr lang="en-AU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600" b="1" dirty="0"/>
              <a:t>Rollout</a:t>
            </a:r>
          </a:p>
          <a:p>
            <a:pPr algn="just"/>
            <a:endParaRPr lang="en-A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b="1" dirty="0"/>
              <a:t>Future requirements and upgrades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54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7E7F-3E65-4DD2-8DEA-6372E30AC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6275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334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AFL New Fans Project</vt:lpstr>
      <vt:lpstr>Introduction</vt:lpstr>
      <vt:lpstr>Project Team</vt:lpstr>
      <vt:lpstr>Project Design - Artefacts</vt:lpstr>
      <vt:lpstr>Project Design - Artefacts</vt:lpstr>
      <vt:lpstr>Project Design - Artefacts</vt:lpstr>
      <vt:lpstr>Project Design - Artefacts</vt:lpstr>
      <vt:lpstr>Future Roadmap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AFL New Fans Project</dc:title>
  <dc:creator>SHEHZAD TAHIR</dc:creator>
  <cp:lastModifiedBy>SHEHZAD TAHIR</cp:lastModifiedBy>
  <cp:revision>12</cp:revision>
  <dcterms:created xsi:type="dcterms:W3CDTF">2019-05-23T10:17:05Z</dcterms:created>
  <dcterms:modified xsi:type="dcterms:W3CDTF">2019-05-24T07:16:08Z</dcterms:modified>
</cp:coreProperties>
</file>