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</p:sldMasterIdLst>
  <p:notesMasterIdLst>
    <p:notesMasterId r:id="rId8"/>
  </p:notesMasterIdLst>
  <p:handoutMasterIdLst>
    <p:handoutMasterId r:id="rId9"/>
  </p:handoutMasterIdLst>
  <p:sldIdLst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934" autoAdjust="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0F81-FBC8-4AE5-8CBE-265D82D4F40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931C-6CBC-4F64-81B6-81620EA33E74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zation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653" y="5203326"/>
            <a:ext cx="3334808" cy="1499616"/>
          </a:xfrm>
        </p:spPr>
        <p:txBody>
          <a:bodyPr/>
          <a:lstStyle>
            <a:lvl1pPr>
              <a:defRPr spc="-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D04C843A-0D3B-5292-7A5E-BAC03012E0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2344" y="813596"/>
            <a:ext cx="5122343" cy="478719"/>
          </a:xfrm>
          <a:solidFill>
            <a:schemeClr val="bg1">
              <a:lumMod val="95000"/>
            </a:schemeClr>
          </a:solidFill>
        </p:spPr>
        <p:txBody>
          <a:bodyPr lIns="0" tIns="4572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11640" y="1022595"/>
            <a:ext cx="1518002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9" name="Text Placeholder 75">
            <a:extLst>
              <a:ext uri="{FF2B5EF4-FFF2-40B4-BE49-F238E27FC236}">
                <a16:creationId xmlns:a16="http://schemas.microsoft.com/office/drawing/2014/main" id="{5D0D8CBF-9449-C8E9-BF16-62041F0DD1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344" y="1540118"/>
            <a:ext cx="1886028" cy="461816"/>
          </a:xfrm>
          <a:solidFill>
            <a:schemeClr val="bg1">
              <a:lumMod val="95000"/>
            </a:schemeClr>
          </a:solidFill>
        </p:spPr>
        <p:txBody>
          <a:bodyPr lIns="0" tIns="4572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357" y="1761880"/>
            <a:ext cx="1518002" cy="240054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3" name="Text Placeholder 75">
            <a:extLst>
              <a:ext uri="{FF2B5EF4-FFF2-40B4-BE49-F238E27FC236}">
                <a16:creationId xmlns:a16="http://schemas.microsoft.com/office/drawing/2014/main" id="{3D0E13B6-82DA-E1F0-14D0-3E5B9523BB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6510" y="2780550"/>
            <a:ext cx="1203516" cy="932078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4" name="Text Placeholder 75">
            <a:extLst>
              <a:ext uri="{FF2B5EF4-FFF2-40B4-BE49-F238E27FC236}">
                <a16:creationId xmlns:a16="http://schemas.microsoft.com/office/drawing/2014/main" id="{27E27842-5DD1-15AB-83B5-64176B9D87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8408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75">
            <a:extLst>
              <a:ext uri="{FF2B5EF4-FFF2-40B4-BE49-F238E27FC236}">
                <a16:creationId xmlns:a16="http://schemas.microsoft.com/office/drawing/2014/main" id="{2A5B6C63-E743-2FC0-536F-AED24702BE5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17265" y="2780550"/>
            <a:ext cx="1203516" cy="932078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7" name="Text Placeholder 75">
            <a:extLst>
              <a:ext uri="{FF2B5EF4-FFF2-40B4-BE49-F238E27FC236}">
                <a16:creationId xmlns:a16="http://schemas.microsoft.com/office/drawing/2014/main" id="{7F7030CB-EB0C-9B09-090E-A8356E3781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2328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75">
            <a:extLst>
              <a:ext uri="{FF2B5EF4-FFF2-40B4-BE49-F238E27FC236}">
                <a16:creationId xmlns:a16="http://schemas.microsoft.com/office/drawing/2014/main" id="{D072F97D-9D13-51B0-BF1A-7EB564B80C9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98020" y="2780550"/>
            <a:ext cx="1203516" cy="932078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2" name="Text Placeholder 75">
            <a:extLst>
              <a:ext uri="{FF2B5EF4-FFF2-40B4-BE49-F238E27FC236}">
                <a16:creationId xmlns:a16="http://schemas.microsoft.com/office/drawing/2014/main" id="{083F55B6-0BBA-3B17-C85B-DE9931C6E9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14305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75">
            <a:extLst>
              <a:ext uri="{FF2B5EF4-FFF2-40B4-BE49-F238E27FC236}">
                <a16:creationId xmlns:a16="http://schemas.microsoft.com/office/drawing/2014/main" id="{FFE950DC-49CF-CEB6-D1D5-0D1B59774D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678775" y="2780550"/>
            <a:ext cx="1203516" cy="932078"/>
          </a:xfrm>
          <a:solidFill>
            <a:schemeClr val="accent3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5" name="Text Placeholder 75">
            <a:extLst>
              <a:ext uri="{FF2B5EF4-FFF2-40B4-BE49-F238E27FC236}">
                <a16:creationId xmlns:a16="http://schemas.microsoft.com/office/drawing/2014/main" id="{F3F35494-F288-2EC4-C869-4269996F6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95240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75">
            <a:extLst>
              <a:ext uri="{FF2B5EF4-FFF2-40B4-BE49-F238E27FC236}">
                <a16:creationId xmlns:a16="http://schemas.microsoft.com/office/drawing/2014/main" id="{7D9B64EE-0F30-33E9-2335-24240E9D81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59530" y="2780550"/>
            <a:ext cx="1203516" cy="932078"/>
          </a:xfrm>
          <a:solidFill>
            <a:schemeClr val="accent3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8" name="Text Placeholder 75">
            <a:extLst>
              <a:ext uri="{FF2B5EF4-FFF2-40B4-BE49-F238E27FC236}">
                <a16:creationId xmlns:a16="http://schemas.microsoft.com/office/drawing/2014/main" id="{4460FB63-57AF-2455-308F-47523B46C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83290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75">
            <a:extLst>
              <a:ext uri="{FF2B5EF4-FFF2-40B4-BE49-F238E27FC236}">
                <a16:creationId xmlns:a16="http://schemas.microsoft.com/office/drawing/2014/main" id="{8CB2A02B-5BCF-15F1-CD50-CDA1ABF5E00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240287" y="2780550"/>
            <a:ext cx="1203516" cy="932078"/>
          </a:xfrm>
          <a:solidFill>
            <a:schemeClr val="accent5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1" name="Text Placeholder 75">
            <a:extLst>
              <a:ext uri="{FF2B5EF4-FFF2-40B4-BE49-F238E27FC236}">
                <a16:creationId xmlns:a16="http://schemas.microsoft.com/office/drawing/2014/main" id="{9F90F308-B686-9D9A-4663-AF5E744F76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52897" y="3260736"/>
            <a:ext cx="968671" cy="37170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75">
            <a:extLst>
              <a:ext uri="{FF2B5EF4-FFF2-40B4-BE49-F238E27FC236}">
                <a16:creationId xmlns:a16="http://schemas.microsoft.com/office/drawing/2014/main" id="{EDA4D0DF-6ADC-9C65-B4FE-9ED9941E39D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836510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0" name="Text Placeholder 75">
            <a:extLst>
              <a:ext uri="{FF2B5EF4-FFF2-40B4-BE49-F238E27FC236}">
                <a16:creationId xmlns:a16="http://schemas.microsoft.com/office/drawing/2014/main" id="{54B649FE-E5EA-5BE5-D874-B19A22A6B86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48408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75">
            <a:extLst>
              <a:ext uri="{FF2B5EF4-FFF2-40B4-BE49-F238E27FC236}">
                <a16:creationId xmlns:a16="http://schemas.microsoft.com/office/drawing/2014/main" id="{E3ED1206-42F8-7BE7-A0DF-7A77D873C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17265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1" name="Text Placeholder 75">
            <a:extLst>
              <a:ext uri="{FF2B5EF4-FFF2-40B4-BE49-F238E27FC236}">
                <a16:creationId xmlns:a16="http://schemas.microsoft.com/office/drawing/2014/main" id="{8EE94704-A776-2C31-EBC1-4E905AF7A2D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232328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75">
            <a:extLst>
              <a:ext uri="{FF2B5EF4-FFF2-40B4-BE49-F238E27FC236}">
                <a16:creationId xmlns:a16="http://schemas.microsoft.com/office/drawing/2014/main" id="{1747C7B6-08D3-C80A-4DA7-FFF61F30F90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98020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2" name="Text Placeholder 75">
            <a:extLst>
              <a:ext uri="{FF2B5EF4-FFF2-40B4-BE49-F238E27FC236}">
                <a16:creationId xmlns:a16="http://schemas.microsoft.com/office/drawing/2014/main" id="{BB76F855-82BD-D038-34B2-DE51CD92300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514305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75">
            <a:extLst>
              <a:ext uri="{FF2B5EF4-FFF2-40B4-BE49-F238E27FC236}">
                <a16:creationId xmlns:a16="http://schemas.microsoft.com/office/drawing/2014/main" id="{1C6335A1-8BD5-DC54-94C4-8F0CEF2B75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78775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3" name="Text Placeholder 75">
            <a:extLst>
              <a:ext uri="{FF2B5EF4-FFF2-40B4-BE49-F238E27FC236}">
                <a16:creationId xmlns:a16="http://schemas.microsoft.com/office/drawing/2014/main" id="{D0CBA7B2-0907-0A18-B0AA-72D0F8DC2D0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795240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75">
            <a:extLst>
              <a:ext uri="{FF2B5EF4-FFF2-40B4-BE49-F238E27FC236}">
                <a16:creationId xmlns:a16="http://schemas.microsoft.com/office/drawing/2014/main" id="{94B2705B-E6E3-0E1C-4983-E2DD37C2E3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59530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4" name="Text Placeholder 75">
            <a:extLst>
              <a:ext uri="{FF2B5EF4-FFF2-40B4-BE49-F238E27FC236}">
                <a16:creationId xmlns:a16="http://schemas.microsoft.com/office/drawing/2014/main" id="{6E9CEDFA-D5B1-C6EB-D1D6-028A762E6EF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083290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75">
            <a:extLst>
              <a:ext uri="{FF2B5EF4-FFF2-40B4-BE49-F238E27FC236}">
                <a16:creationId xmlns:a16="http://schemas.microsoft.com/office/drawing/2014/main" id="{86D1DFDE-E9E4-DCD0-0602-F55129AE2D7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40287" y="3801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5" name="Text Placeholder 75">
            <a:extLst>
              <a:ext uri="{FF2B5EF4-FFF2-40B4-BE49-F238E27FC236}">
                <a16:creationId xmlns:a16="http://schemas.microsoft.com/office/drawing/2014/main" id="{999D3DA5-BE79-94E3-AE49-08ED839F78A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52897" y="4281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75">
            <a:extLst>
              <a:ext uri="{FF2B5EF4-FFF2-40B4-BE49-F238E27FC236}">
                <a16:creationId xmlns:a16="http://schemas.microsoft.com/office/drawing/2014/main" id="{AEF544B0-96F5-DABA-6C01-3DFBFD6B608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12344" y="4817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8" name="Text Placeholder 75">
            <a:extLst>
              <a:ext uri="{FF2B5EF4-FFF2-40B4-BE49-F238E27FC236}">
                <a16:creationId xmlns:a16="http://schemas.microsoft.com/office/drawing/2014/main" id="{26988D8C-9F63-B695-760D-71771A15955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242488" y="5297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75">
            <a:extLst>
              <a:ext uri="{FF2B5EF4-FFF2-40B4-BE49-F238E27FC236}">
                <a16:creationId xmlns:a16="http://schemas.microsoft.com/office/drawing/2014/main" id="{A5A86C41-8E7B-8D4E-B4B1-021E17E8968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678775" y="4817057"/>
            <a:ext cx="1203516" cy="932078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9" name="Text Placeholder 75">
            <a:extLst>
              <a:ext uri="{FF2B5EF4-FFF2-40B4-BE49-F238E27FC236}">
                <a16:creationId xmlns:a16="http://schemas.microsoft.com/office/drawing/2014/main" id="{7CCA22E3-9EEB-5389-FEF2-7DF99D06513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805400" y="5297242"/>
            <a:ext cx="968671" cy="3905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3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7337" y="5382565"/>
            <a:ext cx="0" cy="999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B5193DC-4E8F-4364-1D19-81A2795C238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8873729" y="6222340"/>
            <a:ext cx="155448" cy="15544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69998A8-0864-9CA3-0242-1380F2F6D6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0368" y="6196637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>
                <a:solidFill>
                  <a:schemeClr val="tx1"/>
                </a:solidFill>
              </a:defRPr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F49A2DC4-3DC0-8708-D32E-79CD012CAA6D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723701" y="6222340"/>
            <a:ext cx="155448" cy="155448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70C485BD-4A34-35CC-470B-BE4EF1765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7200" y="6196637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>
                <a:solidFill>
                  <a:schemeClr val="tx1"/>
                </a:solidFill>
              </a:defRPr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2CE8FC8-4A08-6EEC-DD1A-74D4E6E53551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527953" y="6222340"/>
            <a:ext cx="155448" cy="155448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701DE1BD-560E-B0AE-2F49-6508691E64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35442" y="6196637"/>
            <a:ext cx="828888" cy="179387"/>
          </a:xfrm>
        </p:spPr>
        <p:txBody>
          <a:bodyPr>
            <a:noAutofit/>
          </a:bodyPr>
          <a:lstStyle>
            <a:lvl1pPr marL="0" indent="0">
              <a:buNone/>
              <a:defRPr sz="900" b="0">
                <a:solidFill>
                  <a:schemeClr val="tx1"/>
                </a:solidFill>
              </a:defRPr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247997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zation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261" y="721483"/>
            <a:ext cx="3334808" cy="1218969"/>
          </a:xfrm>
        </p:spPr>
        <p:txBody>
          <a:bodyPr>
            <a:noAutofit/>
          </a:bodyPr>
          <a:lstStyle>
            <a:lvl1pPr>
              <a:defRPr spc="-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64865" y="809282"/>
            <a:ext cx="0" cy="999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BAD4091-A948-7C3E-21A4-62522C375C3F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179654" y="2031411"/>
            <a:ext cx="155448" cy="15544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69998A8-0864-9CA3-0242-1380F2F6D6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1443" y="2019000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8AC97DC-FAA0-A623-9EF0-1EAEBAB01738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2029626" y="2031411"/>
            <a:ext cx="155448" cy="155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70C485BD-4A34-35CC-470B-BE4EF1765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28275" y="2019000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22555FE-9EBC-A951-A47B-1012C4917261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2833878" y="2031411"/>
            <a:ext cx="155448" cy="155448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701DE1BD-560E-B0AE-2F49-6508691E64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6517" y="2019000"/>
            <a:ext cx="828888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03ADCC7-09C1-CA83-1F5E-9B489B7EDE93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4943475" y="741999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0C4A258-3F39-B1FD-D5C1-5693B82DEC0D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5312901" y="761788"/>
            <a:ext cx="5700712" cy="594360"/>
          </a:xfrm>
          <a:custGeom>
            <a:avLst/>
            <a:gdLst>
              <a:gd name="connsiteX0" fmla="*/ 325946 w 6026658"/>
              <a:gd name="connsiteY0" fmla="*/ 0 h 594360"/>
              <a:gd name="connsiteX1" fmla="*/ 6026658 w 6026658"/>
              <a:gd name="connsiteY1" fmla="*/ 0 h 594360"/>
              <a:gd name="connsiteX2" fmla="*/ 6026658 w 6026658"/>
              <a:gd name="connsiteY2" fmla="*/ 594360 h 594360"/>
              <a:gd name="connsiteX3" fmla="*/ 325946 w 6026658"/>
              <a:gd name="connsiteY3" fmla="*/ 594360 h 594360"/>
              <a:gd name="connsiteX4" fmla="*/ 325946 w 6026658"/>
              <a:gd name="connsiteY4" fmla="*/ 591460 h 594360"/>
              <a:gd name="connsiteX5" fmla="*/ 357072 w 6026658"/>
              <a:gd name="connsiteY5" fmla="*/ 588322 h 594360"/>
              <a:gd name="connsiteX6" fmla="*/ 594360 w 6026658"/>
              <a:gd name="connsiteY6" fmla="*/ 297180 h 594360"/>
              <a:gd name="connsiteX7" fmla="*/ 357072 w 6026658"/>
              <a:gd name="connsiteY7" fmla="*/ 6038 h 594360"/>
              <a:gd name="connsiteX8" fmla="*/ 325946 w 6026658"/>
              <a:gd name="connsiteY8" fmla="*/ 2900 h 594360"/>
              <a:gd name="connsiteX9" fmla="*/ 297180 w 6026658"/>
              <a:gd name="connsiteY9" fmla="*/ 0 h 594360"/>
              <a:gd name="connsiteX10" fmla="*/ 325946 w 6026658"/>
              <a:gd name="connsiteY10" fmla="*/ 2900 h 594360"/>
              <a:gd name="connsiteX11" fmla="*/ 325946 w 6026658"/>
              <a:gd name="connsiteY11" fmla="*/ 591460 h 594360"/>
              <a:gd name="connsiteX12" fmla="*/ 297180 w 6026658"/>
              <a:gd name="connsiteY12" fmla="*/ 594360 h 594360"/>
              <a:gd name="connsiteX13" fmla="*/ 0 w 6026658"/>
              <a:gd name="connsiteY13" fmla="*/ 297180 h 594360"/>
              <a:gd name="connsiteX14" fmla="*/ 297180 w 6026658"/>
              <a:gd name="connsiteY14" fmla="*/ 0 h 594360"/>
              <a:gd name="connsiteX0" fmla="*/ 32362 w 5733074"/>
              <a:gd name="connsiteY0" fmla="*/ 0 h 594360"/>
              <a:gd name="connsiteX1" fmla="*/ 5733074 w 5733074"/>
              <a:gd name="connsiteY1" fmla="*/ 0 h 594360"/>
              <a:gd name="connsiteX2" fmla="*/ 5733074 w 5733074"/>
              <a:gd name="connsiteY2" fmla="*/ 594360 h 594360"/>
              <a:gd name="connsiteX3" fmla="*/ 32362 w 5733074"/>
              <a:gd name="connsiteY3" fmla="*/ 594360 h 594360"/>
              <a:gd name="connsiteX4" fmla="*/ 32362 w 5733074"/>
              <a:gd name="connsiteY4" fmla="*/ 591460 h 594360"/>
              <a:gd name="connsiteX5" fmla="*/ 63488 w 5733074"/>
              <a:gd name="connsiteY5" fmla="*/ 588322 h 594360"/>
              <a:gd name="connsiteX6" fmla="*/ 300776 w 5733074"/>
              <a:gd name="connsiteY6" fmla="*/ 297180 h 594360"/>
              <a:gd name="connsiteX7" fmla="*/ 63488 w 5733074"/>
              <a:gd name="connsiteY7" fmla="*/ 6038 h 594360"/>
              <a:gd name="connsiteX8" fmla="*/ 32362 w 5733074"/>
              <a:gd name="connsiteY8" fmla="*/ 2900 h 594360"/>
              <a:gd name="connsiteX9" fmla="*/ 32362 w 5733074"/>
              <a:gd name="connsiteY9" fmla="*/ 0 h 594360"/>
              <a:gd name="connsiteX10" fmla="*/ 3596 w 5733074"/>
              <a:gd name="connsiteY10" fmla="*/ 0 h 594360"/>
              <a:gd name="connsiteX11" fmla="*/ 32362 w 5733074"/>
              <a:gd name="connsiteY11" fmla="*/ 2900 h 594360"/>
              <a:gd name="connsiteX12" fmla="*/ 32362 w 5733074"/>
              <a:gd name="connsiteY12" fmla="*/ 591460 h 594360"/>
              <a:gd name="connsiteX13" fmla="*/ 3596 w 5733074"/>
              <a:gd name="connsiteY13" fmla="*/ 594360 h 594360"/>
              <a:gd name="connsiteX14" fmla="*/ 3596 w 5733074"/>
              <a:gd name="connsiteY14" fmla="*/ 0 h 594360"/>
              <a:gd name="connsiteX0" fmla="*/ 28766 w 5729478"/>
              <a:gd name="connsiteY0" fmla="*/ 0 h 594360"/>
              <a:gd name="connsiteX1" fmla="*/ 5729478 w 5729478"/>
              <a:gd name="connsiteY1" fmla="*/ 0 h 594360"/>
              <a:gd name="connsiteX2" fmla="*/ 5729478 w 5729478"/>
              <a:gd name="connsiteY2" fmla="*/ 594360 h 594360"/>
              <a:gd name="connsiteX3" fmla="*/ 28766 w 5729478"/>
              <a:gd name="connsiteY3" fmla="*/ 594360 h 594360"/>
              <a:gd name="connsiteX4" fmla="*/ 28766 w 5729478"/>
              <a:gd name="connsiteY4" fmla="*/ 591460 h 594360"/>
              <a:gd name="connsiteX5" fmla="*/ 59892 w 5729478"/>
              <a:gd name="connsiteY5" fmla="*/ 588322 h 594360"/>
              <a:gd name="connsiteX6" fmla="*/ 297180 w 5729478"/>
              <a:gd name="connsiteY6" fmla="*/ 297180 h 594360"/>
              <a:gd name="connsiteX7" fmla="*/ 59892 w 5729478"/>
              <a:gd name="connsiteY7" fmla="*/ 6038 h 594360"/>
              <a:gd name="connsiteX8" fmla="*/ 28766 w 5729478"/>
              <a:gd name="connsiteY8" fmla="*/ 2900 h 594360"/>
              <a:gd name="connsiteX9" fmla="*/ 28766 w 5729478"/>
              <a:gd name="connsiteY9" fmla="*/ 0 h 594360"/>
              <a:gd name="connsiteX10" fmla="*/ 0 w 5729478"/>
              <a:gd name="connsiteY10" fmla="*/ 0 h 594360"/>
              <a:gd name="connsiteX11" fmla="*/ 28766 w 5729478"/>
              <a:gd name="connsiteY11" fmla="*/ 2900 h 594360"/>
              <a:gd name="connsiteX12" fmla="*/ 28766 w 5729478"/>
              <a:gd name="connsiteY12" fmla="*/ 591460 h 594360"/>
              <a:gd name="connsiteX13" fmla="*/ 0 w 5729478"/>
              <a:gd name="connsiteY13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10" fmla="*/ 0 w 5700712"/>
              <a:gd name="connsiteY10" fmla="*/ 591460 h 594360"/>
              <a:gd name="connsiteX11" fmla="*/ 0 w 5700712"/>
              <a:gd name="connsiteY11" fmla="*/ 2900 h 594360"/>
              <a:gd name="connsiteX12" fmla="*/ 0 w 5700712"/>
              <a:gd name="connsiteY12" fmla="*/ 59146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2851929 w 5700712"/>
              <a:gd name="connsiteY3" fmla="*/ 592667 h 594360"/>
              <a:gd name="connsiteX4" fmla="*/ 0 w 5700712"/>
              <a:gd name="connsiteY4" fmla="*/ 594360 h 594360"/>
              <a:gd name="connsiteX5" fmla="*/ 0 w 5700712"/>
              <a:gd name="connsiteY5" fmla="*/ 591460 h 594360"/>
              <a:gd name="connsiteX6" fmla="*/ 31126 w 5700712"/>
              <a:gd name="connsiteY6" fmla="*/ 588322 h 594360"/>
              <a:gd name="connsiteX7" fmla="*/ 268414 w 5700712"/>
              <a:gd name="connsiteY7" fmla="*/ 297180 h 594360"/>
              <a:gd name="connsiteX8" fmla="*/ 31126 w 5700712"/>
              <a:gd name="connsiteY8" fmla="*/ 6038 h 594360"/>
              <a:gd name="connsiteX9" fmla="*/ 0 w 5700712"/>
              <a:gd name="connsiteY9" fmla="*/ 2900 h 594360"/>
              <a:gd name="connsiteX10" fmla="*/ 0 w 5700712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0712" h="594360">
                <a:moveTo>
                  <a:pt x="0" y="0"/>
                </a:moveTo>
                <a:lnTo>
                  <a:pt x="5700712" y="0"/>
                </a:lnTo>
                <a:lnTo>
                  <a:pt x="5700712" y="594360"/>
                </a:lnTo>
                <a:lnTo>
                  <a:pt x="2851929" y="592667"/>
                </a:lnTo>
                <a:lnTo>
                  <a:pt x="0" y="594360"/>
                </a:lnTo>
                <a:lnTo>
                  <a:pt x="0" y="591460"/>
                </a:lnTo>
                <a:lnTo>
                  <a:pt x="31126" y="588322"/>
                </a:lnTo>
                <a:cubicBezTo>
                  <a:pt x="166546" y="560611"/>
                  <a:pt x="268414" y="440792"/>
                  <a:pt x="268414" y="297180"/>
                </a:cubicBezTo>
                <a:cubicBezTo>
                  <a:pt x="268414" y="153568"/>
                  <a:pt x="166546" y="33749"/>
                  <a:pt x="31126" y="6038"/>
                </a:cubicBezTo>
                <a:lnTo>
                  <a:pt x="0" y="2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55448">
            <a:no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2548" y="1059242"/>
            <a:ext cx="2081520" cy="23615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B488AE11-C26C-E451-4166-43BA85C623AB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4943475" y="2031411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D3119FA-A1F8-95B8-5243-24F83422CAD2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5312900" y="2054270"/>
            <a:ext cx="2175775" cy="594360"/>
          </a:xfrm>
          <a:custGeom>
            <a:avLst/>
            <a:gdLst>
              <a:gd name="connsiteX0" fmla="*/ 325946 w 6026658"/>
              <a:gd name="connsiteY0" fmla="*/ 0 h 594360"/>
              <a:gd name="connsiteX1" fmla="*/ 6026658 w 6026658"/>
              <a:gd name="connsiteY1" fmla="*/ 0 h 594360"/>
              <a:gd name="connsiteX2" fmla="*/ 6026658 w 6026658"/>
              <a:gd name="connsiteY2" fmla="*/ 594360 h 594360"/>
              <a:gd name="connsiteX3" fmla="*/ 325946 w 6026658"/>
              <a:gd name="connsiteY3" fmla="*/ 594360 h 594360"/>
              <a:gd name="connsiteX4" fmla="*/ 325946 w 6026658"/>
              <a:gd name="connsiteY4" fmla="*/ 591460 h 594360"/>
              <a:gd name="connsiteX5" fmla="*/ 357072 w 6026658"/>
              <a:gd name="connsiteY5" fmla="*/ 588322 h 594360"/>
              <a:gd name="connsiteX6" fmla="*/ 594360 w 6026658"/>
              <a:gd name="connsiteY6" fmla="*/ 297180 h 594360"/>
              <a:gd name="connsiteX7" fmla="*/ 357072 w 6026658"/>
              <a:gd name="connsiteY7" fmla="*/ 6038 h 594360"/>
              <a:gd name="connsiteX8" fmla="*/ 325946 w 6026658"/>
              <a:gd name="connsiteY8" fmla="*/ 2900 h 594360"/>
              <a:gd name="connsiteX9" fmla="*/ 297180 w 6026658"/>
              <a:gd name="connsiteY9" fmla="*/ 0 h 594360"/>
              <a:gd name="connsiteX10" fmla="*/ 325946 w 6026658"/>
              <a:gd name="connsiteY10" fmla="*/ 2900 h 594360"/>
              <a:gd name="connsiteX11" fmla="*/ 325946 w 6026658"/>
              <a:gd name="connsiteY11" fmla="*/ 591460 h 594360"/>
              <a:gd name="connsiteX12" fmla="*/ 297180 w 6026658"/>
              <a:gd name="connsiteY12" fmla="*/ 594360 h 594360"/>
              <a:gd name="connsiteX13" fmla="*/ 0 w 6026658"/>
              <a:gd name="connsiteY13" fmla="*/ 297180 h 594360"/>
              <a:gd name="connsiteX14" fmla="*/ 297180 w 6026658"/>
              <a:gd name="connsiteY14" fmla="*/ 0 h 594360"/>
              <a:gd name="connsiteX0" fmla="*/ 32362 w 5733074"/>
              <a:gd name="connsiteY0" fmla="*/ 0 h 594360"/>
              <a:gd name="connsiteX1" fmla="*/ 5733074 w 5733074"/>
              <a:gd name="connsiteY1" fmla="*/ 0 h 594360"/>
              <a:gd name="connsiteX2" fmla="*/ 5733074 w 5733074"/>
              <a:gd name="connsiteY2" fmla="*/ 594360 h 594360"/>
              <a:gd name="connsiteX3" fmla="*/ 32362 w 5733074"/>
              <a:gd name="connsiteY3" fmla="*/ 594360 h 594360"/>
              <a:gd name="connsiteX4" fmla="*/ 32362 w 5733074"/>
              <a:gd name="connsiteY4" fmla="*/ 591460 h 594360"/>
              <a:gd name="connsiteX5" fmla="*/ 63488 w 5733074"/>
              <a:gd name="connsiteY5" fmla="*/ 588322 h 594360"/>
              <a:gd name="connsiteX6" fmla="*/ 300776 w 5733074"/>
              <a:gd name="connsiteY6" fmla="*/ 297180 h 594360"/>
              <a:gd name="connsiteX7" fmla="*/ 63488 w 5733074"/>
              <a:gd name="connsiteY7" fmla="*/ 6038 h 594360"/>
              <a:gd name="connsiteX8" fmla="*/ 32362 w 5733074"/>
              <a:gd name="connsiteY8" fmla="*/ 2900 h 594360"/>
              <a:gd name="connsiteX9" fmla="*/ 32362 w 5733074"/>
              <a:gd name="connsiteY9" fmla="*/ 0 h 594360"/>
              <a:gd name="connsiteX10" fmla="*/ 3596 w 5733074"/>
              <a:gd name="connsiteY10" fmla="*/ 0 h 594360"/>
              <a:gd name="connsiteX11" fmla="*/ 32362 w 5733074"/>
              <a:gd name="connsiteY11" fmla="*/ 2900 h 594360"/>
              <a:gd name="connsiteX12" fmla="*/ 32362 w 5733074"/>
              <a:gd name="connsiteY12" fmla="*/ 591460 h 594360"/>
              <a:gd name="connsiteX13" fmla="*/ 3596 w 5733074"/>
              <a:gd name="connsiteY13" fmla="*/ 594360 h 594360"/>
              <a:gd name="connsiteX14" fmla="*/ 3596 w 5733074"/>
              <a:gd name="connsiteY14" fmla="*/ 0 h 594360"/>
              <a:gd name="connsiteX0" fmla="*/ 28766 w 5729478"/>
              <a:gd name="connsiteY0" fmla="*/ 0 h 594360"/>
              <a:gd name="connsiteX1" fmla="*/ 5729478 w 5729478"/>
              <a:gd name="connsiteY1" fmla="*/ 0 h 594360"/>
              <a:gd name="connsiteX2" fmla="*/ 5729478 w 5729478"/>
              <a:gd name="connsiteY2" fmla="*/ 594360 h 594360"/>
              <a:gd name="connsiteX3" fmla="*/ 28766 w 5729478"/>
              <a:gd name="connsiteY3" fmla="*/ 594360 h 594360"/>
              <a:gd name="connsiteX4" fmla="*/ 28766 w 5729478"/>
              <a:gd name="connsiteY4" fmla="*/ 591460 h 594360"/>
              <a:gd name="connsiteX5" fmla="*/ 59892 w 5729478"/>
              <a:gd name="connsiteY5" fmla="*/ 588322 h 594360"/>
              <a:gd name="connsiteX6" fmla="*/ 297180 w 5729478"/>
              <a:gd name="connsiteY6" fmla="*/ 297180 h 594360"/>
              <a:gd name="connsiteX7" fmla="*/ 59892 w 5729478"/>
              <a:gd name="connsiteY7" fmla="*/ 6038 h 594360"/>
              <a:gd name="connsiteX8" fmla="*/ 28766 w 5729478"/>
              <a:gd name="connsiteY8" fmla="*/ 2900 h 594360"/>
              <a:gd name="connsiteX9" fmla="*/ 28766 w 5729478"/>
              <a:gd name="connsiteY9" fmla="*/ 0 h 594360"/>
              <a:gd name="connsiteX10" fmla="*/ 0 w 5729478"/>
              <a:gd name="connsiteY10" fmla="*/ 0 h 594360"/>
              <a:gd name="connsiteX11" fmla="*/ 28766 w 5729478"/>
              <a:gd name="connsiteY11" fmla="*/ 2900 h 594360"/>
              <a:gd name="connsiteX12" fmla="*/ 28766 w 5729478"/>
              <a:gd name="connsiteY12" fmla="*/ 591460 h 594360"/>
              <a:gd name="connsiteX13" fmla="*/ 0 w 5729478"/>
              <a:gd name="connsiteY13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10" fmla="*/ 0 w 5700712"/>
              <a:gd name="connsiteY10" fmla="*/ 591460 h 594360"/>
              <a:gd name="connsiteX11" fmla="*/ 0 w 5700712"/>
              <a:gd name="connsiteY11" fmla="*/ 2900 h 594360"/>
              <a:gd name="connsiteX12" fmla="*/ 0 w 5700712"/>
              <a:gd name="connsiteY12" fmla="*/ 59146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5700712"/>
              <a:gd name="connsiteY0" fmla="*/ 0 h 594360"/>
              <a:gd name="connsiteX1" fmla="*/ 217519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2185352"/>
              <a:gd name="connsiteY0" fmla="*/ 0 h 594360"/>
              <a:gd name="connsiteX1" fmla="*/ 2175192 w 2185352"/>
              <a:gd name="connsiteY1" fmla="*/ 0 h 594360"/>
              <a:gd name="connsiteX2" fmla="*/ 2185352 w 2185352"/>
              <a:gd name="connsiteY2" fmla="*/ 589280 h 594360"/>
              <a:gd name="connsiteX3" fmla="*/ 0 w 2185352"/>
              <a:gd name="connsiteY3" fmla="*/ 594360 h 594360"/>
              <a:gd name="connsiteX4" fmla="*/ 0 w 2185352"/>
              <a:gd name="connsiteY4" fmla="*/ 591460 h 594360"/>
              <a:gd name="connsiteX5" fmla="*/ 31126 w 2185352"/>
              <a:gd name="connsiteY5" fmla="*/ 588322 h 594360"/>
              <a:gd name="connsiteX6" fmla="*/ 268414 w 2185352"/>
              <a:gd name="connsiteY6" fmla="*/ 297180 h 594360"/>
              <a:gd name="connsiteX7" fmla="*/ 31126 w 2185352"/>
              <a:gd name="connsiteY7" fmla="*/ 6038 h 594360"/>
              <a:gd name="connsiteX8" fmla="*/ 0 w 2185352"/>
              <a:gd name="connsiteY8" fmla="*/ 2900 h 594360"/>
              <a:gd name="connsiteX9" fmla="*/ 0 w 2185352"/>
              <a:gd name="connsiteY9" fmla="*/ 0 h 594360"/>
              <a:gd name="connsiteX0" fmla="*/ 0 w 2175192"/>
              <a:gd name="connsiteY0" fmla="*/ 0 h 599440"/>
              <a:gd name="connsiteX1" fmla="*/ 2175192 w 2175192"/>
              <a:gd name="connsiteY1" fmla="*/ 0 h 599440"/>
              <a:gd name="connsiteX2" fmla="*/ 2170112 w 2175192"/>
              <a:gd name="connsiteY2" fmla="*/ 599440 h 599440"/>
              <a:gd name="connsiteX3" fmla="*/ 0 w 2175192"/>
              <a:gd name="connsiteY3" fmla="*/ 594360 h 599440"/>
              <a:gd name="connsiteX4" fmla="*/ 0 w 2175192"/>
              <a:gd name="connsiteY4" fmla="*/ 591460 h 599440"/>
              <a:gd name="connsiteX5" fmla="*/ 31126 w 2175192"/>
              <a:gd name="connsiteY5" fmla="*/ 588322 h 599440"/>
              <a:gd name="connsiteX6" fmla="*/ 268414 w 2175192"/>
              <a:gd name="connsiteY6" fmla="*/ 297180 h 599440"/>
              <a:gd name="connsiteX7" fmla="*/ 31126 w 2175192"/>
              <a:gd name="connsiteY7" fmla="*/ 6038 h 599440"/>
              <a:gd name="connsiteX8" fmla="*/ 0 w 2175192"/>
              <a:gd name="connsiteY8" fmla="*/ 2900 h 599440"/>
              <a:gd name="connsiteX9" fmla="*/ 0 w 2175192"/>
              <a:gd name="connsiteY9" fmla="*/ 0 h 599440"/>
              <a:gd name="connsiteX0" fmla="*/ 0 w 2175192"/>
              <a:gd name="connsiteY0" fmla="*/ 0 h 594360"/>
              <a:gd name="connsiteX1" fmla="*/ 2175192 w 2175192"/>
              <a:gd name="connsiteY1" fmla="*/ 0 h 594360"/>
              <a:gd name="connsiteX2" fmla="*/ 2170112 w 2175192"/>
              <a:gd name="connsiteY2" fmla="*/ 589280 h 594360"/>
              <a:gd name="connsiteX3" fmla="*/ 0 w 2175192"/>
              <a:gd name="connsiteY3" fmla="*/ 594360 h 594360"/>
              <a:gd name="connsiteX4" fmla="*/ 0 w 2175192"/>
              <a:gd name="connsiteY4" fmla="*/ 591460 h 594360"/>
              <a:gd name="connsiteX5" fmla="*/ 31126 w 2175192"/>
              <a:gd name="connsiteY5" fmla="*/ 588322 h 594360"/>
              <a:gd name="connsiteX6" fmla="*/ 268414 w 2175192"/>
              <a:gd name="connsiteY6" fmla="*/ 297180 h 594360"/>
              <a:gd name="connsiteX7" fmla="*/ 31126 w 2175192"/>
              <a:gd name="connsiteY7" fmla="*/ 6038 h 594360"/>
              <a:gd name="connsiteX8" fmla="*/ 0 w 2175192"/>
              <a:gd name="connsiteY8" fmla="*/ 2900 h 594360"/>
              <a:gd name="connsiteX9" fmla="*/ 0 w 2175192"/>
              <a:gd name="connsiteY9" fmla="*/ 0 h 594360"/>
              <a:gd name="connsiteX0" fmla="*/ 0 w 2175192"/>
              <a:gd name="connsiteY0" fmla="*/ 0 h 596900"/>
              <a:gd name="connsiteX1" fmla="*/ 2175192 w 2175192"/>
              <a:gd name="connsiteY1" fmla="*/ 0 h 596900"/>
              <a:gd name="connsiteX2" fmla="*/ 2170112 w 2175192"/>
              <a:gd name="connsiteY2" fmla="*/ 596900 h 596900"/>
              <a:gd name="connsiteX3" fmla="*/ 0 w 2175192"/>
              <a:gd name="connsiteY3" fmla="*/ 594360 h 596900"/>
              <a:gd name="connsiteX4" fmla="*/ 0 w 2175192"/>
              <a:gd name="connsiteY4" fmla="*/ 591460 h 596900"/>
              <a:gd name="connsiteX5" fmla="*/ 31126 w 2175192"/>
              <a:gd name="connsiteY5" fmla="*/ 588322 h 596900"/>
              <a:gd name="connsiteX6" fmla="*/ 268414 w 2175192"/>
              <a:gd name="connsiteY6" fmla="*/ 297180 h 596900"/>
              <a:gd name="connsiteX7" fmla="*/ 31126 w 2175192"/>
              <a:gd name="connsiteY7" fmla="*/ 6038 h 596900"/>
              <a:gd name="connsiteX8" fmla="*/ 0 w 2175192"/>
              <a:gd name="connsiteY8" fmla="*/ 2900 h 596900"/>
              <a:gd name="connsiteX9" fmla="*/ 0 w 2175192"/>
              <a:gd name="connsiteY9" fmla="*/ 0 h 596900"/>
              <a:gd name="connsiteX0" fmla="*/ 0 w 2175192"/>
              <a:gd name="connsiteY0" fmla="*/ 0 h 596900"/>
              <a:gd name="connsiteX1" fmla="*/ 2175192 w 2175192"/>
              <a:gd name="connsiteY1" fmla="*/ 0 h 596900"/>
              <a:gd name="connsiteX2" fmla="*/ 2170112 w 2175192"/>
              <a:gd name="connsiteY2" fmla="*/ 596900 h 596900"/>
              <a:gd name="connsiteX3" fmla="*/ 0 w 2175192"/>
              <a:gd name="connsiteY3" fmla="*/ 594360 h 596900"/>
              <a:gd name="connsiteX4" fmla="*/ 0 w 2175192"/>
              <a:gd name="connsiteY4" fmla="*/ 591460 h 596900"/>
              <a:gd name="connsiteX5" fmla="*/ 31126 w 2175192"/>
              <a:gd name="connsiteY5" fmla="*/ 588322 h 596900"/>
              <a:gd name="connsiteX6" fmla="*/ 268414 w 2175192"/>
              <a:gd name="connsiteY6" fmla="*/ 297180 h 596900"/>
              <a:gd name="connsiteX7" fmla="*/ 31126 w 2175192"/>
              <a:gd name="connsiteY7" fmla="*/ 6038 h 596900"/>
              <a:gd name="connsiteX8" fmla="*/ 0 w 2175192"/>
              <a:gd name="connsiteY8" fmla="*/ 2900 h 596900"/>
              <a:gd name="connsiteX9" fmla="*/ 0 w 2175192"/>
              <a:gd name="connsiteY9" fmla="*/ 0 h 596900"/>
              <a:gd name="connsiteX0" fmla="*/ 0 w 2175192"/>
              <a:gd name="connsiteY0" fmla="*/ 0 h 594995"/>
              <a:gd name="connsiteX1" fmla="*/ 2175192 w 2175192"/>
              <a:gd name="connsiteY1" fmla="*/ 0 h 594995"/>
              <a:gd name="connsiteX2" fmla="*/ 2170112 w 2175192"/>
              <a:gd name="connsiteY2" fmla="*/ 594995 h 594995"/>
              <a:gd name="connsiteX3" fmla="*/ 0 w 2175192"/>
              <a:gd name="connsiteY3" fmla="*/ 594360 h 594995"/>
              <a:gd name="connsiteX4" fmla="*/ 0 w 2175192"/>
              <a:gd name="connsiteY4" fmla="*/ 591460 h 594995"/>
              <a:gd name="connsiteX5" fmla="*/ 31126 w 2175192"/>
              <a:gd name="connsiteY5" fmla="*/ 588322 h 594995"/>
              <a:gd name="connsiteX6" fmla="*/ 268414 w 2175192"/>
              <a:gd name="connsiteY6" fmla="*/ 297180 h 594995"/>
              <a:gd name="connsiteX7" fmla="*/ 31126 w 2175192"/>
              <a:gd name="connsiteY7" fmla="*/ 6038 h 594995"/>
              <a:gd name="connsiteX8" fmla="*/ 0 w 2175192"/>
              <a:gd name="connsiteY8" fmla="*/ 2900 h 594995"/>
              <a:gd name="connsiteX9" fmla="*/ 0 w 2175192"/>
              <a:gd name="connsiteY9" fmla="*/ 0 h 594995"/>
              <a:gd name="connsiteX0" fmla="*/ 0 w 2176252"/>
              <a:gd name="connsiteY0" fmla="*/ 0 h 594360"/>
              <a:gd name="connsiteX1" fmla="*/ 2175192 w 2176252"/>
              <a:gd name="connsiteY1" fmla="*/ 0 h 594360"/>
              <a:gd name="connsiteX2" fmla="*/ 2175827 w 2176252"/>
              <a:gd name="connsiteY2" fmla="*/ 591185 h 594360"/>
              <a:gd name="connsiteX3" fmla="*/ 0 w 2176252"/>
              <a:gd name="connsiteY3" fmla="*/ 594360 h 594360"/>
              <a:gd name="connsiteX4" fmla="*/ 0 w 2176252"/>
              <a:gd name="connsiteY4" fmla="*/ 591460 h 594360"/>
              <a:gd name="connsiteX5" fmla="*/ 31126 w 2176252"/>
              <a:gd name="connsiteY5" fmla="*/ 588322 h 594360"/>
              <a:gd name="connsiteX6" fmla="*/ 268414 w 2176252"/>
              <a:gd name="connsiteY6" fmla="*/ 297180 h 594360"/>
              <a:gd name="connsiteX7" fmla="*/ 31126 w 2176252"/>
              <a:gd name="connsiteY7" fmla="*/ 6038 h 594360"/>
              <a:gd name="connsiteX8" fmla="*/ 0 w 2176252"/>
              <a:gd name="connsiteY8" fmla="*/ 2900 h 594360"/>
              <a:gd name="connsiteX9" fmla="*/ 0 w 2176252"/>
              <a:gd name="connsiteY9" fmla="*/ 0 h 594360"/>
              <a:gd name="connsiteX0" fmla="*/ 0 w 2175192"/>
              <a:gd name="connsiteY0" fmla="*/ 0 h 594360"/>
              <a:gd name="connsiteX1" fmla="*/ 2175192 w 2175192"/>
              <a:gd name="connsiteY1" fmla="*/ 0 h 594360"/>
              <a:gd name="connsiteX2" fmla="*/ 2173922 w 2175192"/>
              <a:gd name="connsiteY2" fmla="*/ 591185 h 594360"/>
              <a:gd name="connsiteX3" fmla="*/ 0 w 2175192"/>
              <a:gd name="connsiteY3" fmla="*/ 594360 h 594360"/>
              <a:gd name="connsiteX4" fmla="*/ 0 w 2175192"/>
              <a:gd name="connsiteY4" fmla="*/ 591460 h 594360"/>
              <a:gd name="connsiteX5" fmla="*/ 31126 w 2175192"/>
              <a:gd name="connsiteY5" fmla="*/ 588322 h 594360"/>
              <a:gd name="connsiteX6" fmla="*/ 268414 w 2175192"/>
              <a:gd name="connsiteY6" fmla="*/ 297180 h 594360"/>
              <a:gd name="connsiteX7" fmla="*/ 31126 w 2175192"/>
              <a:gd name="connsiteY7" fmla="*/ 6038 h 594360"/>
              <a:gd name="connsiteX8" fmla="*/ 0 w 2175192"/>
              <a:gd name="connsiteY8" fmla="*/ 2900 h 594360"/>
              <a:gd name="connsiteX9" fmla="*/ 0 w 2175192"/>
              <a:gd name="connsiteY9" fmla="*/ 0 h 594360"/>
              <a:gd name="connsiteX0" fmla="*/ 0 w 2336518"/>
              <a:gd name="connsiteY0" fmla="*/ 0 h 594360"/>
              <a:gd name="connsiteX1" fmla="*/ 2175192 w 2336518"/>
              <a:gd name="connsiteY1" fmla="*/ 0 h 594360"/>
              <a:gd name="connsiteX2" fmla="*/ 2175654 w 2336518"/>
              <a:gd name="connsiteY2" fmla="*/ 279355 h 594360"/>
              <a:gd name="connsiteX3" fmla="*/ 2173922 w 2336518"/>
              <a:gd name="connsiteY3" fmla="*/ 591185 h 594360"/>
              <a:gd name="connsiteX4" fmla="*/ 0 w 2336518"/>
              <a:gd name="connsiteY4" fmla="*/ 594360 h 594360"/>
              <a:gd name="connsiteX5" fmla="*/ 0 w 2336518"/>
              <a:gd name="connsiteY5" fmla="*/ 591460 h 594360"/>
              <a:gd name="connsiteX6" fmla="*/ 31126 w 2336518"/>
              <a:gd name="connsiteY6" fmla="*/ 588322 h 594360"/>
              <a:gd name="connsiteX7" fmla="*/ 268414 w 2336518"/>
              <a:gd name="connsiteY7" fmla="*/ 297180 h 594360"/>
              <a:gd name="connsiteX8" fmla="*/ 31126 w 2336518"/>
              <a:gd name="connsiteY8" fmla="*/ 6038 h 594360"/>
              <a:gd name="connsiteX9" fmla="*/ 0 w 2336518"/>
              <a:gd name="connsiteY9" fmla="*/ 2900 h 594360"/>
              <a:gd name="connsiteX10" fmla="*/ 0 w 2336518"/>
              <a:gd name="connsiteY10" fmla="*/ 0 h 594360"/>
              <a:gd name="connsiteX0" fmla="*/ 0 w 2336518"/>
              <a:gd name="connsiteY0" fmla="*/ 0 h 594360"/>
              <a:gd name="connsiteX1" fmla="*/ 2175192 w 2336518"/>
              <a:gd name="connsiteY1" fmla="*/ 0 h 594360"/>
              <a:gd name="connsiteX2" fmla="*/ 2175654 w 2336518"/>
              <a:gd name="connsiteY2" fmla="*/ 279355 h 594360"/>
              <a:gd name="connsiteX3" fmla="*/ 2173922 w 2336518"/>
              <a:gd name="connsiteY3" fmla="*/ 591185 h 594360"/>
              <a:gd name="connsiteX4" fmla="*/ 0 w 2336518"/>
              <a:gd name="connsiteY4" fmla="*/ 594360 h 594360"/>
              <a:gd name="connsiteX5" fmla="*/ 0 w 2336518"/>
              <a:gd name="connsiteY5" fmla="*/ 591460 h 594360"/>
              <a:gd name="connsiteX6" fmla="*/ 31126 w 2336518"/>
              <a:gd name="connsiteY6" fmla="*/ 588322 h 594360"/>
              <a:gd name="connsiteX7" fmla="*/ 268414 w 2336518"/>
              <a:gd name="connsiteY7" fmla="*/ 297180 h 594360"/>
              <a:gd name="connsiteX8" fmla="*/ 31126 w 2336518"/>
              <a:gd name="connsiteY8" fmla="*/ 6038 h 594360"/>
              <a:gd name="connsiteX9" fmla="*/ 0 w 2336518"/>
              <a:gd name="connsiteY9" fmla="*/ 2900 h 594360"/>
              <a:gd name="connsiteX10" fmla="*/ 0 w 2336518"/>
              <a:gd name="connsiteY10" fmla="*/ 0 h 594360"/>
              <a:gd name="connsiteX0" fmla="*/ 0 w 2175775"/>
              <a:gd name="connsiteY0" fmla="*/ 0 h 594360"/>
              <a:gd name="connsiteX1" fmla="*/ 2175192 w 2175775"/>
              <a:gd name="connsiteY1" fmla="*/ 0 h 594360"/>
              <a:gd name="connsiteX2" fmla="*/ 2175654 w 2175775"/>
              <a:gd name="connsiteY2" fmla="*/ 279355 h 594360"/>
              <a:gd name="connsiteX3" fmla="*/ 2173922 w 2175775"/>
              <a:gd name="connsiteY3" fmla="*/ 591185 h 594360"/>
              <a:gd name="connsiteX4" fmla="*/ 0 w 2175775"/>
              <a:gd name="connsiteY4" fmla="*/ 594360 h 594360"/>
              <a:gd name="connsiteX5" fmla="*/ 0 w 2175775"/>
              <a:gd name="connsiteY5" fmla="*/ 591460 h 594360"/>
              <a:gd name="connsiteX6" fmla="*/ 31126 w 2175775"/>
              <a:gd name="connsiteY6" fmla="*/ 588322 h 594360"/>
              <a:gd name="connsiteX7" fmla="*/ 268414 w 2175775"/>
              <a:gd name="connsiteY7" fmla="*/ 297180 h 594360"/>
              <a:gd name="connsiteX8" fmla="*/ 31126 w 2175775"/>
              <a:gd name="connsiteY8" fmla="*/ 6038 h 594360"/>
              <a:gd name="connsiteX9" fmla="*/ 0 w 2175775"/>
              <a:gd name="connsiteY9" fmla="*/ 2900 h 594360"/>
              <a:gd name="connsiteX10" fmla="*/ 0 w 2175775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5775" h="594360">
                <a:moveTo>
                  <a:pt x="0" y="0"/>
                </a:moveTo>
                <a:lnTo>
                  <a:pt x="2175192" y="0"/>
                </a:lnTo>
                <a:cubicBezTo>
                  <a:pt x="2175851" y="172289"/>
                  <a:pt x="2175866" y="180824"/>
                  <a:pt x="2175654" y="279355"/>
                </a:cubicBezTo>
                <a:cubicBezTo>
                  <a:pt x="2175442" y="377886"/>
                  <a:pt x="2174581" y="412954"/>
                  <a:pt x="2173922" y="591185"/>
                </a:cubicBezTo>
                <a:lnTo>
                  <a:pt x="0" y="594360"/>
                </a:lnTo>
                <a:lnTo>
                  <a:pt x="0" y="591460"/>
                </a:lnTo>
                <a:lnTo>
                  <a:pt x="31126" y="588322"/>
                </a:lnTo>
                <a:cubicBezTo>
                  <a:pt x="166546" y="560611"/>
                  <a:pt x="268414" y="440792"/>
                  <a:pt x="268414" y="297180"/>
                </a:cubicBezTo>
                <a:cubicBezTo>
                  <a:pt x="268414" y="153568"/>
                  <a:pt x="166546" y="33749"/>
                  <a:pt x="31126" y="6038"/>
                </a:cubicBezTo>
                <a:lnTo>
                  <a:pt x="0" y="2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55448">
            <a:no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8470" y="2353941"/>
            <a:ext cx="1518002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Picture Placeholder 31">
            <a:extLst>
              <a:ext uri="{FF2B5EF4-FFF2-40B4-BE49-F238E27FC236}">
                <a16:creationId xmlns:a16="http://schemas.microsoft.com/office/drawing/2014/main" id="{632CCC6A-F5AB-66AC-4107-768E4A1926C3}"/>
              </a:ext>
            </a:extLst>
          </p:cNvPr>
          <p:cNvSpPr>
            <a:spLocks noGrp="1" noChangeAspect="1"/>
          </p:cNvSpPr>
          <p:nvPr>
            <p:ph type="pic" sz="quarter" idx="120"/>
          </p:nvPr>
        </p:nvSpPr>
        <p:spPr>
          <a:xfrm>
            <a:off x="1571252" y="336375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570B9CE5-014B-7903-1142-D587DEA23A96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194234" y="3716655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4" name="Text Placeholder 75">
            <a:extLst>
              <a:ext uri="{FF2B5EF4-FFF2-40B4-BE49-F238E27FC236}">
                <a16:creationId xmlns:a16="http://schemas.microsoft.com/office/drawing/2014/main" id="{5C65A84A-6687-DB0D-7D45-2F681B3A1245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95408" y="413871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73E27D0A-277C-8BB7-E6E6-71DDA4C2CEA9}"/>
              </a:ext>
            </a:extLst>
          </p:cNvPr>
          <p:cNvSpPr>
            <a:spLocks noGrp="1" noChangeAspect="1"/>
          </p:cNvSpPr>
          <p:nvPr>
            <p:ph type="pic" sz="quarter" idx="123"/>
          </p:nvPr>
        </p:nvSpPr>
        <p:spPr>
          <a:xfrm>
            <a:off x="3250921" y="336375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1ADB644A-C459-D9E3-1307-22432E71B582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2873903" y="3716655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6" name="Text Placeholder 75">
            <a:extLst>
              <a:ext uri="{FF2B5EF4-FFF2-40B4-BE49-F238E27FC236}">
                <a16:creationId xmlns:a16="http://schemas.microsoft.com/office/drawing/2014/main" id="{4D848690-C6A7-F974-2A30-EB21C4078DB3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2975077" y="413871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82D52650-9910-99AE-2843-44FCFBD86B8F}"/>
              </a:ext>
            </a:extLst>
          </p:cNvPr>
          <p:cNvSpPr>
            <a:spLocks noGrp="1" noChangeAspect="1"/>
          </p:cNvSpPr>
          <p:nvPr>
            <p:ph type="pic" sz="quarter" idx="126"/>
          </p:nvPr>
        </p:nvSpPr>
        <p:spPr>
          <a:xfrm>
            <a:off x="4938545" y="3354234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877CD613-9D14-F3B4-7B06-06DFD1284080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4561527" y="3707132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9" name="Text Placeholder 75">
            <a:extLst>
              <a:ext uri="{FF2B5EF4-FFF2-40B4-BE49-F238E27FC236}">
                <a16:creationId xmlns:a16="http://schemas.microsoft.com/office/drawing/2014/main" id="{94448D2B-DA45-A3DD-8F02-08DF9CF0148F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4662701" y="4129188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2A640FE0-5DA1-B98A-3DC9-3EF1CA81EB7F}"/>
              </a:ext>
            </a:extLst>
          </p:cNvPr>
          <p:cNvSpPr>
            <a:spLocks noGrp="1" noChangeAspect="1"/>
          </p:cNvSpPr>
          <p:nvPr>
            <p:ph type="pic" sz="quarter" idx="129"/>
          </p:nvPr>
        </p:nvSpPr>
        <p:spPr>
          <a:xfrm>
            <a:off x="6620473" y="3354234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F1DEEC8-1597-D1A5-650A-AF189DCD3DC7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43455" y="3707132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2" name="Text Placeholder 75">
            <a:extLst>
              <a:ext uri="{FF2B5EF4-FFF2-40B4-BE49-F238E27FC236}">
                <a16:creationId xmlns:a16="http://schemas.microsoft.com/office/drawing/2014/main" id="{23EC5F4B-DFF6-E05A-AFF7-EC4C56ED2099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344629" y="4129188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1">
            <a:extLst>
              <a:ext uri="{FF2B5EF4-FFF2-40B4-BE49-F238E27FC236}">
                <a16:creationId xmlns:a16="http://schemas.microsoft.com/office/drawing/2014/main" id="{7760FA64-B668-D538-4264-FCAFB5810AB6}"/>
              </a:ext>
            </a:extLst>
          </p:cNvPr>
          <p:cNvSpPr>
            <a:spLocks noGrp="1" noChangeAspect="1"/>
          </p:cNvSpPr>
          <p:nvPr>
            <p:ph type="pic" sz="quarter" idx="132"/>
          </p:nvPr>
        </p:nvSpPr>
        <p:spPr>
          <a:xfrm>
            <a:off x="8305128" y="336375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59764D93-AD4B-AFAD-E9A6-01D24557132A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7928110" y="3716655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5" name="Text Placeholder 75">
            <a:extLst>
              <a:ext uri="{FF2B5EF4-FFF2-40B4-BE49-F238E27FC236}">
                <a16:creationId xmlns:a16="http://schemas.microsoft.com/office/drawing/2014/main" id="{39DF8CB7-7EDC-4DE2-2AFF-9B55ED1AA632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8029284" y="413871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Picture Placeholder 31">
            <a:extLst>
              <a:ext uri="{FF2B5EF4-FFF2-40B4-BE49-F238E27FC236}">
                <a16:creationId xmlns:a16="http://schemas.microsoft.com/office/drawing/2014/main" id="{98948E72-A0B8-88A7-60C7-F0EFC3FD1BF9}"/>
              </a:ext>
            </a:extLst>
          </p:cNvPr>
          <p:cNvSpPr>
            <a:spLocks noGrp="1" noChangeAspect="1"/>
          </p:cNvSpPr>
          <p:nvPr>
            <p:ph type="pic" sz="quarter" idx="135"/>
          </p:nvPr>
        </p:nvSpPr>
        <p:spPr>
          <a:xfrm>
            <a:off x="9988845" y="336375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4D42D67-6D37-7CB3-9F1E-F3F7198078C6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9611827" y="3716655"/>
            <a:ext cx="1391068" cy="74434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8" name="Text Placeholder 75">
            <a:extLst>
              <a:ext uri="{FF2B5EF4-FFF2-40B4-BE49-F238E27FC236}">
                <a16:creationId xmlns:a16="http://schemas.microsoft.com/office/drawing/2014/main" id="{DE303A2D-2EE1-37D9-C951-92B4B1A4805A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9713001" y="413871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75">
            <a:extLst>
              <a:ext uri="{FF2B5EF4-FFF2-40B4-BE49-F238E27FC236}">
                <a16:creationId xmlns:a16="http://schemas.microsoft.com/office/drawing/2014/main" id="{016B2E7A-2844-3C1F-1168-8C78EFA275B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94824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9" name="Text Placeholder 75">
            <a:extLst>
              <a:ext uri="{FF2B5EF4-FFF2-40B4-BE49-F238E27FC236}">
                <a16:creationId xmlns:a16="http://schemas.microsoft.com/office/drawing/2014/main" id="{3A6140E3-B1D7-0240-480B-F9DA41829D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5408" y="4951542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75">
            <a:extLst>
              <a:ext uri="{FF2B5EF4-FFF2-40B4-BE49-F238E27FC236}">
                <a16:creationId xmlns:a16="http://schemas.microsoft.com/office/drawing/2014/main" id="{CF99639C-6663-A667-BA8A-E5A22A3C4A1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74493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1" name="Text Placeholder 75">
            <a:extLst>
              <a:ext uri="{FF2B5EF4-FFF2-40B4-BE49-F238E27FC236}">
                <a16:creationId xmlns:a16="http://schemas.microsoft.com/office/drawing/2014/main" id="{F59A213C-16DA-27B7-2DEB-DCCAD474E5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5077" y="4951542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75">
            <a:extLst>
              <a:ext uri="{FF2B5EF4-FFF2-40B4-BE49-F238E27FC236}">
                <a16:creationId xmlns:a16="http://schemas.microsoft.com/office/drawing/2014/main" id="{F2CC9F27-3520-4DB1-9FC8-B8F49F7B0DA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562117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3" name="Text Placeholder 75">
            <a:extLst>
              <a:ext uri="{FF2B5EF4-FFF2-40B4-BE49-F238E27FC236}">
                <a16:creationId xmlns:a16="http://schemas.microsoft.com/office/drawing/2014/main" id="{4292FC52-1B26-6A2D-47BD-E11907C269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62701" y="4951542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75">
            <a:extLst>
              <a:ext uri="{FF2B5EF4-FFF2-40B4-BE49-F238E27FC236}">
                <a16:creationId xmlns:a16="http://schemas.microsoft.com/office/drawing/2014/main" id="{308B405D-5BB1-0EE9-2CBC-71A32B54B2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44045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" name="Text Placeholder 75">
            <a:extLst>
              <a:ext uri="{FF2B5EF4-FFF2-40B4-BE49-F238E27FC236}">
                <a16:creationId xmlns:a16="http://schemas.microsoft.com/office/drawing/2014/main" id="{29C66820-3BC5-36F6-905B-266247878C6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44629" y="4951542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75">
            <a:extLst>
              <a:ext uri="{FF2B5EF4-FFF2-40B4-BE49-F238E27FC236}">
                <a16:creationId xmlns:a16="http://schemas.microsoft.com/office/drawing/2014/main" id="{2320C99B-174A-F20B-CD9F-390A44BE007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928700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7" name="Text Placeholder 75">
            <a:extLst>
              <a:ext uri="{FF2B5EF4-FFF2-40B4-BE49-F238E27FC236}">
                <a16:creationId xmlns:a16="http://schemas.microsoft.com/office/drawing/2014/main" id="{40DC337F-7CDE-EF2D-7DD4-FD6A831F48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5152" y="4951542"/>
            <a:ext cx="1316984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75">
            <a:extLst>
              <a:ext uri="{FF2B5EF4-FFF2-40B4-BE49-F238E27FC236}">
                <a16:creationId xmlns:a16="http://schemas.microsoft.com/office/drawing/2014/main" id="{35C35C7F-F3D6-F620-8B1B-684A0E9E2C4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12417" y="4661382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9" name="Text Placeholder 75">
            <a:extLst>
              <a:ext uri="{FF2B5EF4-FFF2-40B4-BE49-F238E27FC236}">
                <a16:creationId xmlns:a16="http://schemas.microsoft.com/office/drawing/2014/main" id="{17E7156A-651A-B269-180E-C143269057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13001" y="4951542"/>
            <a:ext cx="1188720" cy="21290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75">
            <a:extLst>
              <a:ext uri="{FF2B5EF4-FFF2-40B4-BE49-F238E27FC236}">
                <a16:creationId xmlns:a16="http://schemas.microsoft.com/office/drawing/2014/main" id="{48CDE107-84E0-34E0-4CEC-03F9FCE529E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874493" y="5461410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4" name="Text Placeholder 75">
            <a:extLst>
              <a:ext uri="{FF2B5EF4-FFF2-40B4-BE49-F238E27FC236}">
                <a16:creationId xmlns:a16="http://schemas.microsoft.com/office/drawing/2014/main" id="{F9E89618-FE06-C8BE-0B22-E3D979C94A3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75077" y="5747419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75">
            <a:extLst>
              <a:ext uri="{FF2B5EF4-FFF2-40B4-BE49-F238E27FC236}">
                <a16:creationId xmlns:a16="http://schemas.microsoft.com/office/drawing/2014/main" id="{53B11B42-A155-5C01-4404-434BC183849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44045" y="5461410"/>
            <a:ext cx="1389888" cy="598232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9" name="Text Placeholder 75">
            <a:extLst>
              <a:ext uri="{FF2B5EF4-FFF2-40B4-BE49-F238E27FC236}">
                <a16:creationId xmlns:a16="http://schemas.microsoft.com/office/drawing/2014/main" id="{5558BC14-365D-4768-08F3-F11420CAB98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44629" y="5749943"/>
            <a:ext cx="1188720" cy="211186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6147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zation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662" y="478546"/>
            <a:ext cx="6777619" cy="620115"/>
          </a:xfrm>
        </p:spPr>
        <p:txBody>
          <a:bodyPr>
            <a:noAutofit/>
          </a:bodyPr>
          <a:lstStyle>
            <a:lvl1pPr algn="ctr">
              <a:defRPr spc="-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C33CD336-6874-843F-7904-0714606DEFF4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4837615" y="1254330"/>
            <a:ext cx="155448" cy="15544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7">
            <a:extLst>
              <a:ext uri="{FF2B5EF4-FFF2-40B4-BE49-F238E27FC236}">
                <a16:creationId xmlns:a16="http://schemas.microsoft.com/office/drawing/2014/main" id="{CA860394-6A1A-02A1-09B1-D671427AF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6017" y="1244451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D0C2C67A-0A8E-8698-D6CC-5806CAA70C75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5695207" y="1254330"/>
            <a:ext cx="155448" cy="155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67">
            <a:extLst>
              <a:ext uri="{FF2B5EF4-FFF2-40B4-BE49-F238E27FC236}">
                <a16:creationId xmlns:a16="http://schemas.microsoft.com/office/drawing/2014/main" id="{7F2F7DE0-C1B8-5DDB-CD5E-9E4A32CD81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92849" y="1244451"/>
            <a:ext cx="563562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9E1537CC-B569-E916-F2AD-C97C0AA3376B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507079" y="1254330"/>
            <a:ext cx="155448" cy="155448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" b="0" cap="all" spc="80" baseline="0">
                <a:noFill/>
                <a:latin typeface="+mn-lt"/>
              </a:defRPr>
            </a:lvl1pPr>
            <a:lvl2pPr marL="342900" indent="0">
              <a:buNone/>
              <a:defRPr sz="1000" b="1">
                <a:latin typeface="+mn-lt"/>
              </a:defRPr>
            </a:lvl2pPr>
            <a:lvl3pPr marL="685800" indent="0">
              <a:buNone/>
              <a:defRPr sz="1000" b="1">
                <a:latin typeface="+mn-lt"/>
              </a:defRPr>
            </a:lvl3pPr>
            <a:lvl4pPr marL="1028700" indent="0">
              <a:buNone/>
              <a:defRPr sz="1000" b="1">
                <a:latin typeface="+mn-lt"/>
              </a:defRPr>
            </a:lvl4pPr>
            <a:lvl5pPr marL="1371600" indent="0">
              <a:buNone/>
              <a:defRPr sz="10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67">
            <a:extLst>
              <a:ext uri="{FF2B5EF4-FFF2-40B4-BE49-F238E27FC236}">
                <a16:creationId xmlns:a16="http://schemas.microsoft.com/office/drawing/2014/main" id="{F59B7BCC-B097-A0E9-DD23-9C28079F33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1091" y="1244451"/>
            <a:ext cx="828888" cy="179387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128016" indent="0">
              <a:buNone/>
              <a:defRPr sz="1000"/>
            </a:lvl2pPr>
            <a:lvl3pPr marL="310896" indent="0">
              <a:buNone/>
              <a:defRPr sz="1000"/>
            </a:lvl3pPr>
            <a:lvl4pPr marL="457200" indent="0">
              <a:buNone/>
              <a:defRPr sz="1000"/>
            </a:lvl4pPr>
            <a:lvl5pPr marL="640080" indent="0">
              <a:buNone/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4684" y="1313907"/>
            <a:ext cx="0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Placeholder 75">
            <a:extLst>
              <a:ext uri="{FF2B5EF4-FFF2-40B4-BE49-F238E27FC236}">
                <a16:creationId xmlns:a16="http://schemas.microsoft.com/office/drawing/2014/main" id="{016B2E7A-2844-3C1F-1168-8C78EFA275B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6991" y="2390248"/>
            <a:ext cx="1389163" cy="67195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9" name="Text Placeholder 75">
            <a:extLst>
              <a:ext uri="{FF2B5EF4-FFF2-40B4-BE49-F238E27FC236}">
                <a16:creationId xmlns:a16="http://schemas.microsoft.com/office/drawing/2014/main" id="{3A6140E3-B1D7-0240-480B-F9DA41829D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7212" y="2690589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75">
            <a:extLst>
              <a:ext uri="{FF2B5EF4-FFF2-40B4-BE49-F238E27FC236}">
                <a16:creationId xmlns:a16="http://schemas.microsoft.com/office/drawing/2014/main" id="{AE529E2B-2898-07CA-4225-987CB1A82599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96991" y="3590321"/>
            <a:ext cx="1389163" cy="67195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1" name="Text Placeholder 75">
            <a:extLst>
              <a:ext uri="{FF2B5EF4-FFF2-40B4-BE49-F238E27FC236}">
                <a16:creationId xmlns:a16="http://schemas.microsoft.com/office/drawing/2014/main" id="{F59A213C-16DA-27B7-2DEB-DCCAD474E5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7212" y="3890640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6" name="Text Placeholder 75">
            <a:extLst>
              <a:ext uri="{FF2B5EF4-FFF2-40B4-BE49-F238E27FC236}">
                <a16:creationId xmlns:a16="http://schemas.microsoft.com/office/drawing/2014/main" id="{65EE6F9D-2F44-3EBC-AAF7-E101F9EE84D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96991" y="4378660"/>
            <a:ext cx="1389163" cy="67195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4" name="Text Placeholder 75">
            <a:extLst>
              <a:ext uri="{FF2B5EF4-FFF2-40B4-BE49-F238E27FC236}">
                <a16:creationId xmlns:a16="http://schemas.microsoft.com/office/drawing/2014/main" id="{F9E89618-FE06-C8BE-0B22-E3D979C94A3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97212" y="4683145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75">
            <a:extLst>
              <a:ext uri="{FF2B5EF4-FFF2-40B4-BE49-F238E27FC236}">
                <a16:creationId xmlns:a16="http://schemas.microsoft.com/office/drawing/2014/main" id="{650D152D-1972-ACA5-DFBF-5FCA80C8104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796991" y="5569604"/>
            <a:ext cx="1389163" cy="67195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3" name="Text Placeholder 75">
            <a:extLst>
              <a:ext uri="{FF2B5EF4-FFF2-40B4-BE49-F238E27FC236}">
                <a16:creationId xmlns:a16="http://schemas.microsoft.com/office/drawing/2014/main" id="{4292FC52-1B26-6A2D-47BD-E11907C269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97212" y="5893899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Picture Placeholder 31">
            <a:extLst>
              <a:ext uri="{FF2B5EF4-FFF2-40B4-BE49-F238E27FC236}">
                <a16:creationId xmlns:a16="http://schemas.microsoft.com/office/drawing/2014/main" id="{A7A367C2-0175-524F-1C6B-DBC9E02E23E3}"/>
              </a:ext>
            </a:extLst>
          </p:cNvPr>
          <p:cNvSpPr>
            <a:spLocks noGrp="1" noChangeAspect="1"/>
          </p:cNvSpPr>
          <p:nvPr>
            <p:ph type="pic" sz="quarter" idx="120"/>
          </p:nvPr>
        </p:nvSpPr>
        <p:spPr>
          <a:xfrm>
            <a:off x="2968589" y="204223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BA13E951-1C6E-EA65-4220-CB6670400332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2598874" y="2395134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52" name="Text Placeholder 75">
            <a:extLst>
              <a:ext uri="{FF2B5EF4-FFF2-40B4-BE49-F238E27FC236}">
                <a16:creationId xmlns:a16="http://schemas.microsoft.com/office/drawing/2014/main" id="{9184357D-E0BA-AF56-35C7-F71DE905AAF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2699095" y="281719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CC22F1AF-823D-EB71-0111-A88993E8FE84}"/>
              </a:ext>
            </a:extLst>
          </p:cNvPr>
          <p:cNvSpPr>
            <a:spLocks noGrp="1" noChangeAspect="1"/>
          </p:cNvSpPr>
          <p:nvPr>
            <p:ph type="pic" sz="quarter" idx="122"/>
          </p:nvPr>
        </p:nvSpPr>
        <p:spPr>
          <a:xfrm>
            <a:off x="2968589" y="3634999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22ACAE8-4DCF-ACEC-A9C7-970647078C00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2598874" y="3987896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" name="Text Placeholder 75">
            <a:extLst>
              <a:ext uri="{FF2B5EF4-FFF2-40B4-BE49-F238E27FC236}">
                <a16:creationId xmlns:a16="http://schemas.microsoft.com/office/drawing/2014/main" id="{671F893D-1ED8-2D1B-AEBF-CF8DEB8E2E4D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2699095" y="4409953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Picture Placeholder 31">
            <a:extLst>
              <a:ext uri="{FF2B5EF4-FFF2-40B4-BE49-F238E27FC236}">
                <a16:creationId xmlns:a16="http://schemas.microsoft.com/office/drawing/2014/main" id="{40AB3493-7543-171A-01CD-300CEB2CA4FE}"/>
              </a:ext>
            </a:extLst>
          </p:cNvPr>
          <p:cNvSpPr>
            <a:spLocks noGrp="1" noChangeAspect="1"/>
          </p:cNvSpPr>
          <p:nvPr>
            <p:ph type="pic" sz="quarter" idx="125"/>
          </p:nvPr>
        </p:nvSpPr>
        <p:spPr>
          <a:xfrm>
            <a:off x="2968589" y="5210254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4CB1353-2609-C764-3738-61642892EB44}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2598874" y="5563151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6" name="Text Placeholder 75">
            <a:extLst>
              <a:ext uri="{FF2B5EF4-FFF2-40B4-BE49-F238E27FC236}">
                <a16:creationId xmlns:a16="http://schemas.microsoft.com/office/drawing/2014/main" id="{B188337C-9B49-98FF-B9C2-29EFBD7F41F3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2699095" y="5985208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B488AE11-C26C-E451-4166-43BA85C623AB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5480688" y="2581428"/>
            <a:ext cx="1234440" cy="1234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1ABB64E4-211F-E174-6E2F-1501BB18220C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5179774" y="3529835"/>
            <a:ext cx="1859419" cy="93357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0 w 1391703"/>
              <a:gd name="connsiteY8" fmla="*/ 671954 h 928494"/>
              <a:gd name="connsiteX9" fmla="*/ 0 w 1391703"/>
              <a:gd name="connsiteY9" fmla="*/ 0 h 92849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2540 w 1391703"/>
              <a:gd name="connsiteY8" fmla="*/ 928494 h 928494"/>
              <a:gd name="connsiteX9" fmla="*/ 0 w 1391703"/>
              <a:gd name="connsiteY9" fmla="*/ 0 h 928494"/>
              <a:gd name="connsiteX0" fmla="*/ 0 w 1389407"/>
              <a:gd name="connsiteY0" fmla="*/ 0 h 928494"/>
              <a:gd name="connsiteX1" fmla="*/ 367472 w 1389407"/>
              <a:gd name="connsiteY1" fmla="*/ 0 h 928494"/>
              <a:gd name="connsiteX2" fmla="*/ 370351 w 1389407"/>
              <a:gd name="connsiteY2" fmla="*/ 28559 h 928494"/>
              <a:gd name="connsiteX3" fmla="*/ 683889 w 1389407"/>
              <a:gd name="connsiteY3" fmla="*/ 284100 h 928494"/>
              <a:gd name="connsiteX4" fmla="*/ 997427 w 1389407"/>
              <a:gd name="connsiteY4" fmla="*/ 28559 h 928494"/>
              <a:gd name="connsiteX5" fmla="*/ 1000306 w 1389407"/>
              <a:gd name="connsiteY5" fmla="*/ 0 h 928494"/>
              <a:gd name="connsiteX6" fmla="*/ 1389163 w 1389407"/>
              <a:gd name="connsiteY6" fmla="*/ 0 h 928494"/>
              <a:gd name="connsiteX7" fmla="*/ 1389163 w 1389407"/>
              <a:gd name="connsiteY7" fmla="*/ 928494 h 928494"/>
              <a:gd name="connsiteX8" fmla="*/ 2540 w 1389407"/>
              <a:gd name="connsiteY8" fmla="*/ 928494 h 928494"/>
              <a:gd name="connsiteX9" fmla="*/ 0 w 1389407"/>
              <a:gd name="connsiteY9" fmla="*/ 0 h 928494"/>
              <a:gd name="connsiteX0" fmla="*/ 2652 w 1392059"/>
              <a:gd name="connsiteY0" fmla="*/ 0 h 928494"/>
              <a:gd name="connsiteX1" fmla="*/ 370124 w 1392059"/>
              <a:gd name="connsiteY1" fmla="*/ 0 h 928494"/>
              <a:gd name="connsiteX2" fmla="*/ 373003 w 1392059"/>
              <a:gd name="connsiteY2" fmla="*/ 28559 h 928494"/>
              <a:gd name="connsiteX3" fmla="*/ 686541 w 1392059"/>
              <a:gd name="connsiteY3" fmla="*/ 284100 h 928494"/>
              <a:gd name="connsiteX4" fmla="*/ 1000079 w 1392059"/>
              <a:gd name="connsiteY4" fmla="*/ 28559 h 928494"/>
              <a:gd name="connsiteX5" fmla="*/ 1002958 w 1392059"/>
              <a:gd name="connsiteY5" fmla="*/ 0 h 928494"/>
              <a:gd name="connsiteX6" fmla="*/ 1391815 w 1392059"/>
              <a:gd name="connsiteY6" fmla="*/ 0 h 928494"/>
              <a:gd name="connsiteX7" fmla="*/ 1391815 w 1392059"/>
              <a:gd name="connsiteY7" fmla="*/ 928494 h 928494"/>
              <a:gd name="connsiteX8" fmla="*/ 112 w 1392059"/>
              <a:gd name="connsiteY8" fmla="*/ 928494 h 928494"/>
              <a:gd name="connsiteX9" fmla="*/ 2652 w 1392059"/>
              <a:gd name="connsiteY9" fmla="*/ 0 h 928494"/>
              <a:gd name="connsiteX0" fmla="*/ 0 w 1620547"/>
              <a:gd name="connsiteY0" fmla="*/ 0 h 928494"/>
              <a:gd name="connsiteX1" fmla="*/ 598612 w 1620547"/>
              <a:gd name="connsiteY1" fmla="*/ 0 h 928494"/>
              <a:gd name="connsiteX2" fmla="*/ 601491 w 1620547"/>
              <a:gd name="connsiteY2" fmla="*/ 28559 h 928494"/>
              <a:gd name="connsiteX3" fmla="*/ 915029 w 1620547"/>
              <a:gd name="connsiteY3" fmla="*/ 284100 h 928494"/>
              <a:gd name="connsiteX4" fmla="*/ 1228567 w 1620547"/>
              <a:gd name="connsiteY4" fmla="*/ 28559 h 928494"/>
              <a:gd name="connsiteX5" fmla="*/ 1231446 w 1620547"/>
              <a:gd name="connsiteY5" fmla="*/ 0 h 928494"/>
              <a:gd name="connsiteX6" fmla="*/ 1620303 w 1620547"/>
              <a:gd name="connsiteY6" fmla="*/ 0 h 928494"/>
              <a:gd name="connsiteX7" fmla="*/ 1620303 w 1620547"/>
              <a:gd name="connsiteY7" fmla="*/ 928494 h 928494"/>
              <a:gd name="connsiteX8" fmla="*/ 228600 w 1620547"/>
              <a:gd name="connsiteY8" fmla="*/ 928494 h 928494"/>
              <a:gd name="connsiteX9" fmla="*/ 0 w 1620547"/>
              <a:gd name="connsiteY9" fmla="*/ 0 h 928494"/>
              <a:gd name="connsiteX0" fmla="*/ 2652 w 1623199"/>
              <a:gd name="connsiteY0" fmla="*/ 0 h 931034"/>
              <a:gd name="connsiteX1" fmla="*/ 601264 w 1623199"/>
              <a:gd name="connsiteY1" fmla="*/ 0 h 931034"/>
              <a:gd name="connsiteX2" fmla="*/ 604143 w 1623199"/>
              <a:gd name="connsiteY2" fmla="*/ 28559 h 931034"/>
              <a:gd name="connsiteX3" fmla="*/ 917681 w 1623199"/>
              <a:gd name="connsiteY3" fmla="*/ 284100 h 931034"/>
              <a:gd name="connsiteX4" fmla="*/ 1231219 w 1623199"/>
              <a:gd name="connsiteY4" fmla="*/ 28559 h 931034"/>
              <a:gd name="connsiteX5" fmla="*/ 1234098 w 1623199"/>
              <a:gd name="connsiteY5" fmla="*/ 0 h 931034"/>
              <a:gd name="connsiteX6" fmla="*/ 1622955 w 1623199"/>
              <a:gd name="connsiteY6" fmla="*/ 0 h 931034"/>
              <a:gd name="connsiteX7" fmla="*/ 1622955 w 1623199"/>
              <a:gd name="connsiteY7" fmla="*/ 928494 h 931034"/>
              <a:gd name="connsiteX8" fmla="*/ 112 w 1623199"/>
              <a:gd name="connsiteY8" fmla="*/ 931034 h 931034"/>
              <a:gd name="connsiteX9" fmla="*/ 2652 w 1623199"/>
              <a:gd name="connsiteY9" fmla="*/ 0 h 931034"/>
              <a:gd name="connsiteX0" fmla="*/ 2652 w 1859177"/>
              <a:gd name="connsiteY0" fmla="*/ 0 h 931034"/>
              <a:gd name="connsiteX1" fmla="*/ 601264 w 1859177"/>
              <a:gd name="connsiteY1" fmla="*/ 0 h 931034"/>
              <a:gd name="connsiteX2" fmla="*/ 604143 w 1859177"/>
              <a:gd name="connsiteY2" fmla="*/ 28559 h 931034"/>
              <a:gd name="connsiteX3" fmla="*/ 917681 w 1859177"/>
              <a:gd name="connsiteY3" fmla="*/ 284100 h 931034"/>
              <a:gd name="connsiteX4" fmla="*/ 1231219 w 1859177"/>
              <a:gd name="connsiteY4" fmla="*/ 28559 h 931034"/>
              <a:gd name="connsiteX5" fmla="*/ 1234098 w 1859177"/>
              <a:gd name="connsiteY5" fmla="*/ 0 h 931034"/>
              <a:gd name="connsiteX6" fmla="*/ 1859175 w 1859177"/>
              <a:gd name="connsiteY6" fmla="*/ 0 h 931034"/>
              <a:gd name="connsiteX7" fmla="*/ 1622955 w 1859177"/>
              <a:gd name="connsiteY7" fmla="*/ 928494 h 931034"/>
              <a:gd name="connsiteX8" fmla="*/ 112 w 1859177"/>
              <a:gd name="connsiteY8" fmla="*/ 931034 h 931034"/>
              <a:gd name="connsiteX9" fmla="*/ 2652 w 1859177"/>
              <a:gd name="connsiteY9" fmla="*/ 0 h 93103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841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37774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37774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604275 w 1859419"/>
              <a:gd name="connsiteY2" fmla="*/ 28559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495055 w 1859419"/>
              <a:gd name="connsiteY2" fmla="*/ 104759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1351 w 1859419"/>
              <a:gd name="connsiteY3" fmla="*/ 28559 h 933574"/>
              <a:gd name="connsiteX4" fmla="*/ 1234230 w 1859419"/>
              <a:gd name="connsiteY4" fmla="*/ 0 h 933574"/>
              <a:gd name="connsiteX5" fmla="*/ 1859307 w 1859419"/>
              <a:gd name="connsiteY5" fmla="*/ 0 h 933574"/>
              <a:gd name="connsiteX6" fmla="*/ 1856767 w 1859419"/>
              <a:gd name="connsiteY6" fmla="*/ 933574 h 933574"/>
              <a:gd name="connsiteX7" fmla="*/ 244 w 1859419"/>
              <a:gd name="connsiteY7" fmla="*/ 931034 h 933574"/>
              <a:gd name="connsiteX8" fmla="*/ 244 w 1859419"/>
              <a:gd name="connsiteY8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545558 w 1859419"/>
              <a:gd name="connsiteY2" fmla="*/ 188725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1351 w 1859419"/>
              <a:gd name="connsiteY3" fmla="*/ 28559 h 933574"/>
              <a:gd name="connsiteX4" fmla="*/ 1234230 w 1859419"/>
              <a:gd name="connsiteY4" fmla="*/ 0 h 933574"/>
              <a:gd name="connsiteX5" fmla="*/ 1859307 w 1859419"/>
              <a:gd name="connsiteY5" fmla="*/ 0 h 933574"/>
              <a:gd name="connsiteX6" fmla="*/ 1856767 w 1859419"/>
              <a:gd name="connsiteY6" fmla="*/ 933574 h 933574"/>
              <a:gd name="connsiteX7" fmla="*/ 244 w 1859419"/>
              <a:gd name="connsiteY7" fmla="*/ 931034 h 933574"/>
              <a:gd name="connsiteX8" fmla="*/ 244 w 1859419"/>
              <a:gd name="connsiteY8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423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950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696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9419" h="933574">
                <a:moveTo>
                  <a:pt x="244" y="0"/>
                </a:moveTo>
                <a:lnTo>
                  <a:pt x="377876" y="0"/>
                </a:lnTo>
                <a:cubicBezTo>
                  <a:pt x="546044" y="256053"/>
                  <a:pt x="741221" y="306960"/>
                  <a:pt x="922893" y="306960"/>
                </a:cubicBezTo>
                <a:cubicBezTo>
                  <a:pt x="1104565" y="306960"/>
                  <a:pt x="1316074" y="245893"/>
                  <a:pt x="1467910" y="0"/>
                </a:cubicBezTo>
                <a:lnTo>
                  <a:pt x="1859307" y="0"/>
                </a:lnTo>
                <a:cubicBezTo>
                  <a:pt x="1860154" y="309498"/>
                  <a:pt x="1855920" y="624076"/>
                  <a:pt x="1856767" y="933574"/>
                </a:cubicBezTo>
                <a:lnTo>
                  <a:pt x="244" y="931034"/>
                </a:lnTo>
                <a:cubicBezTo>
                  <a:pt x="-603" y="621536"/>
                  <a:pt x="1091" y="309498"/>
                  <a:pt x="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39319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50482" y="4086719"/>
            <a:ext cx="1518002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03ADCC7-09C1-CA83-1F5E-9B489B7EDE93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5777868" y="4929610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20BE4068-18D4-47C5-32C8-19DAD705EE5D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5179840" y="5311691"/>
            <a:ext cx="1859287" cy="93357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0 w 1391703"/>
              <a:gd name="connsiteY8" fmla="*/ 671954 h 928494"/>
              <a:gd name="connsiteX9" fmla="*/ 0 w 1391703"/>
              <a:gd name="connsiteY9" fmla="*/ 0 h 92849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2540 w 1391703"/>
              <a:gd name="connsiteY8" fmla="*/ 928494 h 928494"/>
              <a:gd name="connsiteX9" fmla="*/ 0 w 1391703"/>
              <a:gd name="connsiteY9" fmla="*/ 0 h 928494"/>
              <a:gd name="connsiteX0" fmla="*/ 0 w 1389407"/>
              <a:gd name="connsiteY0" fmla="*/ 0 h 928494"/>
              <a:gd name="connsiteX1" fmla="*/ 367472 w 1389407"/>
              <a:gd name="connsiteY1" fmla="*/ 0 h 928494"/>
              <a:gd name="connsiteX2" fmla="*/ 370351 w 1389407"/>
              <a:gd name="connsiteY2" fmla="*/ 28559 h 928494"/>
              <a:gd name="connsiteX3" fmla="*/ 683889 w 1389407"/>
              <a:gd name="connsiteY3" fmla="*/ 284100 h 928494"/>
              <a:gd name="connsiteX4" fmla="*/ 997427 w 1389407"/>
              <a:gd name="connsiteY4" fmla="*/ 28559 h 928494"/>
              <a:gd name="connsiteX5" fmla="*/ 1000306 w 1389407"/>
              <a:gd name="connsiteY5" fmla="*/ 0 h 928494"/>
              <a:gd name="connsiteX6" fmla="*/ 1389163 w 1389407"/>
              <a:gd name="connsiteY6" fmla="*/ 0 h 928494"/>
              <a:gd name="connsiteX7" fmla="*/ 1389163 w 1389407"/>
              <a:gd name="connsiteY7" fmla="*/ 928494 h 928494"/>
              <a:gd name="connsiteX8" fmla="*/ 2540 w 1389407"/>
              <a:gd name="connsiteY8" fmla="*/ 928494 h 928494"/>
              <a:gd name="connsiteX9" fmla="*/ 0 w 1389407"/>
              <a:gd name="connsiteY9" fmla="*/ 0 h 928494"/>
              <a:gd name="connsiteX0" fmla="*/ 2652 w 1392059"/>
              <a:gd name="connsiteY0" fmla="*/ 0 h 928494"/>
              <a:gd name="connsiteX1" fmla="*/ 370124 w 1392059"/>
              <a:gd name="connsiteY1" fmla="*/ 0 h 928494"/>
              <a:gd name="connsiteX2" fmla="*/ 373003 w 1392059"/>
              <a:gd name="connsiteY2" fmla="*/ 28559 h 928494"/>
              <a:gd name="connsiteX3" fmla="*/ 686541 w 1392059"/>
              <a:gd name="connsiteY3" fmla="*/ 284100 h 928494"/>
              <a:gd name="connsiteX4" fmla="*/ 1000079 w 1392059"/>
              <a:gd name="connsiteY4" fmla="*/ 28559 h 928494"/>
              <a:gd name="connsiteX5" fmla="*/ 1002958 w 1392059"/>
              <a:gd name="connsiteY5" fmla="*/ 0 h 928494"/>
              <a:gd name="connsiteX6" fmla="*/ 1391815 w 1392059"/>
              <a:gd name="connsiteY6" fmla="*/ 0 h 928494"/>
              <a:gd name="connsiteX7" fmla="*/ 1391815 w 1392059"/>
              <a:gd name="connsiteY7" fmla="*/ 928494 h 928494"/>
              <a:gd name="connsiteX8" fmla="*/ 112 w 1392059"/>
              <a:gd name="connsiteY8" fmla="*/ 928494 h 928494"/>
              <a:gd name="connsiteX9" fmla="*/ 2652 w 1392059"/>
              <a:gd name="connsiteY9" fmla="*/ 0 h 928494"/>
              <a:gd name="connsiteX0" fmla="*/ 0 w 1620547"/>
              <a:gd name="connsiteY0" fmla="*/ 0 h 928494"/>
              <a:gd name="connsiteX1" fmla="*/ 598612 w 1620547"/>
              <a:gd name="connsiteY1" fmla="*/ 0 h 928494"/>
              <a:gd name="connsiteX2" fmla="*/ 601491 w 1620547"/>
              <a:gd name="connsiteY2" fmla="*/ 28559 h 928494"/>
              <a:gd name="connsiteX3" fmla="*/ 915029 w 1620547"/>
              <a:gd name="connsiteY3" fmla="*/ 284100 h 928494"/>
              <a:gd name="connsiteX4" fmla="*/ 1228567 w 1620547"/>
              <a:gd name="connsiteY4" fmla="*/ 28559 h 928494"/>
              <a:gd name="connsiteX5" fmla="*/ 1231446 w 1620547"/>
              <a:gd name="connsiteY5" fmla="*/ 0 h 928494"/>
              <a:gd name="connsiteX6" fmla="*/ 1620303 w 1620547"/>
              <a:gd name="connsiteY6" fmla="*/ 0 h 928494"/>
              <a:gd name="connsiteX7" fmla="*/ 1620303 w 1620547"/>
              <a:gd name="connsiteY7" fmla="*/ 928494 h 928494"/>
              <a:gd name="connsiteX8" fmla="*/ 228600 w 1620547"/>
              <a:gd name="connsiteY8" fmla="*/ 928494 h 928494"/>
              <a:gd name="connsiteX9" fmla="*/ 0 w 1620547"/>
              <a:gd name="connsiteY9" fmla="*/ 0 h 928494"/>
              <a:gd name="connsiteX0" fmla="*/ 2652 w 1623199"/>
              <a:gd name="connsiteY0" fmla="*/ 0 h 931034"/>
              <a:gd name="connsiteX1" fmla="*/ 601264 w 1623199"/>
              <a:gd name="connsiteY1" fmla="*/ 0 h 931034"/>
              <a:gd name="connsiteX2" fmla="*/ 604143 w 1623199"/>
              <a:gd name="connsiteY2" fmla="*/ 28559 h 931034"/>
              <a:gd name="connsiteX3" fmla="*/ 917681 w 1623199"/>
              <a:gd name="connsiteY3" fmla="*/ 284100 h 931034"/>
              <a:gd name="connsiteX4" fmla="*/ 1231219 w 1623199"/>
              <a:gd name="connsiteY4" fmla="*/ 28559 h 931034"/>
              <a:gd name="connsiteX5" fmla="*/ 1234098 w 1623199"/>
              <a:gd name="connsiteY5" fmla="*/ 0 h 931034"/>
              <a:gd name="connsiteX6" fmla="*/ 1622955 w 1623199"/>
              <a:gd name="connsiteY6" fmla="*/ 0 h 931034"/>
              <a:gd name="connsiteX7" fmla="*/ 1622955 w 1623199"/>
              <a:gd name="connsiteY7" fmla="*/ 928494 h 931034"/>
              <a:gd name="connsiteX8" fmla="*/ 112 w 1623199"/>
              <a:gd name="connsiteY8" fmla="*/ 931034 h 931034"/>
              <a:gd name="connsiteX9" fmla="*/ 2652 w 1623199"/>
              <a:gd name="connsiteY9" fmla="*/ 0 h 931034"/>
              <a:gd name="connsiteX0" fmla="*/ 2652 w 1859177"/>
              <a:gd name="connsiteY0" fmla="*/ 0 h 931034"/>
              <a:gd name="connsiteX1" fmla="*/ 601264 w 1859177"/>
              <a:gd name="connsiteY1" fmla="*/ 0 h 931034"/>
              <a:gd name="connsiteX2" fmla="*/ 604143 w 1859177"/>
              <a:gd name="connsiteY2" fmla="*/ 28559 h 931034"/>
              <a:gd name="connsiteX3" fmla="*/ 917681 w 1859177"/>
              <a:gd name="connsiteY3" fmla="*/ 284100 h 931034"/>
              <a:gd name="connsiteX4" fmla="*/ 1231219 w 1859177"/>
              <a:gd name="connsiteY4" fmla="*/ 28559 h 931034"/>
              <a:gd name="connsiteX5" fmla="*/ 1234098 w 1859177"/>
              <a:gd name="connsiteY5" fmla="*/ 0 h 931034"/>
              <a:gd name="connsiteX6" fmla="*/ 1859175 w 1859177"/>
              <a:gd name="connsiteY6" fmla="*/ 0 h 931034"/>
              <a:gd name="connsiteX7" fmla="*/ 1622955 w 1859177"/>
              <a:gd name="connsiteY7" fmla="*/ 928494 h 931034"/>
              <a:gd name="connsiteX8" fmla="*/ 112 w 1859177"/>
              <a:gd name="connsiteY8" fmla="*/ 931034 h 931034"/>
              <a:gd name="connsiteX9" fmla="*/ 2652 w 1859177"/>
              <a:gd name="connsiteY9" fmla="*/ 0 h 93103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841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7" h="933574">
                <a:moveTo>
                  <a:pt x="2652" y="0"/>
                </a:moveTo>
                <a:lnTo>
                  <a:pt x="601264" y="0"/>
                </a:lnTo>
                <a:lnTo>
                  <a:pt x="604143" y="28559"/>
                </a:lnTo>
                <a:cubicBezTo>
                  <a:pt x="633986" y="174396"/>
                  <a:pt x="763022" y="271400"/>
                  <a:pt x="917681" y="271400"/>
                </a:cubicBezTo>
                <a:cubicBezTo>
                  <a:pt x="1072340" y="271400"/>
                  <a:pt x="1201377" y="174396"/>
                  <a:pt x="1231219" y="28559"/>
                </a:cubicBezTo>
                <a:lnTo>
                  <a:pt x="1234098" y="0"/>
                </a:lnTo>
                <a:lnTo>
                  <a:pt x="1859175" y="0"/>
                </a:lnTo>
                <a:cubicBezTo>
                  <a:pt x="1860022" y="309498"/>
                  <a:pt x="1855788" y="624076"/>
                  <a:pt x="1856635" y="933574"/>
                </a:cubicBezTo>
                <a:lnTo>
                  <a:pt x="112" y="931034"/>
                </a:lnTo>
                <a:cubicBezTo>
                  <a:pt x="-735" y="621536"/>
                  <a:pt x="3499" y="309498"/>
                  <a:pt x="26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39319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50482" y="5875118"/>
            <a:ext cx="1518002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7721CCB9-81E6-6F01-5831-EDFF6626D054}"/>
              </a:ext>
            </a:extLst>
          </p:cNvPr>
          <p:cNvSpPr>
            <a:spLocks noGrp="1" noChangeAspect="1"/>
          </p:cNvSpPr>
          <p:nvPr>
            <p:ph type="pic" sz="quarter" idx="128"/>
          </p:nvPr>
        </p:nvSpPr>
        <p:spPr>
          <a:xfrm>
            <a:off x="8595498" y="2037157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FFCDD5A7-3BC1-CE52-8CB0-0DEB05AE3E63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8219433" y="2395134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9" name="Text Placeholder 75">
            <a:extLst>
              <a:ext uri="{FF2B5EF4-FFF2-40B4-BE49-F238E27FC236}">
                <a16:creationId xmlns:a16="http://schemas.microsoft.com/office/drawing/2014/main" id="{AE4F81A6-AE94-6F0A-95AB-2A2FD531561C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8319654" y="2817191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1">
            <a:extLst>
              <a:ext uri="{FF2B5EF4-FFF2-40B4-BE49-F238E27FC236}">
                <a16:creationId xmlns:a16="http://schemas.microsoft.com/office/drawing/2014/main" id="{DDA6F3E6-E78C-1DF3-3EE8-CE393E7C4AEA}"/>
              </a:ext>
            </a:extLst>
          </p:cNvPr>
          <p:cNvSpPr>
            <a:spLocks noGrp="1" noChangeAspect="1"/>
          </p:cNvSpPr>
          <p:nvPr>
            <p:ph type="pic" sz="quarter" idx="131"/>
          </p:nvPr>
        </p:nvSpPr>
        <p:spPr>
          <a:xfrm>
            <a:off x="8595498" y="3632459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E8E4D9A-9AB6-AE03-0BEE-FB0C5B0743C9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8219433" y="3987896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4" name="Text Placeholder 75">
            <a:extLst>
              <a:ext uri="{FF2B5EF4-FFF2-40B4-BE49-F238E27FC236}">
                <a16:creationId xmlns:a16="http://schemas.microsoft.com/office/drawing/2014/main" id="{933D7C9A-C666-A33D-00F3-DA7C7627111B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8319654" y="4409953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Picture Placeholder 31">
            <a:extLst>
              <a:ext uri="{FF2B5EF4-FFF2-40B4-BE49-F238E27FC236}">
                <a16:creationId xmlns:a16="http://schemas.microsoft.com/office/drawing/2014/main" id="{333ED54D-6CE5-16F1-913F-B9BBE4045E97}"/>
              </a:ext>
            </a:extLst>
          </p:cNvPr>
          <p:cNvSpPr>
            <a:spLocks noGrp="1" noChangeAspect="1"/>
          </p:cNvSpPr>
          <p:nvPr>
            <p:ph type="pic" sz="quarter" idx="134"/>
          </p:nvPr>
        </p:nvSpPr>
        <p:spPr>
          <a:xfrm>
            <a:off x="8595498" y="5207714"/>
            <a:ext cx="621792" cy="6217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B49AD073-C5C6-E86E-FCF0-0C737B1F445E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8219433" y="5563151"/>
            <a:ext cx="1389163" cy="671954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7" name="Text Placeholder 75">
            <a:extLst>
              <a:ext uri="{FF2B5EF4-FFF2-40B4-BE49-F238E27FC236}">
                <a16:creationId xmlns:a16="http://schemas.microsoft.com/office/drawing/2014/main" id="{EE6AAC49-30EA-EA14-9F62-BFFF2A7BF524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8319654" y="5985208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75">
            <a:extLst>
              <a:ext uri="{FF2B5EF4-FFF2-40B4-BE49-F238E27FC236}">
                <a16:creationId xmlns:a16="http://schemas.microsoft.com/office/drawing/2014/main" id="{447C15A9-9EAE-B453-2107-9C6D6E67379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10023136" y="1917094"/>
            <a:ext cx="1389163" cy="6719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0" name="Text Placeholder 75">
            <a:extLst>
              <a:ext uri="{FF2B5EF4-FFF2-40B4-BE49-F238E27FC236}">
                <a16:creationId xmlns:a16="http://schemas.microsoft.com/office/drawing/2014/main" id="{8D63269D-9170-8889-1A5D-3F27900BAEA4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10130129" y="2223888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75">
            <a:extLst>
              <a:ext uri="{FF2B5EF4-FFF2-40B4-BE49-F238E27FC236}">
                <a16:creationId xmlns:a16="http://schemas.microsoft.com/office/drawing/2014/main" id="{6FCDCC17-7260-864E-E08E-3AA94F669BA3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0023136" y="2706176"/>
            <a:ext cx="1389163" cy="6719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1" name="Text Placeholder 75">
            <a:extLst>
              <a:ext uri="{FF2B5EF4-FFF2-40B4-BE49-F238E27FC236}">
                <a16:creationId xmlns:a16="http://schemas.microsoft.com/office/drawing/2014/main" id="{B9BAFD10-1B33-274E-3E73-03DBB9EB4ACF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0130129" y="3006495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75">
            <a:extLst>
              <a:ext uri="{FF2B5EF4-FFF2-40B4-BE49-F238E27FC236}">
                <a16:creationId xmlns:a16="http://schemas.microsoft.com/office/drawing/2014/main" id="{7190E585-5879-2824-BA5A-2C5A98037F28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0025313" y="3977942"/>
            <a:ext cx="1389163" cy="6719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2" name="Text Placeholder 75">
            <a:extLst>
              <a:ext uri="{FF2B5EF4-FFF2-40B4-BE49-F238E27FC236}">
                <a16:creationId xmlns:a16="http://schemas.microsoft.com/office/drawing/2014/main" id="{81BDC470-6DC7-A91D-9DAD-AC546A20810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0130129" y="4282427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75">
            <a:extLst>
              <a:ext uri="{FF2B5EF4-FFF2-40B4-BE49-F238E27FC236}">
                <a16:creationId xmlns:a16="http://schemas.microsoft.com/office/drawing/2014/main" id="{A24ABA5D-E15A-C7D4-E280-8FB1FCC4B9E5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0023136" y="5563151"/>
            <a:ext cx="1389163" cy="6719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  <a:latin typeface="+mj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3" name="Text Placeholder 75">
            <a:extLst>
              <a:ext uri="{FF2B5EF4-FFF2-40B4-BE49-F238E27FC236}">
                <a16:creationId xmlns:a16="http://schemas.microsoft.com/office/drawing/2014/main" id="{3424AB5F-DBB9-FE5E-541F-C27D40E029A4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0130129" y="5887446"/>
            <a:ext cx="1188720" cy="23056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  <a:lvl2pPr marL="128016" indent="0" algn="ctr">
              <a:buNone/>
              <a:defRPr sz="1300"/>
            </a:lvl2pPr>
            <a:lvl3pPr marL="310896" indent="0" algn="ctr">
              <a:buNone/>
              <a:defRPr sz="1300"/>
            </a:lvl3pPr>
            <a:lvl4pPr marL="457200" indent="0" algn="ctr">
              <a:buNone/>
              <a:defRPr sz="1300"/>
            </a:lvl4pPr>
            <a:lvl5pPr marL="640080" indent="0" algn="ctr">
              <a:buNone/>
              <a:defRPr sz="13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24825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929172-4BF7-429F-BA25-7E9D1A4215EE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itle 619">
            <a:extLst>
              <a:ext uri="{FF2B5EF4-FFF2-40B4-BE49-F238E27FC236}">
                <a16:creationId xmlns:a16="http://schemas.microsoft.com/office/drawing/2014/main" id="{EB060F7B-5F90-3DAA-A97C-8BB455D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br>
              <a:rPr lang="en-US" dirty="0"/>
            </a:br>
            <a:r>
              <a:rPr lang="en-US" dirty="0"/>
              <a:t>CHART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2AD126B-306D-2072-CEFE-34BDA55578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69BECECD-E5D1-805A-117F-FA3A0F13B2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B94ED9B-B292-A57D-3801-BD6F42F71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032C28A-5EEF-6D04-2A25-5B17392106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Executive Assistant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269443F-CE3A-4230-A6DC-CBAC815A9A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71837EA9-A815-665E-97D2-8251D8E954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VP Finance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D55058FD-E734-0B6A-DCEF-AAEBCB82BFF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724DFC4-130E-9B49-4E86-99FA2C997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VP Technology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0C685E63-27B8-3D42-4F56-78C05E7C969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3F1DCFB-614D-28C6-BE2D-4E010190EAF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VP Operations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6B9E72EC-A162-F1D2-F7FF-AF1C1828656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51AD59D9-7D45-E7A0-7A34-DA83BB5F8B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82206090-5316-BA0A-B2EE-CF596F227B6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C6F6F5C8-D1D9-C848-1BB4-5D7F4007480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VP Production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3E6DFBC9-B797-A65E-06B3-6F7D920B15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IAN </a:t>
            </a:r>
          </a:p>
          <a:p>
            <a:r>
              <a:rPr lang="en-US" dirty="0"/>
              <a:t>HANSSON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CAB5419F-CE91-BE66-AEC1-5DF036DDC0C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VP</a:t>
            </a:r>
          </a:p>
          <a:p>
            <a:r>
              <a:rPr lang="en-US" dirty="0"/>
              <a:t>Transportation</a:t>
            </a:r>
          </a:p>
        </p:txBody>
      </p:sp>
      <p:sp>
        <p:nvSpPr>
          <p:cNvPr id="391" name="Text Placeholder 390">
            <a:extLst>
              <a:ext uri="{FF2B5EF4-FFF2-40B4-BE49-F238E27FC236}">
                <a16:creationId xmlns:a16="http://schemas.microsoft.com/office/drawing/2014/main" id="{3D663012-85FC-D88F-3D17-F94CCEE411D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MIRA </a:t>
            </a:r>
          </a:p>
          <a:p>
            <a:r>
              <a:rPr lang="en-US" dirty="0"/>
              <a:t>KARLSSON</a:t>
            </a:r>
          </a:p>
        </p:txBody>
      </p:sp>
      <p:sp>
        <p:nvSpPr>
          <p:cNvPr id="392" name="Text Placeholder 391">
            <a:extLst>
              <a:ext uri="{FF2B5EF4-FFF2-40B4-BE49-F238E27FC236}">
                <a16:creationId xmlns:a16="http://schemas.microsoft.com/office/drawing/2014/main" id="{24A2539E-385B-E30F-2C84-950BE7F0CC6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D4B4E54C-B011-D44D-9EE9-2AA67FC4416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APRIL </a:t>
            </a:r>
          </a:p>
          <a:p>
            <a:r>
              <a:rPr lang="en-US" dirty="0"/>
              <a:t>HANSSON</a:t>
            </a:r>
          </a:p>
        </p:txBody>
      </p:sp>
      <p:sp>
        <p:nvSpPr>
          <p:cNvPr id="393" name="Text Placeholder 392">
            <a:extLst>
              <a:ext uri="{FF2B5EF4-FFF2-40B4-BE49-F238E27FC236}">
                <a16:creationId xmlns:a16="http://schemas.microsoft.com/office/drawing/2014/main" id="{ACF48909-DBE7-7C02-000D-3A12DEDB1B0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389" name="Text Placeholder 388">
            <a:extLst>
              <a:ext uri="{FF2B5EF4-FFF2-40B4-BE49-F238E27FC236}">
                <a16:creationId xmlns:a16="http://schemas.microsoft.com/office/drawing/2014/main" id="{E1582082-E71C-3535-4EDB-653EE42540B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KALLE </a:t>
            </a:r>
          </a:p>
          <a:p>
            <a:r>
              <a:rPr lang="en-US" dirty="0"/>
              <a:t>PERSSON</a:t>
            </a:r>
          </a:p>
        </p:txBody>
      </p:sp>
      <p:sp>
        <p:nvSpPr>
          <p:cNvPr id="394" name="Text Placeholder 393">
            <a:extLst>
              <a:ext uri="{FF2B5EF4-FFF2-40B4-BE49-F238E27FC236}">
                <a16:creationId xmlns:a16="http://schemas.microsoft.com/office/drawing/2014/main" id="{359BB4CF-25E1-95CE-2B70-6FB9CF4F62C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88" name="Text Placeholder 387">
            <a:extLst>
              <a:ext uri="{FF2B5EF4-FFF2-40B4-BE49-F238E27FC236}">
                <a16:creationId xmlns:a16="http://schemas.microsoft.com/office/drawing/2014/main" id="{F61DF1CA-1473-347B-38E5-A7BA2B3DF16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395" name="Text Placeholder 394">
            <a:extLst>
              <a:ext uri="{FF2B5EF4-FFF2-40B4-BE49-F238E27FC236}">
                <a16:creationId xmlns:a16="http://schemas.microsoft.com/office/drawing/2014/main" id="{5C0072E9-3B23-97D1-A798-B2A4B344F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387" name="Text Placeholder 386">
            <a:extLst>
              <a:ext uri="{FF2B5EF4-FFF2-40B4-BE49-F238E27FC236}">
                <a16:creationId xmlns:a16="http://schemas.microsoft.com/office/drawing/2014/main" id="{C9E1D77F-0124-2DF9-8529-603B6E664F2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VICTORIA </a:t>
            </a:r>
          </a:p>
          <a:p>
            <a:r>
              <a:rPr lang="en-US" dirty="0"/>
              <a:t>BURKE</a:t>
            </a:r>
          </a:p>
        </p:txBody>
      </p:sp>
      <p:sp>
        <p:nvSpPr>
          <p:cNvPr id="396" name="Text Placeholder 395">
            <a:extLst>
              <a:ext uri="{FF2B5EF4-FFF2-40B4-BE49-F238E27FC236}">
                <a16:creationId xmlns:a16="http://schemas.microsoft.com/office/drawing/2014/main" id="{1B948811-D764-19A9-C3FD-C3C8E6B747C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Production Manager</a:t>
            </a:r>
          </a:p>
        </p:txBody>
      </p:sp>
      <p:sp>
        <p:nvSpPr>
          <p:cNvPr id="386" name="Text Placeholder 385">
            <a:extLst>
              <a:ext uri="{FF2B5EF4-FFF2-40B4-BE49-F238E27FC236}">
                <a16:creationId xmlns:a16="http://schemas.microsoft.com/office/drawing/2014/main" id="{C144E167-DC52-8E21-217D-97E21446126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ANEELA </a:t>
            </a:r>
          </a:p>
          <a:p>
            <a:r>
              <a:rPr lang="en-US" dirty="0"/>
              <a:t>MOHAN</a:t>
            </a:r>
          </a:p>
        </p:txBody>
      </p:sp>
      <p:sp>
        <p:nvSpPr>
          <p:cNvPr id="397" name="Text Placeholder 396">
            <a:extLst>
              <a:ext uri="{FF2B5EF4-FFF2-40B4-BE49-F238E27FC236}">
                <a16:creationId xmlns:a16="http://schemas.microsoft.com/office/drawing/2014/main" id="{FE82F878-9261-4D23-A18E-1A467F3BD7B1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Dispatch</a:t>
            </a:r>
          </a:p>
        </p:txBody>
      </p:sp>
      <p:sp>
        <p:nvSpPr>
          <p:cNvPr id="467" name="Text Placeholder 466">
            <a:extLst>
              <a:ext uri="{FF2B5EF4-FFF2-40B4-BE49-F238E27FC236}">
                <a16:creationId xmlns:a16="http://schemas.microsoft.com/office/drawing/2014/main" id="{98DDC4C2-AA46-EAC5-540F-145783CB7F1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468" name="Text Placeholder 467">
            <a:extLst>
              <a:ext uri="{FF2B5EF4-FFF2-40B4-BE49-F238E27FC236}">
                <a16:creationId xmlns:a16="http://schemas.microsoft.com/office/drawing/2014/main" id="{52D2F2FB-F5D5-3B92-773C-7DEF317F633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466" name="Text Placeholder 465">
            <a:extLst>
              <a:ext uri="{FF2B5EF4-FFF2-40B4-BE49-F238E27FC236}">
                <a16:creationId xmlns:a16="http://schemas.microsoft.com/office/drawing/2014/main" id="{CD1A660D-BC19-9ADE-4ACF-1420F2CB9398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MIRA </a:t>
            </a:r>
          </a:p>
          <a:p>
            <a:r>
              <a:rPr lang="en-US" dirty="0"/>
              <a:t>KARLSSON</a:t>
            </a:r>
          </a:p>
        </p:txBody>
      </p:sp>
      <p:sp>
        <p:nvSpPr>
          <p:cNvPr id="469" name="Text Placeholder 468">
            <a:extLst>
              <a:ext uri="{FF2B5EF4-FFF2-40B4-BE49-F238E27FC236}">
                <a16:creationId xmlns:a16="http://schemas.microsoft.com/office/drawing/2014/main" id="{56BE9E02-AAB2-33CA-2F9E-E5BA554453D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B124C79-1B9B-046C-F1B1-0481B367E051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0" name="Text Placeholder 539">
            <a:extLst>
              <a:ext uri="{FF2B5EF4-FFF2-40B4-BE49-F238E27FC236}">
                <a16:creationId xmlns:a16="http://schemas.microsoft.com/office/drawing/2014/main" id="{13AD24BE-E84C-1131-5DE4-9A859E55E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National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3CDF336-9DE6-3A46-B163-702E5AF7B276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1" name="Text Placeholder 540">
            <a:extLst>
              <a:ext uri="{FF2B5EF4-FFF2-40B4-BE49-F238E27FC236}">
                <a16:creationId xmlns:a16="http://schemas.microsoft.com/office/drawing/2014/main" id="{18D15AF0-D4E9-5A73-1543-0D9A30F1D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Domestic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9FADDA2-F34E-DDE3-8900-6802161D034E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2" name="Text Placeholder 541">
            <a:extLst>
              <a:ext uri="{FF2B5EF4-FFF2-40B4-BE49-F238E27FC236}">
                <a16:creationId xmlns:a16="http://schemas.microsoft.com/office/drawing/2014/main" id="{6960489A-B884-9AD6-0876-F07011D5AE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cxnSp>
        <p:nvCxnSpPr>
          <p:cNvPr id="634" name="Connector: Elbow 633">
            <a:extLst>
              <a:ext uri="{FF2B5EF4-FFF2-40B4-BE49-F238E27FC236}">
                <a16:creationId xmlns:a16="http://schemas.microsoft.com/office/drawing/2014/main" id="{33B84412-B960-A5F9-C6B3-F46715E9B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rot="5400000">
            <a:off x="5311775" y="418808"/>
            <a:ext cx="1488235" cy="3235248"/>
          </a:xfrm>
          <a:prstGeom prst="bentConnector3">
            <a:avLst>
              <a:gd name="adj1" fmla="val 79355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or: Elbow 634">
            <a:extLst>
              <a:ext uri="{FF2B5EF4-FFF2-40B4-BE49-F238E27FC236}">
                <a16:creationId xmlns:a16="http://schemas.microsoft.com/office/drawing/2014/main" id="{096472C3-44C4-7AFA-C4F1-5E26CAF2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45" idx="0"/>
          </p:cNvCxnSpPr>
          <p:nvPr/>
        </p:nvCxnSpPr>
        <p:spPr>
          <a:xfrm rot="16200000" flipH="1">
            <a:off x="8513663" y="452167"/>
            <a:ext cx="1488235" cy="3168529"/>
          </a:xfrm>
          <a:prstGeom prst="bentConnector3">
            <a:avLst>
              <a:gd name="adj1" fmla="val 79270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Connector: Elbow 649">
            <a:extLst>
              <a:ext uri="{FF2B5EF4-FFF2-40B4-BE49-F238E27FC236}">
                <a16:creationId xmlns:a16="http://schemas.microsoft.com/office/drawing/2014/main" id="{9195BEB7-6683-D38F-3B6E-C0AC3E48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44" idx="0"/>
          </p:cNvCxnSpPr>
          <p:nvPr/>
        </p:nvCxnSpPr>
        <p:spPr>
          <a:xfrm rot="16200000" flipH="1">
            <a:off x="7873285" y="1092546"/>
            <a:ext cx="1488235" cy="1887772"/>
          </a:xfrm>
          <a:prstGeom prst="bentConnector3">
            <a:avLst>
              <a:gd name="adj1" fmla="val 79270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nector: Elbow 659">
            <a:extLst>
              <a:ext uri="{FF2B5EF4-FFF2-40B4-BE49-F238E27FC236}">
                <a16:creationId xmlns:a16="http://schemas.microsoft.com/office/drawing/2014/main" id="{59DF3BC3-1216-CBB3-1082-288D5A888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08" idx="0"/>
          </p:cNvCxnSpPr>
          <p:nvPr/>
        </p:nvCxnSpPr>
        <p:spPr>
          <a:xfrm rot="5400000">
            <a:off x="5952153" y="1059186"/>
            <a:ext cx="1488235" cy="1954493"/>
          </a:xfrm>
          <a:prstGeom prst="bentConnector3">
            <a:avLst>
              <a:gd name="adj1" fmla="val 79313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nector: Elbow 663">
            <a:extLst>
              <a:ext uri="{FF2B5EF4-FFF2-40B4-BE49-F238E27FC236}">
                <a16:creationId xmlns:a16="http://schemas.microsoft.com/office/drawing/2014/main" id="{7314BAD5-7A79-AA71-E553-E5B4AB41F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09" idx="0"/>
          </p:cNvCxnSpPr>
          <p:nvPr/>
        </p:nvCxnSpPr>
        <p:spPr>
          <a:xfrm rot="5400000">
            <a:off x="6592530" y="1699563"/>
            <a:ext cx="1488235" cy="673738"/>
          </a:xfrm>
          <a:prstGeom prst="bentConnector3">
            <a:avLst>
              <a:gd name="adj1" fmla="val 79313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5FF0E1DC-B6BE-F2CB-CCD3-AB87E17EC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2"/>
            <a:endCxn id="143" idx="0"/>
          </p:cNvCxnSpPr>
          <p:nvPr/>
        </p:nvCxnSpPr>
        <p:spPr>
          <a:xfrm rot="16200000" flipH="1">
            <a:off x="7232907" y="1732923"/>
            <a:ext cx="1488235" cy="607017"/>
          </a:xfrm>
          <a:prstGeom prst="bentConnector3">
            <a:avLst>
              <a:gd name="adj1" fmla="val 79185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1453047D-26A4-4B4A-D39F-435412F9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2"/>
            <a:endCxn id="391" idx="0"/>
          </p:cNvCxnSpPr>
          <p:nvPr/>
        </p:nvCxnSpPr>
        <p:spPr>
          <a:xfrm>
            <a:off x="4438268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CE46943C-EBF1-71FE-92CB-1DCD88E7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8" idx="2"/>
            <a:endCxn id="390" idx="0"/>
          </p:cNvCxnSpPr>
          <p:nvPr/>
        </p:nvCxnSpPr>
        <p:spPr>
          <a:xfrm>
            <a:off x="5719023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75658AA0-8561-867A-D583-D8379342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9" idx="2"/>
            <a:endCxn id="389" idx="0"/>
          </p:cNvCxnSpPr>
          <p:nvPr/>
        </p:nvCxnSpPr>
        <p:spPr>
          <a:xfrm>
            <a:off x="6999778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>
            <a:extLst>
              <a:ext uri="{FF2B5EF4-FFF2-40B4-BE49-F238E27FC236}">
                <a16:creationId xmlns:a16="http://schemas.microsoft.com/office/drawing/2014/main" id="{46FEB2F3-C010-DBF1-33EE-95FFD1AC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3" idx="2"/>
            <a:endCxn id="388" idx="0"/>
          </p:cNvCxnSpPr>
          <p:nvPr/>
        </p:nvCxnSpPr>
        <p:spPr>
          <a:xfrm>
            <a:off x="8280533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FA193A34-E5B8-EABF-EAB8-61D17DCB6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4" idx="2"/>
            <a:endCxn id="387" idx="0"/>
          </p:cNvCxnSpPr>
          <p:nvPr/>
        </p:nvCxnSpPr>
        <p:spPr>
          <a:xfrm>
            <a:off x="9561288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85BC2CEF-5329-1480-A56A-C5A949C47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5" idx="2"/>
            <a:endCxn id="386" idx="0"/>
          </p:cNvCxnSpPr>
          <p:nvPr/>
        </p:nvCxnSpPr>
        <p:spPr>
          <a:xfrm>
            <a:off x="10842045" y="3712628"/>
            <a:ext cx="0" cy="884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>
            <a:extLst>
              <a:ext uri="{FF2B5EF4-FFF2-40B4-BE49-F238E27FC236}">
                <a16:creationId xmlns:a16="http://schemas.microsoft.com/office/drawing/2014/main" id="{BE0A86AB-1F20-764F-8067-6DBF4BCE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90" idx="2"/>
            <a:endCxn id="467" idx="0"/>
          </p:cNvCxnSpPr>
          <p:nvPr/>
        </p:nvCxnSpPr>
        <p:spPr>
          <a:xfrm flipH="1">
            <a:off x="5714102" y="4733135"/>
            <a:ext cx="0" cy="839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B13D4351-AEA9-D8A1-BE9B-FFD5F1522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8" idx="2"/>
            <a:endCxn id="466" idx="0"/>
          </p:cNvCxnSpPr>
          <p:nvPr/>
        </p:nvCxnSpPr>
        <p:spPr>
          <a:xfrm>
            <a:off x="8280533" y="4733135"/>
            <a:ext cx="0" cy="8392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nector: Elbow 799">
            <a:extLst>
              <a:ext uri="{FF2B5EF4-FFF2-40B4-BE49-F238E27FC236}">
                <a16:creationId xmlns:a16="http://schemas.microsoft.com/office/drawing/2014/main" id="{82E1EFB0-C8E6-E255-04D1-396D602F6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3"/>
            <a:endCxn id="42" idx="2"/>
          </p:cNvCxnSpPr>
          <p:nvPr/>
        </p:nvCxnSpPr>
        <p:spPr>
          <a:xfrm flipV="1">
            <a:off x="6998372" y="1292315"/>
            <a:ext cx="675144" cy="478711"/>
          </a:xfrm>
          <a:prstGeom prst="bentConnector2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4D31-9E08-1FDF-0069-806AD7A0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br>
              <a:rPr lang="en-US" dirty="0"/>
            </a:br>
            <a:r>
              <a:rPr lang="en-US" dirty="0"/>
              <a:t>CHART 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3955FF4C-F0D6-7A56-291D-099B62A97136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F9AFE-715B-38C9-EEA0-093AA9F0AA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National</a:t>
            </a:r>
          </a:p>
          <a:p>
            <a:endParaRPr lang="en-US" dirty="0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61CAE6A4-10B0-4A8C-9C29-A5F5E6C01848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dirty="0"/>
              <a:t>VP Finance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3FE65-5563-77E2-D821-CF2C317DD2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Domestic</a:t>
            </a:r>
          </a:p>
        </p:txBody>
      </p:sp>
      <p:sp>
        <p:nvSpPr>
          <p:cNvPr id="172" name="Text Placeholder 171">
            <a:extLst>
              <a:ext uri="{FF2B5EF4-FFF2-40B4-BE49-F238E27FC236}">
                <a16:creationId xmlns:a16="http://schemas.microsoft.com/office/drawing/2014/main" id="{1A71B3BF-3A07-CE98-F560-BFB2EA0ED706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D1144-6649-B04D-8AC0-E2CF1DCD09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pic>
        <p:nvPicPr>
          <p:cNvPr id="186" name="Picture Placeholder 7" descr="A person with blonde hair">
            <a:extLst>
              <a:ext uri="{FF2B5EF4-FFF2-40B4-BE49-F238E27FC236}">
                <a16:creationId xmlns:a16="http://schemas.microsoft.com/office/drawing/2014/main" id="{5FCBDB04-F749-B7FF-E554-7ACFE638849A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 rotWithShape="1">
          <a:blip r:embed="rId2"/>
          <a:srcRect l="16749" r="16749"/>
          <a:stretch/>
        </p:blipFill>
        <p:spPr/>
      </p:pic>
      <p:sp>
        <p:nvSpPr>
          <p:cNvPr id="269" name="Text Placeholder 268">
            <a:extLst>
              <a:ext uri="{FF2B5EF4-FFF2-40B4-BE49-F238E27FC236}">
                <a16:creationId xmlns:a16="http://schemas.microsoft.com/office/drawing/2014/main" id="{F4F56C86-87D4-EBC2-7B4B-093A888C260A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270" name="Text Placeholder 269">
            <a:extLst>
              <a:ext uri="{FF2B5EF4-FFF2-40B4-BE49-F238E27FC236}">
                <a16:creationId xmlns:a16="http://schemas.microsoft.com/office/drawing/2014/main" id="{7809E908-8C74-E086-3B7D-4BBEF980B0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279" name="Picture Placeholder 48" descr="Headshot Smiling&#10;">
            <a:extLst>
              <a:ext uri="{FF2B5EF4-FFF2-40B4-BE49-F238E27FC236}">
                <a16:creationId xmlns:a16="http://schemas.microsoft.com/office/drawing/2014/main" id="{A2AF97CD-E1D9-32F2-7BBF-198E6925FD3B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77" name="Text Placeholder 276">
            <a:extLst>
              <a:ext uri="{FF2B5EF4-FFF2-40B4-BE49-F238E27FC236}">
                <a16:creationId xmlns:a16="http://schemas.microsoft.com/office/drawing/2014/main" id="{69FE25C3-266D-5585-E003-2DEEFCD9DA8C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271" name="Text Placeholder 270">
            <a:extLst>
              <a:ext uri="{FF2B5EF4-FFF2-40B4-BE49-F238E27FC236}">
                <a16:creationId xmlns:a16="http://schemas.microsoft.com/office/drawing/2014/main" id="{D977A635-B266-C5C1-B1D2-72227C1384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Executive Assistant</a:t>
            </a:r>
          </a:p>
        </p:txBody>
      </p:sp>
      <p:pic>
        <p:nvPicPr>
          <p:cNvPr id="90" name="Picture Placeholder 50" descr="Headshot Smiling&#10;">
            <a:extLst>
              <a:ext uri="{FF2B5EF4-FFF2-40B4-BE49-F238E27FC236}">
                <a16:creationId xmlns:a16="http://schemas.microsoft.com/office/drawing/2014/main" id="{2B552B0E-EE61-C505-6E60-CE54B6355A11}"/>
              </a:ext>
            </a:extLst>
          </p:cNvPr>
          <p:cNvPicPr>
            <a:picLocks noGrp="1" noChangeAspect="1"/>
          </p:cNvPicPr>
          <p:nvPr>
            <p:ph type="pic" sz="quarter" idx="120"/>
          </p:nvPr>
        </p:nvPicPr>
        <p:blipFill>
          <a:blip r:embed="rId4"/>
          <a:srcRect l="128" r="128"/>
          <a:stretch>
            <a:fillRect/>
          </a:stretch>
        </p:blipFill>
        <p:spPr/>
      </p:pic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EB5201CA-F9D1-F459-061C-0353A36B7396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pPr lvl="0"/>
            <a:r>
              <a:rPr lang="en-US" dirty="0"/>
              <a:t>AUGUST BERGQVIST</a:t>
            </a:r>
            <a:br>
              <a:rPr lang="en-US" dirty="0"/>
            </a:br>
            <a:endParaRPr lang="en-US" dirty="0"/>
          </a:p>
        </p:txBody>
      </p:sp>
      <p:sp>
        <p:nvSpPr>
          <p:cNvPr id="949" name="Text Placeholder 948">
            <a:extLst>
              <a:ext uri="{FF2B5EF4-FFF2-40B4-BE49-F238E27FC236}">
                <a16:creationId xmlns:a16="http://schemas.microsoft.com/office/drawing/2014/main" id="{925EB3EC-4A4A-8C9B-9C45-8694C388E5BD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r>
              <a:rPr lang="en-US" dirty="0"/>
              <a:t>VP Finance</a:t>
            </a:r>
          </a:p>
        </p:txBody>
      </p:sp>
      <p:pic>
        <p:nvPicPr>
          <p:cNvPr id="179" name="Picture Placeholder 52" descr="Headshot Smiling&#10;">
            <a:extLst>
              <a:ext uri="{FF2B5EF4-FFF2-40B4-BE49-F238E27FC236}">
                <a16:creationId xmlns:a16="http://schemas.microsoft.com/office/drawing/2014/main" id="{1E8455D9-7CF1-3A8C-7B3F-019D00F61F93}"/>
              </a:ext>
            </a:extLst>
          </p:cNvPr>
          <p:cNvPicPr>
            <a:picLocks noGrp="1" noChangeAspect="1"/>
          </p:cNvPicPr>
          <p:nvPr>
            <p:ph type="pic" sz="quarter" idx="123"/>
          </p:nvPr>
        </p:nvPicPr>
        <p:blipFill>
          <a:blip r:embed="rId5"/>
          <a:srcRect l="781" r="781"/>
          <a:stretch>
            <a:fillRect/>
          </a:stretch>
        </p:blipFill>
        <p:spPr/>
      </p:pic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3243D37D-E2F7-725D-0BE7-0F27A20325FE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282A73EC-A4F0-4D64-C877-4CE2C075E153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/>
        <p:txBody>
          <a:bodyPr/>
          <a:lstStyle/>
          <a:p>
            <a:r>
              <a:rPr lang="en-US" dirty="0"/>
              <a:t>VP Technology</a:t>
            </a:r>
          </a:p>
        </p:txBody>
      </p:sp>
      <p:pic>
        <p:nvPicPr>
          <p:cNvPr id="180" name="Picture Placeholder 54" descr="Headshot Smiling&#10;">
            <a:extLst>
              <a:ext uri="{FF2B5EF4-FFF2-40B4-BE49-F238E27FC236}">
                <a16:creationId xmlns:a16="http://schemas.microsoft.com/office/drawing/2014/main" id="{252404F7-17D2-85C8-222B-D93E068214C4}"/>
              </a:ext>
            </a:extLst>
          </p:cNvPr>
          <p:cNvPicPr>
            <a:picLocks noGrp="1" noChangeAspect="1"/>
          </p:cNvPicPr>
          <p:nvPr>
            <p:ph type="pic" sz="quarter" idx="126"/>
          </p:nvPr>
        </p:nvPicPr>
        <p:blipFill>
          <a:blip r:embed="rId6"/>
          <a:srcRect/>
          <a:stretch>
            <a:fillRect/>
          </a:stretch>
        </p:blipFill>
        <p:spPr/>
      </p:pic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F1B66122-E42C-9C61-92E7-40CE17F1EF8B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r>
              <a:rPr lang="en-US" dirty="0"/>
              <a:t>ALLAN MATTSSON</a:t>
            </a:r>
          </a:p>
        </p:txBody>
      </p:sp>
      <p:sp>
        <p:nvSpPr>
          <p:cNvPr id="950" name="Text Placeholder 949">
            <a:extLst>
              <a:ext uri="{FF2B5EF4-FFF2-40B4-BE49-F238E27FC236}">
                <a16:creationId xmlns:a16="http://schemas.microsoft.com/office/drawing/2014/main" id="{0BE38038-83A0-4D5F-DDF9-7421D6226842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/>
        <p:txBody>
          <a:bodyPr/>
          <a:lstStyle/>
          <a:p>
            <a:r>
              <a:rPr lang="en-US" dirty="0"/>
              <a:t>VP Operations</a:t>
            </a:r>
          </a:p>
        </p:txBody>
      </p:sp>
      <p:pic>
        <p:nvPicPr>
          <p:cNvPr id="181" name="Picture Placeholder 56" descr="Headshot Smiling&#10;">
            <a:extLst>
              <a:ext uri="{FF2B5EF4-FFF2-40B4-BE49-F238E27FC236}">
                <a16:creationId xmlns:a16="http://schemas.microsoft.com/office/drawing/2014/main" id="{D4EAB577-AAC8-D63F-BF71-BD1F05C1B6F1}"/>
              </a:ext>
            </a:extLst>
          </p:cNvPr>
          <p:cNvPicPr>
            <a:picLocks noGrp="1" noChangeAspect="1"/>
          </p:cNvPicPr>
          <p:nvPr>
            <p:ph type="pic" sz="quarter" idx="129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A2DDC3AF-2485-DC79-C7DA-F37550EB9EC9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951" name="Text Placeholder 950">
            <a:extLst>
              <a:ext uri="{FF2B5EF4-FFF2-40B4-BE49-F238E27FC236}">
                <a16:creationId xmlns:a16="http://schemas.microsoft.com/office/drawing/2014/main" id="{6C6B9BBF-F5EC-4EBE-BE8A-2C4EF433BF8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82" name="Picture Placeholder 58" descr="Headshot Smiling&#10;">
            <a:extLst>
              <a:ext uri="{FF2B5EF4-FFF2-40B4-BE49-F238E27FC236}">
                <a16:creationId xmlns:a16="http://schemas.microsoft.com/office/drawing/2014/main" id="{3AFDAFF8-E34E-B4ED-1BF0-6C123D1B7CFF}"/>
              </a:ext>
            </a:extLst>
          </p:cNvPr>
          <p:cNvPicPr>
            <a:picLocks noGrp="1" noChangeAspect="1"/>
          </p:cNvPicPr>
          <p:nvPr>
            <p:ph type="pic" sz="quarter" idx="132"/>
          </p:nvPr>
        </p:nvPicPr>
        <p:blipFill>
          <a:blip r:embed="rId7"/>
          <a:srcRect l="128" r="128"/>
          <a:stretch>
            <a:fillRect/>
          </a:stretch>
        </p:blipFill>
        <p:spPr/>
      </p:pic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D73BF39D-E99E-7707-0066-B769CDB7F8BD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63DF231-11A2-CCC8-1390-E4257AA064CA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/>
        <p:txBody>
          <a:bodyPr/>
          <a:lstStyle/>
          <a:p>
            <a:r>
              <a:rPr lang="en-US" dirty="0"/>
              <a:t>VP Production</a:t>
            </a:r>
          </a:p>
        </p:txBody>
      </p:sp>
      <p:pic>
        <p:nvPicPr>
          <p:cNvPr id="183" name="Picture Placeholder 60" descr="Headshot Smiling&#10;">
            <a:extLst>
              <a:ext uri="{FF2B5EF4-FFF2-40B4-BE49-F238E27FC236}">
                <a16:creationId xmlns:a16="http://schemas.microsoft.com/office/drawing/2014/main" id="{6E3B2932-D6F1-BBDD-42D0-B7D75383ABCC}"/>
              </a:ext>
            </a:extLst>
          </p:cNvPr>
          <p:cNvPicPr>
            <a:picLocks noGrp="1" noChangeAspect="1"/>
          </p:cNvPicPr>
          <p:nvPr>
            <p:ph type="pic" sz="quarter" idx="135"/>
          </p:nvPr>
        </p:nvPicPr>
        <p:blipFill>
          <a:blip r:embed="rId8"/>
          <a:srcRect/>
          <a:stretch>
            <a:fillRect/>
          </a:stretch>
        </p:blipFill>
        <p:spPr/>
      </p:pic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D57E009-8495-54EF-CA99-CA008209D3EB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r>
              <a:rPr lang="en-US" dirty="0"/>
              <a:t>IAN HANSSON</a:t>
            </a:r>
          </a:p>
        </p:txBody>
      </p:sp>
      <p:sp>
        <p:nvSpPr>
          <p:cNvPr id="896" name="Text Placeholder 895">
            <a:extLst>
              <a:ext uri="{FF2B5EF4-FFF2-40B4-BE49-F238E27FC236}">
                <a16:creationId xmlns:a16="http://schemas.microsoft.com/office/drawing/2014/main" id="{3C562568-DAD4-390C-5D5F-97AA424404D1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r>
              <a:rPr lang="en-US" dirty="0"/>
              <a:t>VP Transportation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F909456-4494-9FD3-F551-61929098389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8C88DF1-7F9A-9475-BDAC-E561B3139D7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D56F1CC-609C-53E0-7F05-795D852D35B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168296F-0057-413E-0ADD-F914FFDA0D9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547F0BD-CA87-D29D-2468-6C99B7B48D4C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F5D9C4B-6070-27AE-D50F-1831F1107E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C66D91FE-46D6-7C72-5940-2C75F2061C7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B1C0902-0ED3-1822-524D-B1C9065C8BD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F7EEC17C-86F4-B60D-A084-BC05F4C411C6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VICTORIA BURKE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83989094-FF84-8B73-BFA3-9CE89B7FD28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Production Manager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C1ABE106-CCB0-80CB-3ACF-7312EFAA2C6C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ANEELA MOHAN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8C1A96FF-6772-47B5-5795-60ABA1AF316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Dispatch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A403A7A7-6B60-60D4-48B7-5649DB509E7F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91D6C7D-2F77-BCDF-F5F2-126E1493188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5639F46-FD86-9134-AD6C-24C1785B0D1E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A8550E22-8FC1-335D-74AF-C806B1D32F2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cxnSp>
        <p:nvCxnSpPr>
          <p:cNvPr id="280" name="Elbow Connector 143">
            <a:extLst>
              <a:ext uri="{FF2B5EF4-FFF2-40B4-BE49-F238E27FC236}">
                <a16:creationId xmlns:a16="http://schemas.microsoft.com/office/drawing/2014/main" id="{0AE2C039-EA26-3605-A2F4-FC9C41823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77" idx="2"/>
          </p:cNvCxnSpPr>
          <p:nvPr/>
        </p:nvCxnSpPr>
        <p:spPr>
          <a:xfrm rot="5400000">
            <a:off x="7355609" y="1485926"/>
            <a:ext cx="980644" cy="714754"/>
          </a:xfrm>
          <a:prstGeom prst="bentConnector2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139">
            <a:extLst>
              <a:ext uri="{FF2B5EF4-FFF2-40B4-BE49-F238E27FC236}">
                <a16:creationId xmlns:a16="http://schemas.microsoft.com/office/drawing/2014/main" id="{0846D6EC-F441-7CEE-D631-D2073882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90" idx="0"/>
          </p:cNvCxnSpPr>
          <p:nvPr/>
        </p:nvCxnSpPr>
        <p:spPr>
          <a:xfrm rot="5400000">
            <a:off x="4037340" y="-802212"/>
            <a:ext cx="2010777" cy="6321160"/>
          </a:xfrm>
          <a:prstGeom prst="bentConnector3">
            <a:avLst>
              <a:gd name="adj1" fmla="val 86285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139">
            <a:extLst>
              <a:ext uri="{FF2B5EF4-FFF2-40B4-BE49-F238E27FC236}">
                <a16:creationId xmlns:a16="http://schemas.microsoft.com/office/drawing/2014/main" id="{C598B019-F0C9-7221-44B4-36C72B15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179" idx="0"/>
          </p:cNvCxnSpPr>
          <p:nvPr/>
        </p:nvCxnSpPr>
        <p:spPr>
          <a:xfrm rot="5400000">
            <a:off x="4877175" y="37623"/>
            <a:ext cx="2010777" cy="4641491"/>
          </a:xfrm>
          <a:prstGeom prst="bentConnector3">
            <a:avLst>
              <a:gd name="adj1" fmla="val 8638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39">
            <a:extLst>
              <a:ext uri="{FF2B5EF4-FFF2-40B4-BE49-F238E27FC236}">
                <a16:creationId xmlns:a16="http://schemas.microsoft.com/office/drawing/2014/main" id="{BDC3405B-5257-61BB-E59F-48D910E24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180" idx="0"/>
          </p:cNvCxnSpPr>
          <p:nvPr/>
        </p:nvCxnSpPr>
        <p:spPr>
          <a:xfrm rot="5400000">
            <a:off x="5725748" y="876674"/>
            <a:ext cx="2001254" cy="2953867"/>
          </a:xfrm>
          <a:prstGeom prst="bentConnector3">
            <a:avLst>
              <a:gd name="adj1" fmla="val 86839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139">
            <a:extLst>
              <a:ext uri="{FF2B5EF4-FFF2-40B4-BE49-F238E27FC236}">
                <a16:creationId xmlns:a16="http://schemas.microsoft.com/office/drawing/2014/main" id="{E6EAED81-2BAF-385F-3D56-AD0A4E2E3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181" idx="0"/>
          </p:cNvCxnSpPr>
          <p:nvPr/>
        </p:nvCxnSpPr>
        <p:spPr>
          <a:xfrm rot="5400000">
            <a:off x="6566712" y="1717638"/>
            <a:ext cx="2001254" cy="1271939"/>
          </a:xfrm>
          <a:prstGeom prst="bentConnector3">
            <a:avLst>
              <a:gd name="adj1" fmla="val 86775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39">
            <a:extLst>
              <a:ext uri="{FF2B5EF4-FFF2-40B4-BE49-F238E27FC236}">
                <a16:creationId xmlns:a16="http://schemas.microsoft.com/office/drawing/2014/main" id="{D10716D4-A1C4-958C-8BF3-4C3EE36CC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182" idx="0"/>
          </p:cNvCxnSpPr>
          <p:nvPr/>
        </p:nvCxnSpPr>
        <p:spPr>
          <a:xfrm rot="16200000" flipH="1">
            <a:off x="7404278" y="2152010"/>
            <a:ext cx="2010777" cy="412716"/>
          </a:xfrm>
          <a:prstGeom prst="bentConnector3">
            <a:avLst>
              <a:gd name="adj1" fmla="val 86349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139">
            <a:extLst>
              <a:ext uri="{FF2B5EF4-FFF2-40B4-BE49-F238E27FC236}">
                <a16:creationId xmlns:a16="http://schemas.microsoft.com/office/drawing/2014/main" id="{C62F9173-B5FA-5C20-1EF4-CCA20F821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0" idx="2"/>
            <a:endCxn id="183" idx="0"/>
          </p:cNvCxnSpPr>
          <p:nvPr/>
        </p:nvCxnSpPr>
        <p:spPr>
          <a:xfrm rot="16200000" flipH="1">
            <a:off x="8246136" y="1310151"/>
            <a:ext cx="2010777" cy="2096433"/>
          </a:xfrm>
          <a:prstGeom prst="bentConnector3">
            <a:avLst>
              <a:gd name="adj1" fmla="val 8638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B5A8FAD4-971E-DA25-B038-2AC4B848C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882148" y="4460999"/>
            <a:ext cx="0" cy="20038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0C9C52CA-3AD5-A923-ED5B-D72FC0AFB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553115" y="4460999"/>
            <a:ext cx="0" cy="20038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82932DE-2137-4264-18F7-81627DD6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2" idx="2"/>
            <a:endCxn id="72" idx="0"/>
          </p:cNvCxnSpPr>
          <p:nvPr/>
        </p:nvCxnSpPr>
        <p:spPr>
          <a:xfrm>
            <a:off x="5237301" y="4452486"/>
            <a:ext cx="0" cy="20889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5167620-E81C-57F1-7904-605022A7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21487" y="4452486"/>
            <a:ext cx="0" cy="20889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A957A21A-2A81-E160-90B7-C782AD98C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8605673" y="4452486"/>
            <a:ext cx="0" cy="20889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0B4631D-C49A-7483-37D4-CA3C945FB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289859" y="4460999"/>
            <a:ext cx="0" cy="200383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C2D05CA-CB02-52CC-1366-FDE8F5A14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>
            <a:off x="3553115" y="5259614"/>
            <a:ext cx="0" cy="20179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ED12224-8534-3750-1EB7-437AF818A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6921487" y="5259614"/>
            <a:ext cx="0" cy="201796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42">
            <a:extLst>
              <a:ext uri="{FF2B5EF4-FFF2-40B4-BE49-F238E27FC236}">
                <a16:creationId xmlns:a16="http://schemas.microsoft.com/office/drawing/2014/main" id="{863CAA74-51DE-876B-8718-25BBB0CA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Chart  </a:t>
            </a:r>
          </a:p>
        </p:txBody>
      </p:sp>
      <p:sp>
        <p:nvSpPr>
          <p:cNvPr id="224" name="Text Placeholder 223">
            <a:extLst>
              <a:ext uri="{FF2B5EF4-FFF2-40B4-BE49-F238E27FC236}">
                <a16:creationId xmlns:a16="http://schemas.microsoft.com/office/drawing/2014/main" id="{68659EFF-01F0-C4B8-9C68-E21903D0D228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AA11FCB-E912-6166-DAAC-C33BF3E73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National</a:t>
            </a:r>
          </a:p>
        </p:txBody>
      </p:sp>
      <p:sp>
        <p:nvSpPr>
          <p:cNvPr id="244" name="Text Placeholder 243">
            <a:extLst>
              <a:ext uri="{FF2B5EF4-FFF2-40B4-BE49-F238E27FC236}">
                <a16:creationId xmlns:a16="http://schemas.microsoft.com/office/drawing/2014/main" id="{A0772BE6-2990-3303-CD98-1D97CACB3795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9D63227E-D676-AEE3-FBF0-F02F868B22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Domestic</a:t>
            </a:r>
          </a:p>
        </p:txBody>
      </p:sp>
      <p:sp>
        <p:nvSpPr>
          <p:cNvPr id="228" name="Text Placeholder 227">
            <a:extLst>
              <a:ext uri="{FF2B5EF4-FFF2-40B4-BE49-F238E27FC236}">
                <a16:creationId xmlns:a16="http://schemas.microsoft.com/office/drawing/2014/main" id="{3580F6D5-2F8E-590D-D072-42ADA20D131B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C7A0DB1A-E2B8-4320-7A57-88680745C7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International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6632BD11-D1D6-EF4D-B2E8-3D57D7882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F9D577D6-931D-328E-1DBA-A5990184BF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558E076-6568-E1ED-1628-DA20E6030C93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88A6B735-C084-D4BE-874E-FC7B4D6F8A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Help Desk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99EBD609-A0DF-6565-88A3-A3F2495E8A09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5E287CB9-2E53-E687-9363-C6AE845237E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225" name="Text Placeholder 224">
            <a:extLst>
              <a:ext uri="{FF2B5EF4-FFF2-40B4-BE49-F238E27FC236}">
                <a16:creationId xmlns:a16="http://schemas.microsoft.com/office/drawing/2014/main" id="{7174E3F3-4F4E-E396-FEEE-B72C88E9FFBB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KALLE PERSSON</a:t>
            </a:r>
          </a:p>
        </p:txBody>
      </p:sp>
      <p:sp>
        <p:nvSpPr>
          <p:cNvPr id="221" name="Text Placeholder 220">
            <a:extLst>
              <a:ext uri="{FF2B5EF4-FFF2-40B4-BE49-F238E27FC236}">
                <a16:creationId xmlns:a16="http://schemas.microsoft.com/office/drawing/2014/main" id="{3C939DD4-D4F3-8D21-422A-BF7C965DEA4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pic>
        <p:nvPicPr>
          <p:cNvPr id="1036" name="Picture Placeholder 7" descr="Headshot Business Man">
            <a:extLst>
              <a:ext uri="{FF2B5EF4-FFF2-40B4-BE49-F238E27FC236}">
                <a16:creationId xmlns:a16="http://schemas.microsoft.com/office/drawing/2014/main" id="{187A7827-AE82-4E9B-E019-CD97C1AEF4DA}"/>
              </a:ext>
            </a:extLst>
          </p:cNvPr>
          <p:cNvPicPr>
            <a:picLocks noGrp="1" noChangeAspect="1"/>
          </p:cNvPicPr>
          <p:nvPr>
            <p:ph type="pic" sz="quarter" idx="120"/>
          </p:nvPr>
        </p:nvPicPr>
        <p:blipFill rotWithShape="1">
          <a:blip r:embed="rId2"/>
          <a:srcRect l="16667" r="16667"/>
          <a:stretch/>
        </p:blipFill>
        <p:spPr/>
      </p:pic>
      <p:sp>
        <p:nvSpPr>
          <p:cNvPr id="218" name="Text Placeholder 217">
            <a:extLst>
              <a:ext uri="{FF2B5EF4-FFF2-40B4-BE49-F238E27FC236}">
                <a16:creationId xmlns:a16="http://schemas.microsoft.com/office/drawing/2014/main" id="{16BC4BA3-05E7-6480-7B2C-66EAC0CA9068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r>
              <a:rPr lang="en-US" dirty="0"/>
              <a:t>AUGUST BERGQVIST</a:t>
            </a:r>
          </a:p>
        </p:txBody>
      </p:sp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E2CFEF5F-AE0E-5E36-FF9F-9B9831B492A2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VP Finance</a:t>
            </a:r>
          </a:p>
        </p:txBody>
      </p:sp>
      <p:pic>
        <p:nvPicPr>
          <p:cNvPr id="1046" name="Picture Placeholder 52" descr="Headshot Smiling&#10;">
            <a:extLst>
              <a:ext uri="{FF2B5EF4-FFF2-40B4-BE49-F238E27FC236}">
                <a16:creationId xmlns:a16="http://schemas.microsoft.com/office/drawing/2014/main" id="{7912FD92-A763-B447-39A2-CE0FE0D3DE55}"/>
              </a:ext>
            </a:extLst>
          </p:cNvPr>
          <p:cNvPicPr>
            <a:picLocks noGrp="1" noChangeAspect="1"/>
          </p:cNvPicPr>
          <p:nvPr>
            <p:ph type="pic" sz="quarter" idx="122"/>
          </p:nvPr>
        </p:nvPicPr>
        <p:blipFill>
          <a:blip r:embed="rId3"/>
          <a:srcRect l="655" r="655"/>
          <a:stretch>
            <a:fillRect/>
          </a:stretch>
        </p:blipFill>
        <p:spPr/>
      </p:pic>
      <p:sp>
        <p:nvSpPr>
          <p:cNvPr id="226" name="Text Placeholder 225">
            <a:extLst>
              <a:ext uri="{FF2B5EF4-FFF2-40B4-BE49-F238E27FC236}">
                <a16:creationId xmlns:a16="http://schemas.microsoft.com/office/drawing/2014/main" id="{07BBC316-61EA-961F-1965-EB8FFCDA260F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227" name="Text Placeholder 226">
            <a:extLst>
              <a:ext uri="{FF2B5EF4-FFF2-40B4-BE49-F238E27FC236}">
                <a16:creationId xmlns:a16="http://schemas.microsoft.com/office/drawing/2014/main" id="{FF245F24-A733-A3AB-A2A1-ED499CA592B2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/>
        <p:txBody>
          <a:bodyPr/>
          <a:lstStyle/>
          <a:p>
            <a:r>
              <a:rPr lang="en-US" dirty="0"/>
              <a:t>VP Technology</a:t>
            </a:r>
          </a:p>
        </p:txBody>
      </p:sp>
      <p:pic>
        <p:nvPicPr>
          <p:cNvPr id="1042" name="Picture Placeholder 54" descr="Headshot Smiling&#10;">
            <a:extLst>
              <a:ext uri="{FF2B5EF4-FFF2-40B4-BE49-F238E27FC236}">
                <a16:creationId xmlns:a16="http://schemas.microsoft.com/office/drawing/2014/main" id="{EC50EAC8-8523-F3F5-D54D-BA9E5BB4E946}"/>
              </a:ext>
            </a:extLst>
          </p:cNvPr>
          <p:cNvPicPr>
            <a:picLocks noGrp="1" noChangeAspect="1"/>
          </p:cNvPicPr>
          <p:nvPr>
            <p:ph type="pic" sz="quarter" idx="125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30" name="Text Placeholder 229">
            <a:extLst>
              <a:ext uri="{FF2B5EF4-FFF2-40B4-BE49-F238E27FC236}">
                <a16:creationId xmlns:a16="http://schemas.microsoft.com/office/drawing/2014/main" id="{C519D13B-2A58-4C7C-0199-CAC49A12C3BB}"/>
              </a:ext>
            </a:extLst>
          </p:cNvPr>
          <p:cNvSpPr>
            <a:spLocks noGrp="1"/>
          </p:cNvSpPr>
          <p:nvPr>
            <p:ph type="body" sz="quarter" idx="126"/>
          </p:nvPr>
        </p:nvSpPr>
        <p:spPr/>
        <p:txBody>
          <a:bodyPr/>
          <a:lstStyle/>
          <a:p>
            <a:pPr lvl="0"/>
            <a:r>
              <a:rPr lang="en-US" dirty="0"/>
              <a:t>ALLAN MATTSSON</a:t>
            </a:r>
          </a:p>
        </p:txBody>
      </p:sp>
      <p:sp>
        <p:nvSpPr>
          <p:cNvPr id="231" name="Text Placeholder 230">
            <a:extLst>
              <a:ext uri="{FF2B5EF4-FFF2-40B4-BE49-F238E27FC236}">
                <a16:creationId xmlns:a16="http://schemas.microsoft.com/office/drawing/2014/main" id="{55A41DF4-DFCE-CB12-1664-BD9068296875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/>
        <p:txBody>
          <a:bodyPr/>
          <a:lstStyle/>
          <a:p>
            <a:r>
              <a:rPr lang="en-US" dirty="0"/>
              <a:t>VP Operations</a:t>
            </a:r>
          </a:p>
        </p:txBody>
      </p:sp>
      <p:pic>
        <p:nvPicPr>
          <p:cNvPr id="1142" name="Picture Placeholder 7" descr="A person with blonde hair">
            <a:extLst>
              <a:ext uri="{FF2B5EF4-FFF2-40B4-BE49-F238E27FC236}">
                <a16:creationId xmlns:a16="http://schemas.microsoft.com/office/drawing/2014/main" id="{81184671-7847-54D4-DA07-1749BD365896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 rotWithShape="1">
          <a:blip r:embed="rId5"/>
          <a:srcRect l="16667" r="16667"/>
          <a:stretch/>
        </p:blipFill>
        <p:spPr/>
      </p:pic>
      <p:sp>
        <p:nvSpPr>
          <p:cNvPr id="1140" name="Text Placeholder 1139">
            <a:extLst>
              <a:ext uri="{FF2B5EF4-FFF2-40B4-BE49-F238E27FC236}">
                <a16:creationId xmlns:a16="http://schemas.microsoft.com/office/drawing/2014/main" id="{6C9C8B70-B4DE-C488-3378-2035F8368985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219" name="Text Placeholder 218">
            <a:extLst>
              <a:ext uri="{FF2B5EF4-FFF2-40B4-BE49-F238E27FC236}">
                <a16:creationId xmlns:a16="http://schemas.microsoft.com/office/drawing/2014/main" id="{D6BB164B-E793-216E-619F-0780D08BCC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143" name="Picture Placeholder 48" descr="Headshot Smiling&#10;">
            <a:extLst>
              <a:ext uri="{FF2B5EF4-FFF2-40B4-BE49-F238E27FC236}">
                <a16:creationId xmlns:a16="http://schemas.microsoft.com/office/drawing/2014/main" id="{016ACF06-AFB5-7591-B5F6-1E832ABA2CAB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6"/>
          <a:srcRect/>
          <a:stretch>
            <a:fillRect/>
          </a:stretch>
        </p:blipFill>
        <p:spPr/>
      </p:pic>
      <p:sp>
        <p:nvSpPr>
          <p:cNvPr id="1139" name="Text Placeholder 1138">
            <a:extLst>
              <a:ext uri="{FF2B5EF4-FFF2-40B4-BE49-F238E27FC236}">
                <a16:creationId xmlns:a16="http://schemas.microsoft.com/office/drawing/2014/main" id="{0EC870FB-63E6-0B4B-DCF8-D0176E3ACFFD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220" name="Text Placeholder 219">
            <a:extLst>
              <a:ext uri="{FF2B5EF4-FFF2-40B4-BE49-F238E27FC236}">
                <a16:creationId xmlns:a16="http://schemas.microsoft.com/office/drawing/2014/main" id="{7953C7DC-27F6-C687-EEAD-DD6DEF2B0C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Executive Assistant</a:t>
            </a:r>
          </a:p>
        </p:txBody>
      </p:sp>
      <p:pic>
        <p:nvPicPr>
          <p:cNvPr id="1148" name="Picture Placeholder 58" descr="Headshot Smiling&#10;">
            <a:extLst>
              <a:ext uri="{FF2B5EF4-FFF2-40B4-BE49-F238E27FC236}">
                <a16:creationId xmlns:a16="http://schemas.microsoft.com/office/drawing/2014/main" id="{14AB2576-4270-58B1-8E19-0E12532AFE94}"/>
              </a:ext>
            </a:extLst>
          </p:cNvPr>
          <p:cNvPicPr>
            <a:picLocks noGrp="1" noChangeAspect="1"/>
          </p:cNvPicPr>
          <p:nvPr>
            <p:ph type="pic" sz="quarter" idx="128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238" name="Text Placeholder 237">
            <a:extLst>
              <a:ext uri="{FF2B5EF4-FFF2-40B4-BE49-F238E27FC236}">
                <a16:creationId xmlns:a16="http://schemas.microsoft.com/office/drawing/2014/main" id="{2678B662-BF97-0721-A46B-3F6B4480165E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39" name="Text Placeholder 238">
            <a:extLst>
              <a:ext uri="{FF2B5EF4-FFF2-40B4-BE49-F238E27FC236}">
                <a16:creationId xmlns:a16="http://schemas.microsoft.com/office/drawing/2014/main" id="{E463BAA4-0403-0B0C-188B-FFD6B12ADA44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149" name="Picture Placeholder 58" descr="Headshot Smiling&#10;">
            <a:extLst>
              <a:ext uri="{FF2B5EF4-FFF2-40B4-BE49-F238E27FC236}">
                <a16:creationId xmlns:a16="http://schemas.microsoft.com/office/drawing/2014/main" id="{1E99AF30-877D-3BD4-5480-15D2C0FBB14D}"/>
              </a:ext>
            </a:extLst>
          </p:cNvPr>
          <p:cNvPicPr>
            <a:picLocks noGrp="1" noChangeAspect="1"/>
          </p:cNvPicPr>
          <p:nvPr>
            <p:ph type="pic" sz="quarter" idx="131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240" name="Text Placeholder 239">
            <a:extLst>
              <a:ext uri="{FF2B5EF4-FFF2-40B4-BE49-F238E27FC236}">
                <a16:creationId xmlns:a16="http://schemas.microsoft.com/office/drawing/2014/main" id="{4D933E51-30E4-BC99-9600-20B00CEE6B20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41" name="Text Placeholder 240">
            <a:extLst>
              <a:ext uri="{FF2B5EF4-FFF2-40B4-BE49-F238E27FC236}">
                <a16:creationId xmlns:a16="http://schemas.microsoft.com/office/drawing/2014/main" id="{7E511D5F-F5D1-FD63-6D91-CBEAB07D0F3A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/>
        <p:txBody>
          <a:bodyPr/>
          <a:lstStyle/>
          <a:p>
            <a:r>
              <a:rPr lang="en-US" dirty="0"/>
              <a:t>VP Production</a:t>
            </a:r>
          </a:p>
        </p:txBody>
      </p:sp>
      <p:pic>
        <p:nvPicPr>
          <p:cNvPr id="1150" name="Picture Placeholder 60" descr="Headshot Smiling&#10;">
            <a:extLst>
              <a:ext uri="{FF2B5EF4-FFF2-40B4-BE49-F238E27FC236}">
                <a16:creationId xmlns:a16="http://schemas.microsoft.com/office/drawing/2014/main" id="{1732ECEB-4332-F260-DADB-9250123AEEC0}"/>
              </a:ext>
            </a:extLst>
          </p:cNvPr>
          <p:cNvPicPr>
            <a:picLocks noGrp="1" noChangeAspect="1"/>
          </p:cNvPicPr>
          <p:nvPr>
            <p:ph type="pic" sz="quarter" idx="134"/>
          </p:nvPr>
        </p:nvPicPr>
        <p:blipFill>
          <a:blip r:embed="rId8"/>
          <a:srcRect/>
          <a:stretch>
            <a:fillRect/>
          </a:stretch>
        </p:blipFill>
        <p:spPr/>
      </p:pic>
      <p:sp>
        <p:nvSpPr>
          <p:cNvPr id="242" name="Text Placeholder 241">
            <a:extLst>
              <a:ext uri="{FF2B5EF4-FFF2-40B4-BE49-F238E27FC236}">
                <a16:creationId xmlns:a16="http://schemas.microsoft.com/office/drawing/2014/main" id="{5ACA836B-6DF9-E0E2-FFDA-D4C6702FC8DC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/>
        <p:txBody>
          <a:bodyPr/>
          <a:lstStyle/>
          <a:p>
            <a:r>
              <a:rPr lang="en-US" dirty="0"/>
              <a:t>IAN HANSSON</a:t>
            </a:r>
          </a:p>
        </p:txBody>
      </p:sp>
      <p:sp>
        <p:nvSpPr>
          <p:cNvPr id="243" name="Text Placeholder 242">
            <a:extLst>
              <a:ext uri="{FF2B5EF4-FFF2-40B4-BE49-F238E27FC236}">
                <a16:creationId xmlns:a16="http://schemas.microsoft.com/office/drawing/2014/main" id="{DE2B465D-2FA1-32AE-6F79-E29D8629B163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r>
              <a:rPr lang="en-US" dirty="0"/>
              <a:t>VP Transportation</a:t>
            </a:r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20C2B3B4-191B-C918-A82E-5A97C75BA132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/>
        <p:txBody>
          <a:bodyPr/>
          <a:lstStyle/>
          <a:p>
            <a:r>
              <a:rPr lang="en-US" dirty="0"/>
              <a:t>JENS MARTENSSON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978206EF-16B9-BE42-9851-56EA7301918E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234" name="Text Placeholder 233">
            <a:extLst>
              <a:ext uri="{FF2B5EF4-FFF2-40B4-BE49-F238E27FC236}">
                <a16:creationId xmlns:a16="http://schemas.microsoft.com/office/drawing/2014/main" id="{EBE801EB-E2EB-FA97-6E82-0C9F5B57A9D2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235" name="Text Placeholder 234">
            <a:extLst>
              <a:ext uri="{FF2B5EF4-FFF2-40B4-BE49-F238E27FC236}">
                <a16:creationId xmlns:a16="http://schemas.microsoft.com/office/drawing/2014/main" id="{06A3801C-1DBD-D6C2-FB70-E85552E05976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233" name="Text Placeholder 232">
            <a:extLst>
              <a:ext uri="{FF2B5EF4-FFF2-40B4-BE49-F238E27FC236}">
                <a16:creationId xmlns:a16="http://schemas.microsoft.com/office/drawing/2014/main" id="{457DE369-2251-316D-693D-3FFADCC3E682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/>
        <p:txBody>
          <a:bodyPr/>
          <a:lstStyle/>
          <a:p>
            <a:r>
              <a:rPr lang="en-US" dirty="0"/>
              <a:t>VICTORIA BURKE</a:t>
            </a:r>
          </a:p>
          <a:p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3BB9D791-C478-034B-839B-1BD21F5545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232" name="Text Placeholder 231">
            <a:extLst>
              <a:ext uri="{FF2B5EF4-FFF2-40B4-BE49-F238E27FC236}">
                <a16:creationId xmlns:a16="http://schemas.microsoft.com/office/drawing/2014/main" id="{141507ED-69C8-2DD5-3F86-419875996971}"/>
              </a:ext>
            </a:extLst>
          </p:cNvPr>
          <p:cNvSpPr>
            <a:spLocks noGrp="1"/>
          </p:cNvSpPr>
          <p:nvPr>
            <p:ph type="body" sz="quarter" idx="98"/>
          </p:nvPr>
        </p:nvSpPr>
        <p:spPr/>
        <p:txBody>
          <a:bodyPr/>
          <a:lstStyle/>
          <a:p>
            <a:r>
              <a:rPr lang="en-US" dirty="0"/>
              <a:t>ANEELA MOHAN</a:t>
            </a:r>
          </a:p>
        </p:txBody>
      </p:sp>
      <p:sp>
        <p:nvSpPr>
          <p:cNvPr id="237" name="Text Placeholder 236">
            <a:extLst>
              <a:ext uri="{FF2B5EF4-FFF2-40B4-BE49-F238E27FC236}">
                <a16:creationId xmlns:a16="http://schemas.microsoft.com/office/drawing/2014/main" id="{1A5C356C-B855-5B43-F21D-2CA49EB3FE9C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/>
        <p:txBody>
          <a:bodyPr/>
          <a:lstStyle/>
          <a:p>
            <a:r>
              <a:rPr lang="en-US" dirty="0"/>
              <a:t>Dispatch</a:t>
            </a:r>
          </a:p>
        </p:txBody>
      </p:sp>
      <p:cxnSp>
        <p:nvCxnSpPr>
          <p:cNvPr id="245" name="Elbow Connector 104">
            <a:extLst>
              <a:ext uri="{FF2B5EF4-FFF2-40B4-BE49-F238E27FC236}">
                <a16:creationId xmlns:a16="http://schemas.microsoft.com/office/drawing/2014/main" id="{9DF4A593-F13D-6573-63B7-FDE71227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1"/>
            <a:endCxn id="226" idx="3"/>
          </p:cNvCxnSpPr>
          <p:nvPr/>
        </p:nvCxnSpPr>
        <p:spPr>
          <a:xfrm rot="10800000" flipV="1">
            <a:off x="3991151" y="3996543"/>
            <a:ext cx="1181275" cy="1909037"/>
          </a:xfrm>
          <a:prstGeom prst="bentConnector3">
            <a:avLst>
              <a:gd name="adj1" fmla="val 52524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04">
            <a:extLst>
              <a:ext uri="{FF2B5EF4-FFF2-40B4-BE49-F238E27FC236}">
                <a16:creationId xmlns:a16="http://schemas.microsoft.com/office/drawing/2014/main" id="{7B5AEF8A-3506-E277-8B2D-F9F637CF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1"/>
            <a:endCxn id="228" idx="3"/>
          </p:cNvCxnSpPr>
          <p:nvPr/>
        </p:nvCxnSpPr>
        <p:spPr>
          <a:xfrm rot="10800000">
            <a:off x="3991151" y="2726226"/>
            <a:ext cx="1181275" cy="1270319"/>
          </a:xfrm>
          <a:prstGeom prst="bentConnector3">
            <a:avLst>
              <a:gd name="adj1" fmla="val 5258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104">
            <a:extLst>
              <a:ext uri="{FF2B5EF4-FFF2-40B4-BE49-F238E27FC236}">
                <a16:creationId xmlns:a16="http://schemas.microsoft.com/office/drawing/2014/main" id="{4D881324-A489-E2E1-1DAE-D8B12AB66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1"/>
            <a:endCxn id="227" idx="3"/>
          </p:cNvCxnSpPr>
          <p:nvPr/>
        </p:nvCxnSpPr>
        <p:spPr>
          <a:xfrm rot="10800000" flipV="1">
            <a:off x="3991151" y="3996544"/>
            <a:ext cx="1181275" cy="323828"/>
          </a:xfrm>
          <a:prstGeom prst="bentConnector3">
            <a:avLst>
              <a:gd name="adj1" fmla="val 5258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144">
            <a:extLst>
              <a:ext uri="{FF2B5EF4-FFF2-40B4-BE49-F238E27FC236}">
                <a16:creationId xmlns:a16="http://schemas.microsoft.com/office/drawing/2014/main" id="{E265BA3F-5D24-9CD9-31B0-BD5E49BB8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7" idx="1"/>
            <a:endCxn id="163" idx="3"/>
          </p:cNvCxnSpPr>
          <p:nvPr/>
        </p:nvCxnSpPr>
        <p:spPr>
          <a:xfrm rot="10800000">
            <a:off x="2183153" y="3926298"/>
            <a:ext cx="418835" cy="39407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144">
            <a:extLst>
              <a:ext uri="{FF2B5EF4-FFF2-40B4-BE49-F238E27FC236}">
                <a16:creationId xmlns:a16="http://schemas.microsoft.com/office/drawing/2014/main" id="{9C620A48-6548-66AA-05D7-233E6D514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7" idx="1"/>
            <a:endCxn id="164" idx="3"/>
          </p:cNvCxnSpPr>
          <p:nvPr/>
        </p:nvCxnSpPr>
        <p:spPr>
          <a:xfrm rot="10800000" flipV="1">
            <a:off x="2183153" y="4320371"/>
            <a:ext cx="418835" cy="39426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E15DB30-9B9B-C61E-BCF8-64A9C2E6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8" idx="1"/>
            <a:endCxn id="150" idx="3"/>
          </p:cNvCxnSpPr>
          <p:nvPr/>
        </p:nvCxnSpPr>
        <p:spPr>
          <a:xfrm flipH="1">
            <a:off x="2183152" y="2726225"/>
            <a:ext cx="418835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BCEC7E-9195-0276-0F06-2654FBE1A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26" idx="1"/>
            <a:endCxn id="225" idx="3"/>
          </p:cNvCxnSpPr>
          <p:nvPr/>
        </p:nvCxnSpPr>
        <p:spPr>
          <a:xfrm flipH="1">
            <a:off x="2189156" y="5905581"/>
            <a:ext cx="412831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9431AD48-D5B2-FF65-0BB5-5AC91292F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43" idx="0"/>
          </p:cNvCxnSpPr>
          <p:nvPr/>
        </p:nvCxnSpPr>
        <p:spPr>
          <a:xfrm flipH="1" flipV="1">
            <a:off x="6096000" y="4463409"/>
            <a:ext cx="1908" cy="466201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Elbow Connector 128">
            <a:extLst>
              <a:ext uri="{FF2B5EF4-FFF2-40B4-BE49-F238E27FC236}">
                <a16:creationId xmlns:a16="http://schemas.microsoft.com/office/drawing/2014/main" id="{249905B0-8570-4A11-C96B-0242BFC8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3"/>
            <a:endCxn id="238" idx="1"/>
          </p:cNvCxnSpPr>
          <p:nvPr/>
        </p:nvCxnSpPr>
        <p:spPr>
          <a:xfrm>
            <a:off x="7019575" y="3996544"/>
            <a:ext cx="1177368" cy="19025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126">
            <a:extLst>
              <a:ext uri="{FF2B5EF4-FFF2-40B4-BE49-F238E27FC236}">
                <a16:creationId xmlns:a16="http://schemas.microsoft.com/office/drawing/2014/main" id="{74D981FE-3769-8129-759E-C3B6ACF61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3"/>
            <a:endCxn id="239" idx="1"/>
          </p:cNvCxnSpPr>
          <p:nvPr/>
        </p:nvCxnSpPr>
        <p:spPr>
          <a:xfrm>
            <a:off x="7019575" y="3996544"/>
            <a:ext cx="1177368" cy="317375"/>
          </a:xfrm>
          <a:prstGeom prst="bent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124">
            <a:extLst>
              <a:ext uri="{FF2B5EF4-FFF2-40B4-BE49-F238E27FC236}">
                <a16:creationId xmlns:a16="http://schemas.microsoft.com/office/drawing/2014/main" id="{A15491AE-52E4-03D7-F200-FE4F9130C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8" idx="3"/>
            <a:endCxn id="240" idx="1"/>
          </p:cNvCxnSpPr>
          <p:nvPr/>
        </p:nvCxnSpPr>
        <p:spPr>
          <a:xfrm flipV="1">
            <a:off x="7019575" y="2719772"/>
            <a:ext cx="1177368" cy="127677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Elbow Connector 150">
            <a:extLst>
              <a:ext uri="{FF2B5EF4-FFF2-40B4-BE49-F238E27FC236}">
                <a16:creationId xmlns:a16="http://schemas.microsoft.com/office/drawing/2014/main" id="{F627ABA4-7393-936D-A55E-1D484958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40" idx="3"/>
            <a:endCxn id="175" idx="1"/>
          </p:cNvCxnSpPr>
          <p:nvPr/>
        </p:nvCxnSpPr>
        <p:spPr>
          <a:xfrm flipV="1">
            <a:off x="9586106" y="2253071"/>
            <a:ext cx="437030" cy="46670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152">
            <a:extLst>
              <a:ext uri="{FF2B5EF4-FFF2-40B4-BE49-F238E27FC236}">
                <a16:creationId xmlns:a16="http://schemas.microsoft.com/office/drawing/2014/main" id="{B34FB9A2-A076-D1B6-9BE5-14C474E02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40" idx="3"/>
            <a:endCxn id="234" idx="1"/>
          </p:cNvCxnSpPr>
          <p:nvPr/>
        </p:nvCxnSpPr>
        <p:spPr>
          <a:xfrm>
            <a:off x="9586106" y="2719772"/>
            <a:ext cx="437030" cy="32238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0C8DE62-FFBA-8A7C-642E-222A4F884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39" idx="3"/>
            <a:endCxn id="233" idx="1"/>
          </p:cNvCxnSpPr>
          <p:nvPr/>
        </p:nvCxnSpPr>
        <p:spPr>
          <a:xfrm>
            <a:off x="9586106" y="4313919"/>
            <a:ext cx="439207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56C20CD6-77D8-DC03-5639-E1DCC73BE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32" idx="1"/>
          </p:cNvCxnSpPr>
          <p:nvPr/>
        </p:nvCxnSpPr>
        <p:spPr>
          <a:xfrm flipV="1">
            <a:off x="9608596" y="5899128"/>
            <a:ext cx="41454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443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TM11561227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8CA37"/>
      </a:accent1>
      <a:accent2>
        <a:srgbClr val="63A537"/>
      </a:accent2>
      <a:accent3>
        <a:srgbClr val="E6CF24"/>
      </a:accent3>
      <a:accent4>
        <a:srgbClr val="CB9701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61227_win32_SL_v5" id="{9D280611-6650-45AA-A6BB-3127C5D2BCF1}" vid="{201A511A-424A-46B7-ABB2-A4DB76AD5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3050B7-549E-40E1-AC18-EE8902C8C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3240C3-483C-41D8-B327-568332A8B0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18FB7FE-4AA9-41CF-A1CD-3DA97FD3A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Simple organization chart</Template>
  <TotalTime>114</TotalTime>
  <Words>207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Integral</vt:lpstr>
      <vt:lpstr>ORGANIZATION CHART</vt:lpstr>
      <vt:lpstr>ORGANIZATION CHART </vt:lpstr>
      <vt:lpstr>Organization Chart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rahulkirad.byline@gmail.com</dc:creator>
  <cp:lastModifiedBy>rahulkirad.byline@gmail.com</cp:lastModifiedBy>
  <cp:revision>2</cp:revision>
  <dcterms:created xsi:type="dcterms:W3CDTF">2025-06-13T06:50:36Z</dcterms:created>
  <dcterms:modified xsi:type="dcterms:W3CDTF">2025-06-13T08:45:26Z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