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9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9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7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8" name="TextBox 3"/>
          <p:cNvSpPr txBox="1"/>
          <p:nvPr/>
        </p:nvSpPr>
        <p:spPr>
          <a:xfrm>
            <a:off x="2543945" y="4762721"/>
            <a:ext cx="8133722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89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nagappan shanmugam</cp:lastModifiedBy>
  <dcterms:created xsi:type="dcterms:W3CDTF">2021-05-26T05:50:10Z</dcterms:created>
  <dcterms:modified xsi:type="dcterms:W3CDTF">2024-04-05T03:15:49Z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5ace49aa2ec649b5b48aadb2357de95e</vt:lpwstr>
  </property>
</Properties>
</file>