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16" Target="../media/image15.jpe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15.jpe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38.png" Type="http://schemas.openxmlformats.org/officeDocument/2006/relationships/image"/><Relationship Id="rId13" Target="../media/image39.svg" Type="http://schemas.openxmlformats.org/officeDocument/2006/relationships/image"/><Relationship Id="rId14" Target="../media/image15.jpe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38.png" Type="http://schemas.openxmlformats.org/officeDocument/2006/relationships/image"/><Relationship Id="rId13" Target="../media/image39.svg" Type="http://schemas.openxmlformats.org/officeDocument/2006/relationships/image"/><Relationship Id="rId14" Target="../media/image15.jpe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jpeg" Type="http://schemas.openxmlformats.org/officeDocument/2006/relationships/image"/><Relationship Id="rId3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02653" y="5926073"/>
            <a:ext cx="9156647" cy="220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47"/>
              </a:lnSpc>
            </a:pPr>
            <a:r>
              <a:rPr lang="en-US" sz="8800">
                <a:solidFill>
                  <a:srgbClr val="86EAE9"/>
                </a:solidFill>
                <a:latin typeface="Aileron Heavy"/>
              </a:rPr>
              <a:t>Welcome to </a:t>
            </a:r>
            <a:r>
              <a:rPr lang="en-US" sz="8800">
                <a:solidFill>
                  <a:srgbClr val="86EAE9"/>
                </a:solidFill>
                <a:cs typeface="Aileron Heavy Bold"/>
              </a:rPr>
              <a:t>देशभ्रमणं</a:t>
            </a:r>
            <a:r>
              <a:rPr lang="en-US" sz="8800">
                <a:solidFill>
                  <a:srgbClr val="86EAE9"/>
                </a:solidFill>
                <a:latin typeface="Aileron Heavy"/>
              </a:rPr>
              <a:t>.in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35903" y="1575431"/>
            <a:ext cx="8155377" cy="403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08"/>
              </a:lnSpc>
            </a:pPr>
            <a:r>
              <a:rPr lang="en-US" sz="2800" spc="252">
                <a:solidFill>
                  <a:srgbClr val="191919"/>
                </a:solidFill>
                <a:latin typeface="Aileron Regular Bold"/>
              </a:rPr>
              <a:t>AN ONLINE TRIP MANAGEMENT SYSTEM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-547178"/>
            <a:ext cx="5174438" cy="6204656"/>
          </a:xfrm>
          <a:prstGeom prst="rect">
            <a:avLst/>
          </a:prstGeom>
          <a:solidFill>
            <a:srgbClr val="86EAE9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16319" t="0" r="16319" b="0"/>
          <a:stretch>
            <a:fillRect/>
          </a:stretch>
        </p:blipFill>
        <p:spPr>
          <a:xfrm flipH="false" flipV="false" rot="0">
            <a:off x="1028700" y="3086110"/>
            <a:ext cx="5174438" cy="7681701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15924591" y="1753358"/>
            <a:ext cx="3355218" cy="28575"/>
          </a:xfrm>
          <a:prstGeom prst="rect">
            <a:avLst/>
          </a:prstGeom>
          <a:solidFill>
            <a:srgbClr val="191919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696700" y="-429852"/>
            <a:ext cx="6591300" cy="11248621"/>
          </a:xfrm>
          <a:prstGeom prst="rect">
            <a:avLst/>
          </a:prstGeom>
          <a:solidFill>
            <a:srgbClr val="86EAE9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3062" t="0" r="23062" b="0"/>
          <a:stretch>
            <a:fillRect/>
          </a:stretch>
        </p:blipFill>
        <p:spPr>
          <a:xfrm flipH="false" flipV="false" rot="0">
            <a:off x="12919481" y="1346835"/>
            <a:ext cx="4145738" cy="7695248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-839409" y="7918133"/>
            <a:ext cx="3355218" cy="28575"/>
          </a:xfrm>
          <a:prstGeom prst="rect">
            <a:avLst/>
          </a:prstGeom>
          <a:solidFill>
            <a:srgbClr val="191919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779866" y="2932106"/>
            <a:ext cx="1413673" cy="181757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583634" y="2932106"/>
            <a:ext cx="1817579" cy="181757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10968" t="14341" r="16854" b="30082"/>
          <a:stretch>
            <a:fillRect/>
          </a:stretch>
        </p:blipFill>
        <p:spPr>
          <a:xfrm flipH="false" flipV="false" rot="0">
            <a:off x="6791309" y="2932106"/>
            <a:ext cx="1912391" cy="181757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093797" y="2932106"/>
            <a:ext cx="1817579" cy="181757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8122" y="5209820"/>
            <a:ext cx="625716" cy="62571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73844" y="5209820"/>
            <a:ext cx="625716" cy="62571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79566" y="5209820"/>
            <a:ext cx="625716" cy="62571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34647" y="5209820"/>
            <a:ext cx="625716" cy="62571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572190" y="2932106"/>
            <a:ext cx="1817579" cy="181757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3173844" y="7375208"/>
            <a:ext cx="698704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86EAE9"/>
                </a:solidFill>
                <a:latin typeface="Aileron Heavy"/>
              </a:rPr>
              <a:t>Contributors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89729" y="5209820"/>
            <a:ext cx="625716" cy="625716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388076" y="2255831"/>
            <a:ext cx="218580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Akash Mishra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97825" y="2255831"/>
            <a:ext cx="218580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Rishon A Singh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99519" y="2255831"/>
            <a:ext cx="218580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Rahul Chandel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17892" y="2255831"/>
            <a:ext cx="218580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Brajesh Lovanshi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09682" y="2255831"/>
            <a:ext cx="218580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Vishal Bhargava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25253" y="532047"/>
            <a:ext cx="670355" cy="2297534"/>
            <a:chOff x="0" y="0"/>
            <a:chExt cx="893807" cy="3063378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-640159" y="640159"/>
              <a:ext cx="2174124" cy="893807"/>
              <a:chOff x="0" y="0"/>
              <a:chExt cx="10490033" cy="4699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5400000">
              <a:off x="-640159" y="1529413"/>
              <a:ext cx="2174124" cy="893807"/>
              <a:chOff x="0" y="0"/>
              <a:chExt cx="10490033" cy="4699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19425" y="2268015"/>
            <a:ext cx="1049149" cy="104915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047271" y="1791530"/>
            <a:ext cx="2648510" cy="1057887"/>
            <a:chOff x="0" y="0"/>
            <a:chExt cx="2995280" cy="119639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995280" cy="1196396"/>
            </a:xfrm>
            <a:custGeom>
              <a:avLst/>
              <a:gdLst/>
              <a:ahLst/>
              <a:cxnLst/>
              <a:rect r="r" b="b" t="t" l="l"/>
              <a:pathLst>
                <a:path h="1196396" w="2995280">
                  <a:moveTo>
                    <a:pt x="0" y="0"/>
                  </a:moveTo>
                  <a:lnTo>
                    <a:pt x="0" y="1196396"/>
                  </a:lnTo>
                  <a:lnTo>
                    <a:pt x="2995280" y="1196396"/>
                  </a:lnTo>
                  <a:lnTo>
                    <a:pt x="2995280" y="0"/>
                  </a:lnTo>
                  <a:lnTo>
                    <a:pt x="0" y="0"/>
                  </a:lnTo>
                  <a:close/>
                  <a:moveTo>
                    <a:pt x="2934320" y="1135436"/>
                  </a:moveTo>
                  <a:lnTo>
                    <a:pt x="59690" y="1135436"/>
                  </a:lnTo>
                  <a:lnTo>
                    <a:pt x="59690" y="59690"/>
                  </a:lnTo>
                  <a:lnTo>
                    <a:pt x="2934320" y="59690"/>
                  </a:lnTo>
                  <a:lnTo>
                    <a:pt x="2934320" y="1135436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5608" y="2268015"/>
            <a:ext cx="1049149" cy="10491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90967" y="2268015"/>
            <a:ext cx="1049149" cy="10491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92" t="0" r="68860" b="0"/>
          <a:stretch>
            <a:fillRect/>
          </a:stretch>
        </p:blipFill>
        <p:spPr>
          <a:xfrm flipH="false" flipV="false" rot="0">
            <a:off x="5809488" y="5059956"/>
            <a:ext cx="274320" cy="104915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6042672" y="4071632"/>
            <a:ext cx="6202656" cy="2143737"/>
            <a:chOff x="0" y="0"/>
            <a:chExt cx="7014772" cy="2424417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7014772" cy="2424417"/>
            </a:xfrm>
            <a:custGeom>
              <a:avLst/>
              <a:gdLst/>
              <a:ahLst/>
              <a:cxnLst/>
              <a:rect r="r" b="b" t="t" l="l"/>
              <a:pathLst>
                <a:path h="2424417" w="7014772">
                  <a:moveTo>
                    <a:pt x="0" y="0"/>
                  </a:moveTo>
                  <a:lnTo>
                    <a:pt x="0" y="2424417"/>
                  </a:lnTo>
                  <a:lnTo>
                    <a:pt x="7014772" y="2424417"/>
                  </a:lnTo>
                  <a:lnTo>
                    <a:pt x="7014772" y="0"/>
                  </a:lnTo>
                  <a:lnTo>
                    <a:pt x="0" y="0"/>
                  </a:lnTo>
                  <a:close/>
                  <a:moveTo>
                    <a:pt x="6953811" y="2363457"/>
                  </a:moveTo>
                  <a:lnTo>
                    <a:pt x="59690" y="2363457"/>
                  </a:lnTo>
                  <a:lnTo>
                    <a:pt x="59690" y="59690"/>
                  </a:lnTo>
                  <a:lnTo>
                    <a:pt x="6953812" y="59690"/>
                  </a:lnTo>
                  <a:lnTo>
                    <a:pt x="6953812" y="2363457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624757" y="1791530"/>
            <a:ext cx="2648510" cy="1057887"/>
            <a:chOff x="0" y="0"/>
            <a:chExt cx="2995280" cy="1196396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2995280" cy="1196396"/>
            </a:xfrm>
            <a:custGeom>
              <a:avLst/>
              <a:gdLst/>
              <a:ahLst/>
              <a:cxnLst/>
              <a:rect r="r" b="b" t="t" l="l"/>
              <a:pathLst>
                <a:path h="1196396" w="2995280">
                  <a:moveTo>
                    <a:pt x="0" y="0"/>
                  </a:moveTo>
                  <a:lnTo>
                    <a:pt x="0" y="1196396"/>
                  </a:lnTo>
                  <a:lnTo>
                    <a:pt x="2995280" y="1196396"/>
                  </a:lnTo>
                  <a:lnTo>
                    <a:pt x="2995280" y="0"/>
                  </a:lnTo>
                  <a:lnTo>
                    <a:pt x="0" y="0"/>
                  </a:lnTo>
                  <a:close/>
                  <a:moveTo>
                    <a:pt x="2934320" y="1135436"/>
                  </a:moveTo>
                  <a:lnTo>
                    <a:pt x="59690" y="1135436"/>
                  </a:lnTo>
                  <a:lnTo>
                    <a:pt x="59690" y="59690"/>
                  </a:lnTo>
                  <a:lnTo>
                    <a:pt x="2934320" y="59690"/>
                  </a:lnTo>
                  <a:lnTo>
                    <a:pt x="2934320" y="1135436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421323" y="1910898"/>
            <a:ext cx="190040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86EAE9"/>
                </a:solidFill>
                <a:latin typeface="Aileron Regular Bold"/>
              </a:rPr>
              <a:t>Web technologies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98809" y="2101398"/>
            <a:ext cx="19004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3EDAD8"/>
                </a:solidFill>
                <a:latin typeface="Aileron Regular Bold"/>
              </a:rPr>
              <a:t>Browser API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77241" y="4889147"/>
            <a:ext cx="3580198" cy="417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4"/>
              </a:lnSpc>
              <a:spcBef>
                <a:spcPct val="0"/>
              </a:spcBef>
            </a:pPr>
            <a:r>
              <a:rPr lang="en-US" sz="2600" spc="101">
                <a:solidFill>
                  <a:srgbClr val="37C9EF"/>
                </a:solidFill>
                <a:latin typeface="Aileron Regular Bold"/>
              </a:rPr>
              <a:t>TECH STACK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1143501" y="396343"/>
            <a:ext cx="3263058" cy="580870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AutoShape 21" id="21"/>
          <p:cNvSpPr/>
          <p:nvPr/>
        </p:nvSpPr>
        <p:spPr>
          <a:xfrm rot="0">
            <a:off x="1143501" y="1059033"/>
            <a:ext cx="3263058" cy="580870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AutoShape 22" id="22"/>
          <p:cNvSpPr/>
          <p:nvPr/>
        </p:nvSpPr>
        <p:spPr>
          <a:xfrm rot="0">
            <a:off x="1143501" y="1721723"/>
            <a:ext cx="3263058" cy="580870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AutoShape 23" id="23"/>
          <p:cNvSpPr/>
          <p:nvPr/>
        </p:nvSpPr>
        <p:spPr>
          <a:xfrm rot="0">
            <a:off x="1143501" y="2384414"/>
            <a:ext cx="3263058" cy="580870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TextBox 24" id="24"/>
          <p:cNvSpPr txBox="true"/>
          <p:nvPr/>
        </p:nvSpPr>
        <p:spPr>
          <a:xfrm rot="0">
            <a:off x="1344140" y="1130393"/>
            <a:ext cx="28028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Spring Boot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44140" y="1793084"/>
            <a:ext cx="28028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JPA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44140" y="467703"/>
            <a:ext cx="28028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J2EE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44140" y="2455774"/>
            <a:ext cx="28028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Hibernate</a:t>
            </a:r>
          </a:p>
        </p:txBody>
      </p:sp>
      <p:grpSp>
        <p:nvGrpSpPr>
          <p:cNvPr name="Group 28" id="28"/>
          <p:cNvGrpSpPr/>
          <p:nvPr/>
        </p:nvGrpSpPr>
        <p:grpSpPr>
          <a:xfrm rot="-5400000">
            <a:off x="12840898" y="1980118"/>
            <a:ext cx="1630593" cy="670355"/>
            <a:chOff x="0" y="0"/>
            <a:chExt cx="10490033" cy="4699000"/>
          </a:xfrm>
        </p:grpSpPr>
        <p:sp>
          <p:nvSpPr>
            <p:cNvPr name="Freeform 29" id="29"/>
            <p:cNvSpPr/>
            <p:nvPr/>
          </p:nvSpPr>
          <p:spPr>
            <a:xfrm>
              <a:off x="327533" y="113538"/>
              <a:ext cx="9798645" cy="4568952"/>
            </a:xfrm>
            <a:custGeom>
              <a:avLst/>
              <a:gdLst/>
              <a:ahLst/>
              <a:cxnLst/>
              <a:rect r="r" b="b" t="t" l="l"/>
              <a:pathLst>
                <a:path h="4568952" w="9798645">
                  <a:moveTo>
                    <a:pt x="9798137" y="4284853"/>
                  </a:moveTo>
                  <a:cubicBezTo>
                    <a:pt x="9798645" y="4274947"/>
                    <a:pt x="9797629" y="4265930"/>
                    <a:pt x="9795724" y="4257548"/>
                  </a:cubicBezTo>
                  <a:cubicBezTo>
                    <a:pt x="9780611" y="4143121"/>
                    <a:pt x="9704030" y="4046093"/>
                    <a:pt x="9596334" y="4012946"/>
                  </a:cubicBezTo>
                  <a:lnTo>
                    <a:pt x="9596334" y="2871851"/>
                  </a:lnTo>
                  <a:lnTo>
                    <a:pt x="9596334" y="618109"/>
                  </a:lnTo>
                  <a:lnTo>
                    <a:pt x="9596334" y="98552"/>
                  </a:lnTo>
                  <a:cubicBezTo>
                    <a:pt x="9596334" y="47117"/>
                    <a:pt x="9552646" y="3302"/>
                    <a:pt x="9501084" y="3302"/>
                  </a:cubicBezTo>
                  <a:lnTo>
                    <a:pt x="9230193" y="3302"/>
                  </a:lnTo>
                  <a:lnTo>
                    <a:pt x="8542264" y="3302"/>
                  </a:lnTo>
                  <a:lnTo>
                    <a:pt x="7564319" y="3302"/>
                  </a:lnTo>
                  <a:lnTo>
                    <a:pt x="6371040" y="3302"/>
                  </a:lnTo>
                  <a:lnTo>
                    <a:pt x="5063773" y="3302"/>
                  </a:lnTo>
                  <a:lnTo>
                    <a:pt x="3743980" y="3302"/>
                  </a:lnTo>
                  <a:lnTo>
                    <a:pt x="2507999" y="3302"/>
                  </a:lnTo>
                  <a:lnTo>
                    <a:pt x="1468335" y="3302"/>
                  </a:lnTo>
                  <a:lnTo>
                    <a:pt x="709676" y="3302"/>
                  </a:lnTo>
                  <a:cubicBezTo>
                    <a:pt x="578231" y="3302"/>
                    <a:pt x="446151" y="0"/>
                    <a:pt x="314706" y="3302"/>
                  </a:cubicBezTo>
                  <a:cubicBezTo>
                    <a:pt x="309118" y="3429"/>
                    <a:pt x="303403" y="3302"/>
                    <a:pt x="297815" y="3302"/>
                  </a:cubicBezTo>
                  <a:cubicBezTo>
                    <a:pt x="246380" y="3302"/>
                    <a:pt x="202565" y="46990"/>
                    <a:pt x="202565" y="98552"/>
                  </a:cubicBezTo>
                  <a:lnTo>
                    <a:pt x="202565" y="1511427"/>
                  </a:lnTo>
                  <a:lnTo>
                    <a:pt x="202565" y="3765169"/>
                  </a:lnTo>
                  <a:lnTo>
                    <a:pt x="202565" y="4013327"/>
                  </a:lnTo>
                  <a:cubicBezTo>
                    <a:pt x="87249" y="4049649"/>
                    <a:pt x="2032" y="4159123"/>
                    <a:pt x="1143" y="4284726"/>
                  </a:cubicBezTo>
                  <a:cubicBezTo>
                    <a:pt x="0" y="4439031"/>
                    <a:pt x="131953" y="4568825"/>
                    <a:pt x="285242" y="4568825"/>
                  </a:cubicBezTo>
                  <a:cubicBezTo>
                    <a:pt x="435102" y="4568825"/>
                    <a:pt x="548259" y="4453890"/>
                    <a:pt x="566928" y="4312031"/>
                  </a:cubicBezTo>
                  <a:cubicBezTo>
                    <a:pt x="568833" y="4303649"/>
                    <a:pt x="569849" y="4294632"/>
                    <a:pt x="569341" y="4284726"/>
                  </a:cubicBezTo>
                  <a:cubicBezTo>
                    <a:pt x="569849" y="4274820"/>
                    <a:pt x="568833" y="4265803"/>
                    <a:pt x="566928" y="4257421"/>
                  </a:cubicBezTo>
                  <a:cubicBezTo>
                    <a:pt x="553085" y="4152138"/>
                    <a:pt x="487172" y="4061714"/>
                    <a:pt x="392938" y="4022090"/>
                  </a:cubicBezTo>
                  <a:lnTo>
                    <a:pt x="392938" y="2871851"/>
                  </a:lnTo>
                  <a:lnTo>
                    <a:pt x="392938" y="618109"/>
                  </a:lnTo>
                  <a:lnTo>
                    <a:pt x="392938" y="193802"/>
                  </a:lnTo>
                  <a:lnTo>
                    <a:pt x="568579" y="193802"/>
                  </a:lnTo>
                  <a:lnTo>
                    <a:pt x="1255392" y="193802"/>
                  </a:lnTo>
                  <a:lnTo>
                    <a:pt x="2233336" y="193802"/>
                  </a:lnTo>
                  <a:lnTo>
                    <a:pt x="3426615" y="193802"/>
                  </a:lnTo>
                  <a:lnTo>
                    <a:pt x="4733882" y="193802"/>
                  </a:lnTo>
                  <a:lnTo>
                    <a:pt x="6053674" y="193802"/>
                  </a:lnTo>
                  <a:lnTo>
                    <a:pt x="7289656" y="193802"/>
                  </a:lnTo>
                  <a:lnTo>
                    <a:pt x="8329320" y="193802"/>
                  </a:lnTo>
                  <a:lnTo>
                    <a:pt x="9089096" y="193802"/>
                  </a:lnTo>
                  <a:cubicBezTo>
                    <a:pt x="9193617" y="193802"/>
                    <a:pt x="9300424" y="199390"/>
                    <a:pt x="9405707" y="197104"/>
                  </a:cubicBezTo>
                  <a:lnTo>
                    <a:pt x="9405707" y="1511554"/>
                  </a:lnTo>
                  <a:lnTo>
                    <a:pt x="9405707" y="3765296"/>
                  </a:lnTo>
                  <a:lnTo>
                    <a:pt x="9405707" y="4022852"/>
                  </a:lnTo>
                  <a:cubicBezTo>
                    <a:pt x="9303472" y="4066286"/>
                    <a:pt x="9230574" y="4168648"/>
                    <a:pt x="9229685" y="4284853"/>
                  </a:cubicBezTo>
                  <a:cubicBezTo>
                    <a:pt x="9228542" y="4439158"/>
                    <a:pt x="9360495" y="4568952"/>
                    <a:pt x="9513784" y="4568952"/>
                  </a:cubicBezTo>
                  <a:cubicBezTo>
                    <a:pt x="9663644" y="4568952"/>
                    <a:pt x="9776801" y="4454017"/>
                    <a:pt x="9795470" y="4312158"/>
                  </a:cubicBezTo>
                  <a:cubicBezTo>
                    <a:pt x="9797629" y="4303903"/>
                    <a:pt x="9798645" y="4294759"/>
                    <a:pt x="9798137" y="4284853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name="AutoShape 30" id="30"/>
          <p:cNvSpPr/>
          <p:nvPr/>
        </p:nvSpPr>
        <p:spPr>
          <a:xfrm rot="0">
            <a:off x="13885683" y="1360045"/>
            <a:ext cx="3263058" cy="58087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AutoShape 31" id="31"/>
          <p:cNvSpPr/>
          <p:nvPr/>
        </p:nvSpPr>
        <p:spPr>
          <a:xfrm rot="0">
            <a:off x="13885683" y="2685426"/>
            <a:ext cx="3263058" cy="58087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TextBox 32" id="32"/>
          <p:cNvSpPr txBox="true"/>
          <p:nvPr/>
        </p:nvSpPr>
        <p:spPr>
          <a:xfrm rot="0">
            <a:off x="14116545" y="1431405"/>
            <a:ext cx="278933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Postman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116545" y="2756786"/>
            <a:ext cx="278933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Swagger</a:t>
            </a:r>
          </a:p>
        </p:txBody>
      </p:sp>
      <p:sp>
        <p:nvSpPr>
          <p:cNvPr name="AutoShape 34" id="34"/>
          <p:cNvSpPr/>
          <p:nvPr/>
        </p:nvSpPr>
        <p:spPr>
          <a:xfrm rot="0">
            <a:off x="1166841" y="7642484"/>
            <a:ext cx="3263058" cy="58087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5" id="35"/>
          <p:cNvSpPr txBox="true"/>
          <p:nvPr/>
        </p:nvSpPr>
        <p:spPr>
          <a:xfrm rot="0">
            <a:off x="1367480" y="7713844"/>
            <a:ext cx="28028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MYSQL</a:t>
            </a:r>
          </a:p>
        </p:txBody>
      </p:sp>
      <p:sp>
        <p:nvSpPr>
          <p:cNvPr name="AutoShape 36" id="36"/>
          <p:cNvSpPr/>
          <p:nvPr/>
        </p:nvSpPr>
        <p:spPr>
          <a:xfrm rot="0">
            <a:off x="13904782" y="7642484"/>
            <a:ext cx="3263058" cy="580870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TextBox 37" id="37"/>
          <p:cNvSpPr txBox="true"/>
          <p:nvPr/>
        </p:nvSpPr>
        <p:spPr>
          <a:xfrm rot="0">
            <a:off x="14135643" y="7713844"/>
            <a:ext cx="278933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Github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42766" y="7880462"/>
            <a:ext cx="1049149" cy="104915"/>
          </a:xfrm>
          <a:prstGeom prst="rect">
            <a:avLst/>
          </a:prstGeom>
        </p:spPr>
      </p:pic>
      <p:grpSp>
        <p:nvGrpSpPr>
          <p:cNvPr name="Group 39" id="39"/>
          <p:cNvGrpSpPr/>
          <p:nvPr/>
        </p:nvGrpSpPr>
        <p:grpSpPr>
          <a:xfrm rot="0">
            <a:off x="6070611" y="7403976"/>
            <a:ext cx="2648510" cy="1057887"/>
            <a:chOff x="0" y="0"/>
            <a:chExt cx="2995280" cy="1196396"/>
          </a:xfrm>
        </p:grpSpPr>
        <p:sp>
          <p:nvSpPr>
            <p:cNvPr name="Freeform 40" id="40"/>
            <p:cNvSpPr/>
            <p:nvPr/>
          </p:nvSpPr>
          <p:spPr>
            <a:xfrm>
              <a:off x="0" y="0"/>
              <a:ext cx="2995280" cy="1196396"/>
            </a:xfrm>
            <a:custGeom>
              <a:avLst/>
              <a:gdLst/>
              <a:ahLst/>
              <a:cxnLst/>
              <a:rect r="r" b="b" t="t" l="l"/>
              <a:pathLst>
                <a:path h="1196396" w="2995280">
                  <a:moveTo>
                    <a:pt x="0" y="0"/>
                  </a:moveTo>
                  <a:lnTo>
                    <a:pt x="0" y="1196396"/>
                  </a:lnTo>
                  <a:lnTo>
                    <a:pt x="2995280" y="1196396"/>
                  </a:lnTo>
                  <a:lnTo>
                    <a:pt x="2995280" y="0"/>
                  </a:lnTo>
                  <a:lnTo>
                    <a:pt x="0" y="0"/>
                  </a:lnTo>
                  <a:close/>
                  <a:moveTo>
                    <a:pt x="2934320" y="1135436"/>
                  </a:moveTo>
                  <a:lnTo>
                    <a:pt x="59690" y="1135436"/>
                  </a:lnTo>
                  <a:lnTo>
                    <a:pt x="59690" y="59690"/>
                  </a:lnTo>
                  <a:lnTo>
                    <a:pt x="2934320" y="59690"/>
                  </a:lnTo>
                  <a:lnTo>
                    <a:pt x="2934320" y="1135436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9648098" y="7403976"/>
            <a:ext cx="2648510" cy="1057887"/>
            <a:chOff x="0" y="0"/>
            <a:chExt cx="2995280" cy="1196396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2995280" cy="1196396"/>
            </a:xfrm>
            <a:custGeom>
              <a:avLst/>
              <a:gdLst/>
              <a:ahLst/>
              <a:cxnLst/>
              <a:rect r="r" b="b" t="t" l="l"/>
              <a:pathLst>
                <a:path h="1196396" w="2995280">
                  <a:moveTo>
                    <a:pt x="0" y="0"/>
                  </a:moveTo>
                  <a:lnTo>
                    <a:pt x="0" y="1196396"/>
                  </a:lnTo>
                  <a:lnTo>
                    <a:pt x="2995280" y="1196396"/>
                  </a:lnTo>
                  <a:lnTo>
                    <a:pt x="2995280" y="0"/>
                  </a:lnTo>
                  <a:lnTo>
                    <a:pt x="0" y="0"/>
                  </a:lnTo>
                  <a:close/>
                  <a:moveTo>
                    <a:pt x="2934320" y="1135436"/>
                  </a:moveTo>
                  <a:lnTo>
                    <a:pt x="59690" y="1135436"/>
                  </a:lnTo>
                  <a:lnTo>
                    <a:pt x="59690" y="59690"/>
                  </a:lnTo>
                  <a:lnTo>
                    <a:pt x="2934320" y="59690"/>
                  </a:lnTo>
                  <a:lnTo>
                    <a:pt x="2934320" y="1135436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6444663" y="7713844"/>
            <a:ext cx="19004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2C92D5"/>
                </a:solidFill>
                <a:latin typeface="Aileron Regular Bold"/>
              </a:rPr>
              <a:t>Database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022149" y="7713844"/>
            <a:ext cx="19004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13538A"/>
                </a:solidFill>
                <a:latin typeface="Aileron Regular Bold"/>
              </a:rPr>
              <a:t>Repository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9063254" y="2276863"/>
            <a:ext cx="104086" cy="5709853"/>
            <a:chOff x="0" y="0"/>
            <a:chExt cx="138782" cy="7613138"/>
          </a:xfrm>
        </p:grpSpPr>
        <p:grpSp>
          <p:nvGrpSpPr>
            <p:cNvPr name="Group 46" id="46"/>
            <p:cNvGrpSpPr/>
            <p:nvPr/>
          </p:nvGrpSpPr>
          <p:grpSpPr>
            <a:xfrm rot="-5400000">
              <a:off x="-1152522" y="1152522"/>
              <a:ext cx="2443825" cy="138782"/>
              <a:chOff x="0" y="0"/>
              <a:chExt cx="10836948" cy="635000"/>
            </a:xfrm>
          </p:grpSpPr>
          <p:sp>
            <p:nvSpPr>
              <p:cNvPr name="Freeform 47" id="47"/>
              <p:cNvSpPr/>
              <p:nvPr/>
            </p:nvSpPr>
            <p:spPr>
              <a:xfrm>
                <a:off x="-16002" y="212852"/>
                <a:ext cx="10868951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10868951">
                    <a:moveTo>
                      <a:pt x="10746142" y="9398"/>
                    </a:moveTo>
                    <a:lnTo>
                      <a:pt x="9884408" y="9398"/>
                    </a:lnTo>
                    <a:lnTo>
                      <a:pt x="7244672" y="9398"/>
                    </a:lnTo>
                    <a:lnTo>
                      <a:pt x="4041834" y="9398"/>
                    </a:lnTo>
                    <a:lnTo>
                      <a:pt x="1272451" y="9398"/>
                    </a:lnTo>
                    <a:cubicBezTo>
                      <a:pt x="824770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1016141" y="199898"/>
                    </a:lnTo>
                    <a:lnTo>
                      <a:pt x="3655878" y="199898"/>
                    </a:lnTo>
                    <a:lnTo>
                      <a:pt x="6858715" y="199898"/>
                    </a:lnTo>
                    <a:lnTo>
                      <a:pt x="9628099" y="199898"/>
                    </a:lnTo>
                    <a:cubicBezTo>
                      <a:pt x="10075780" y="199898"/>
                      <a:pt x="10487951" y="209296"/>
                      <a:pt x="10735601" y="199898"/>
                    </a:cubicBezTo>
                    <a:cubicBezTo>
                      <a:pt x="10739158" y="199771"/>
                      <a:pt x="10742587" y="199898"/>
                      <a:pt x="10746142" y="199898"/>
                    </a:cubicBezTo>
                    <a:cubicBezTo>
                      <a:pt x="10868698" y="199898"/>
                      <a:pt x="10868951" y="9398"/>
                      <a:pt x="10746142" y="9398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grpSp>
          <p:nvGrpSpPr>
            <p:cNvPr name="Group 48" id="48"/>
            <p:cNvGrpSpPr/>
            <p:nvPr/>
          </p:nvGrpSpPr>
          <p:grpSpPr>
            <a:xfrm rot="-5400000">
              <a:off x="-1152522" y="6321834"/>
              <a:ext cx="2443825" cy="138782"/>
              <a:chOff x="0" y="0"/>
              <a:chExt cx="10836948" cy="635000"/>
            </a:xfrm>
          </p:grpSpPr>
          <p:sp>
            <p:nvSpPr>
              <p:cNvPr name="Freeform 49" id="49"/>
              <p:cNvSpPr/>
              <p:nvPr/>
            </p:nvSpPr>
            <p:spPr>
              <a:xfrm>
                <a:off x="-16002" y="212852"/>
                <a:ext cx="10868951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10868951">
                    <a:moveTo>
                      <a:pt x="10746142" y="9398"/>
                    </a:moveTo>
                    <a:lnTo>
                      <a:pt x="9884408" y="9398"/>
                    </a:lnTo>
                    <a:lnTo>
                      <a:pt x="7244672" y="9398"/>
                    </a:lnTo>
                    <a:lnTo>
                      <a:pt x="4041834" y="9398"/>
                    </a:lnTo>
                    <a:lnTo>
                      <a:pt x="1272451" y="9398"/>
                    </a:lnTo>
                    <a:cubicBezTo>
                      <a:pt x="824770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1016141" y="199898"/>
                    </a:lnTo>
                    <a:lnTo>
                      <a:pt x="3655878" y="199898"/>
                    </a:lnTo>
                    <a:lnTo>
                      <a:pt x="6858715" y="199898"/>
                    </a:lnTo>
                    <a:lnTo>
                      <a:pt x="9628099" y="199898"/>
                    </a:lnTo>
                    <a:cubicBezTo>
                      <a:pt x="10075780" y="199898"/>
                      <a:pt x="10487951" y="209296"/>
                      <a:pt x="10735601" y="199898"/>
                    </a:cubicBezTo>
                    <a:cubicBezTo>
                      <a:pt x="10739158" y="199771"/>
                      <a:pt x="10742587" y="199898"/>
                      <a:pt x="10746142" y="199898"/>
                    </a:cubicBezTo>
                    <a:cubicBezTo>
                      <a:pt x="10868698" y="199898"/>
                      <a:pt x="10868951" y="9398"/>
                      <a:pt x="10746142" y="9398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</p:grpSp>
      <p:sp>
        <p:nvSpPr>
          <p:cNvPr name="AutoShape 50" id="50"/>
          <p:cNvSpPr/>
          <p:nvPr/>
        </p:nvSpPr>
        <p:spPr>
          <a:xfrm rot="0">
            <a:off x="12245328" y="7918632"/>
            <a:ext cx="1659453" cy="0"/>
          </a:xfrm>
          <a:prstGeom prst="line">
            <a:avLst/>
          </a:prstGeom>
          <a:ln cap="flat" w="28575">
            <a:solidFill>
              <a:srgbClr val="13538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1" id="5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76698" b="0"/>
          <a:stretch>
            <a:fillRect/>
          </a:stretch>
        </p:blipFill>
        <p:spPr>
          <a:xfrm flipH="false" flipV="false" rot="0">
            <a:off x="12245328" y="5074239"/>
            <a:ext cx="244467" cy="104915"/>
          </a:xfrm>
          <a:prstGeom prst="rect">
            <a:avLst/>
          </a:prstGeom>
        </p:spPr>
      </p:pic>
      <p:grpSp>
        <p:nvGrpSpPr>
          <p:cNvPr name="Group 52" id="52"/>
          <p:cNvGrpSpPr/>
          <p:nvPr/>
        </p:nvGrpSpPr>
        <p:grpSpPr>
          <a:xfrm rot="0">
            <a:off x="12466809" y="4597753"/>
            <a:ext cx="1216492" cy="1057887"/>
            <a:chOff x="0" y="0"/>
            <a:chExt cx="1375767" cy="1196396"/>
          </a:xfrm>
        </p:grpSpPr>
        <p:sp>
          <p:nvSpPr>
            <p:cNvPr name="Freeform 53" id="53"/>
            <p:cNvSpPr/>
            <p:nvPr/>
          </p:nvSpPr>
          <p:spPr>
            <a:xfrm>
              <a:off x="0" y="0"/>
              <a:ext cx="1375767" cy="1196396"/>
            </a:xfrm>
            <a:custGeom>
              <a:avLst/>
              <a:gdLst/>
              <a:ahLst/>
              <a:cxnLst/>
              <a:rect r="r" b="b" t="t" l="l"/>
              <a:pathLst>
                <a:path h="1196396" w="1375767">
                  <a:moveTo>
                    <a:pt x="0" y="0"/>
                  </a:moveTo>
                  <a:lnTo>
                    <a:pt x="0" y="1196396"/>
                  </a:lnTo>
                  <a:lnTo>
                    <a:pt x="1375767" y="1196396"/>
                  </a:lnTo>
                  <a:lnTo>
                    <a:pt x="1375767" y="0"/>
                  </a:lnTo>
                  <a:lnTo>
                    <a:pt x="0" y="0"/>
                  </a:lnTo>
                  <a:close/>
                  <a:moveTo>
                    <a:pt x="1314807" y="1135436"/>
                  </a:moveTo>
                  <a:lnTo>
                    <a:pt x="59690" y="1135436"/>
                  </a:lnTo>
                  <a:lnTo>
                    <a:pt x="59690" y="59690"/>
                  </a:lnTo>
                  <a:lnTo>
                    <a:pt x="1314807" y="59690"/>
                  </a:lnTo>
                  <a:lnTo>
                    <a:pt x="1314807" y="1135436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12695353" y="4907621"/>
            <a:ext cx="80122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3EDAD8"/>
                </a:solidFill>
                <a:latin typeface="Aileron Regular Bold"/>
              </a:rPr>
              <a:t>IDE</a:t>
            </a:r>
          </a:p>
        </p:txBody>
      </p:sp>
      <p:sp>
        <p:nvSpPr>
          <p:cNvPr name="AutoShape 55" id="55"/>
          <p:cNvSpPr/>
          <p:nvPr/>
        </p:nvSpPr>
        <p:spPr>
          <a:xfrm rot="0">
            <a:off x="13881441" y="4841354"/>
            <a:ext cx="3267299" cy="58087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TextBox 56" id="56"/>
          <p:cNvSpPr txBox="true"/>
          <p:nvPr/>
        </p:nvSpPr>
        <p:spPr>
          <a:xfrm rot="0">
            <a:off x="14112303" y="4912714"/>
            <a:ext cx="64484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STS</a:t>
            </a:r>
          </a:p>
        </p:txBody>
      </p:sp>
      <p:sp>
        <p:nvSpPr>
          <p:cNvPr name="AutoShape 57" id="57"/>
          <p:cNvSpPr/>
          <p:nvPr/>
        </p:nvSpPr>
        <p:spPr>
          <a:xfrm rot="88347">
            <a:off x="13683268" y="5114955"/>
            <a:ext cx="198206" cy="0"/>
          </a:xfrm>
          <a:prstGeom prst="line">
            <a:avLst/>
          </a:prstGeom>
          <a:ln cap="flat" w="28575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" id="58"/>
          <p:cNvSpPr/>
          <p:nvPr/>
        </p:nvSpPr>
        <p:spPr>
          <a:xfrm rot="0">
            <a:off x="4429899" y="7918632"/>
            <a:ext cx="1640713" cy="0"/>
          </a:xfrm>
          <a:prstGeom prst="line">
            <a:avLst/>
          </a:prstGeom>
          <a:ln cap="flat" w="28575">
            <a:solidFill>
              <a:srgbClr val="2C92D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9" id="59"/>
          <p:cNvGrpSpPr/>
          <p:nvPr/>
        </p:nvGrpSpPr>
        <p:grpSpPr>
          <a:xfrm rot="0">
            <a:off x="3184956" y="4583470"/>
            <a:ext cx="2648510" cy="1057887"/>
            <a:chOff x="0" y="0"/>
            <a:chExt cx="2995280" cy="1196396"/>
          </a:xfrm>
        </p:grpSpPr>
        <p:sp>
          <p:nvSpPr>
            <p:cNvPr name="Freeform 60" id="60"/>
            <p:cNvSpPr/>
            <p:nvPr/>
          </p:nvSpPr>
          <p:spPr>
            <a:xfrm>
              <a:off x="0" y="0"/>
              <a:ext cx="2995280" cy="1196396"/>
            </a:xfrm>
            <a:custGeom>
              <a:avLst/>
              <a:gdLst/>
              <a:ahLst/>
              <a:cxnLst/>
              <a:rect r="r" b="b" t="t" l="l"/>
              <a:pathLst>
                <a:path h="1196396" w="2995280">
                  <a:moveTo>
                    <a:pt x="0" y="0"/>
                  </a:moveTo>
                  <a:lnTo>
                    <a:pt x="0" y="1196396"/>
                  </a:lnTo>
                  <a:lnTo>
                    <a:pt x="2995280" y="1196396"/>
                  </a:lnTo>
                  <a:lnTo>
                    <a:pt x="2995280" y="0"/>
                  </a:lnTo>
                  <a:lnTo>
                    <a:pt x="0" y="0"/>
                  </a:lnTo>
                  <a:close/>
                  <a:moveTo>
                    <a:pt x="2934320" y="1135436"/>
                  </a:moveTo>
                  <a:lnTo>
                    <a:pt x="59690" y="1135436"/>
                  </a:lnTo>
                  <a:lnTo>
                    <a:pt x="59690" y="59690"/>
                  </a:lnTo>
                  <a:lnTo>
                    <a:pt x="2934320" y="59690"/>
                  </a:lnTo>
                  <a:lnTo>
                    <a:pt x="2934320" y="1135436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4340157" y="4907621"/>
            <a:ext cx="131090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86EAE9"/>
                </a:solidFill>
                <a:latin typeface="Aileron Regular Bold"/>
              </a:rPr>
              <a:t>Language</a:t>
            </a:r>
          </a:p>
        </p:txBody>
      </p:sp>
      <p:sp>
        <p:nvSpPr>
          <p:cNvPr name="AutoShape 62" id="62"/>
          <p:cNvSpPr/>
          <p:nvPr/>
        </p:nvSpPr>
        <p:spPr>
          <a:xfrm rot="0">
            <a:off x="1143501" y="4821978"/>
            <a:ext cx="1841430" cy="580870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TextBox 63" id="63"/>
          <p:cNvSpPr txBox="true"/>
          <p:nvPr/>
        </p:nvSpPr>
        <p:spPr>
          <a:xfrm rot="0">
            <a:off x="2282533" y="4893338"/>
            <a:ext cx="60852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Java</a:t>
            </a:r>
          </a:p>
        </p:txBody>
      </p:sp>
      <p:sp>
        <p:nvSpPr>
          <p:cNvPr name="AutoShape 64" id="64"/>
          <p:cNvSpPr/>
          <p:nvPr/>
        </p:nvSpPr>
        <p:spPr>
          <a:xfrm rot="81">
            <a:off x="2984931" y="5098123"/>
            <a:ext cx="200025" cy="0"/>
          </a:xfrm>
          <a:prstGeom prst="line">
            <a:avLst/>
          </a:prstGeom>
          <a:ln cap="flat" w="28575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5" id="65"/>
          <p:cNvGrpSpPr/>
          <p:nvPr/>
        </p:nvGrpSpPr>
        <p:grpSpPr>
          <a:xfrm rot="0">
            <a:off x="4324567" y="1842154"/>
            <a:ext cx="670355" cy="2297534"/>
            <a:chOff x="0" y="0"/>
            <a:chExt cx="893807" cy="3063378"/>
          </a:xfrm>
        </p:grpSpPr>
        <p:grpSp>
          <p:nvGrpSpPr>
            <p:cNvPr name="Group 66" id="66"/>
            <p:cNvGrpSpPr/>
            <p:nvPr/>
          </p:nvGrpSpPr>
          <p:grpSpPr>
            <a:xfrm rot="5400000">
              <a:off x="-640159" y="640159"/>
              <a:ext cx="2174124" cy="893807"/>
              <a:chOff x="0" y="0"/>
              <a:chExt cx="10490033" cy="4699000"/>
            </a:xfrm>
          </p:grpSpPr>
          <p:sp>
            <p:nvSpPr>
              <p:cNvPr name="Freeform 67" id="67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68" id="68"/>
            <p:cNvGrpSpPr/>
            <p:nvPr/>
          </p:nvGrpSpPr>
          <p:grpSpPr>
            <a:xfrm rot="5400000">
              <a:off x="-640159" y="1529413"/>
              <a:ext cx="2174124" cy="893807"/>
              <a:chOff x="0" y="0"/>
              <a:chExt cx="10490033" cy="4699000"/>
            </a:xfrm>
          </p:grpSpPr>
          <p:sp>
            <p:nvSpPr>
              <p:cNvPr name="Freeform 69" id="69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sp>
        <p:nvSpPr>
          <p:cNvPr name="AutoShape 70" id="70"/>
          <p:cNvSpPr/>
          <p:nvPr/>
        </p:nvSpPr>
        <p:spPr>
          <a:xfrm rot="0">
            <a:off x="1143501" y="3051009"/>
            <a:ext cx="3263058" cy="580870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AutoShape 71" id="71"/>
          <p:cNvSpPr/>
          <p:nvPr/>
        </p:nvSpPr>
        <p:spPr>
          <a:xfrm rot="0">
            <a:off x="1143501" y="3713699"/>
            <a:ext cx="3263058" cy="580870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TextBox 72" id="72"/>
          <p:cNvSpPr txBox="true"/>
          <p:nvPr/>
        </p:nvSpPr>
        <p:spPr>
          <a:xfrm rot="0">
            <a:off x="1344140" y="3122369"/>
            <a:ext cx="28028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JDBC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44140" y="3785059"/>
            <a:ext cx="28028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JSP</a:t>
            </a:r>
          </a:p>
        </p:txBody>
      </p:sp>
      <p:pic>
        <p:nvPicPr>
          <p:cNvPr name="Picture 74" id="7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679116" y="8621191"/>
            <a:ext cx="1158469" cy="1158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5965585" y="5395280"/>
            <a:ext cx="6389070" cy="144458"/>
            <a:chOff x="0" y="0"/>
            <a:chExt cx="27218580" cy="635000"/>
          </a:xfrm>
        </p:grpSpPr>
        <p:sp>
          <p:nvSpPr>
            <p:cNvPr name="Freeform 3" id="3"/>
            <p:cNvSpPr/>
            <p:nvPr/>
          </p:nvSpPr>
          <p:spPr>
            <a:xfrm>
              <a:off x="-16002" y="212852"/>
              <a:ext cx="27250585" cy="209296"/>
            </a:xfrm>
            <a:custGeom>
              <a:avLst/>
              <a:gdLst/>
              <a:ahLst/>
              <a:cxnLst/>
              <a:rect r="r" b="b" t="t" l="l"/>
              <a:pathLst>
                <a:path h="209296" w="27250585">
                  <a:moveTo>
                    <a:pt x="27127777" y="9398"/>
                  </a:moveTo>
                  <a:lnTo>
                    <a:pt x="25361739" y="9398"/>
                  </a:lnTo>
                  <a:lnTo>
                    <a:pt x="18418521" y="9398"/>
                  </a:lnTo>
                  <a:lnTo>
                    <a:pt x="9994194" y="9398"/>
                  </a:lnTo>
                  <a:lnTo>
                    <a:pt x="2709970" y="9398"/>
                  </a:lnTo>
                  <a:cubicBezTo>
                    <a:pt x="1532447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2035806" y="199898"/>
                  </a:lnTo>
                  <a:lnTo>
                    <a:pt x="8979025" y="199898"/>
                  </a:lnTo>
                  <a:lnTo>
                    <a:pt x="17403352" y="199898"/>
                  </a:lnTo>
                  <a:lnTo>
                    <a:pt x="24687575" y="199898"/>
                  </a:lnTo>
                  <a:cubicBezTo>
                    <a:pt x="25865099" y="199898"/>
                    <a:pt x="26869585" y="209296"/>
                    <a:pt x="27117235" y="199898"/>
                  </a:cubicBezTo>
                  <a:cubicBezTo>
                    <a:pt x="27120791" y="199771"/>
                    <a:pt x="27124220" y="199898"/>
                    <a:pt x="27127777" y="199898"/>
                  </a:cubicBezTo>
                  <a:cubicBezTo>
                    <a:pt x="27250330" y="199898"/>
                    <a:pt x="27250585" y="9398"/>
                    <a:pt x="27127777" y="9398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228023" y="2306723"/>
            <a:ext cx="2819159" cy="1958503"/>
            <a:chOff x="0" y="0"/>
            <a:chExt cx="3758878" cy="261133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823242" y="1220174"/>
              <a:ext cx="1935636" cy="192611"/>
              <a:chOff x="0" y="0"/>
              <a:chExt cx="6184618" cy="635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-16002" y="212852"/>
                <a:ext cx="6216622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6216622">
                    <a:moveTo>
                      <a:pt x="6093813" y="9398"/>
                    </a:moveTo>
                    <a:lnTo>
                      <a:pt x="5488897" y="9398"/>
                    </a:lnTo>
                    <a:lnTo>
                      <a:pt x="4071335" y="9398"/>
                    </a:lnTo>
                    <a:lnTo>
                      <a:pt x="2351383" y="9398"/>
                    </a:lnTo>
                    <a:lnTo>
                      <a:pt x="864200" y="9398"/>
                    </a:lnTo>
                    <a:cubicBezTo>
                      <a:pt x="623792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726560" y="199898"/>
                    </a:lnTo>
                    <a:lnTo>
                      <a:pt x="2144122" y="199898"/>
                    </a:lnTo>
                    <a:lnTo>
                      <a:pt x="3864074" y="199898"/>
                    </a:lnTo>
                    <a:lnTo>
                      <a:pt x="5351257" y="199898"/>
                    </a:lnTo>
                    <a:cubicBezTo>
                      <a:pt x="5591666" y="199898"/>
                      <a:pt x="5835622" y="209296"/>
                      <a:pt x="6083272" y="199898"/>
                    </a:cubicBezTo>
                    <a:cubicBezTo>
                      <a:pt x="6086828" y="199771"/>
                      <a:pt x="6090257" y="199898"/>
                      <a:pt x="6093813" y="199898"/>
                    </a:cubicBezTo>
                    <a:cubicBezTo>
                      <a:pt x="6216368" y="199898"/>
                      <a:pt x="6216622" y="9398"/>
                      <a:pt x="6093813" y="9398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10800000">
              <a:off x="838200" y="0"/>
              <a:ext cx="983935" cy="337758"/>
              <a:chOff x="0" y="0"/>
              <a:chExt cx="1479875" cy="508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32477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7" y="503"/>
                      <a:pt x="407116" y="91900"/>
                      <a:pt x="407116" y="204470"/>
                    </a:cubicBezTo>
                    <a:cubicBezTo>
                      <a:pt x="407116" y="317040"/>
                      <a:pt x="316127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11430"/>
                <a:ext cx="1479875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1479875">
                    <a:moveTo>
                      <a:pt x="1236035" y="0"/>
                    </a:moveTo>
                    <a:cubicBezTo>
                      <a:pt x="1115385" y="0"/>
                      <a:pt x="1015055" y="88900"/>
                      <a:pt x="996005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997275" y="280670"/>
                    </a:lnTo>
                    <a:cubicBezTo>
                      <a:pt x="1015055" y="396240"/>
                      <a:pt x="1116655" y="485140"/>
                      <a:pt x="1237305" y="485140"/>
                    </a:cubicBezTo>
                    <a:cubicBezTo>
                      <a:pt x="1371925" y="485140"/>
                      <a:pt x="1479875" y="375920"/>
                      <a:pt x="1479875" y="242570"/>
                    </a:cubicBezTo>
                    <a:cubicBezTo>
                      <a:pt x="1479875" y="107950"/>
                      <a:pt x="1370655" y="0"/>
                      <a:pt x="1236035" y="0"/>
                    </a:cubicBezTo>
                    <a:close/>
                    <a:moveTo>
                      <a:pt x="1236035" y="408940"/>
                    </a:moveTo>
                    <a:cubicBezTo>
                      <a:pt x="1144595" y="408940"/>
                      <a:pt x="1069665" y="334010"/>
                      <a:pt x="1069665" y="242570"/>
                    </a:cubicBezTo>
                    <a:cubicBezTo>
                      <a:pt x="1069665" y="151130"/>
                      <a:pt x="1144595" y="76200"/>
                      <a:pt x="1236035" y="76200"/>
                    </a:cubicBezTo>
                    <a:cubicBezTo>
                      <a:pt x="1327475" y="76200"/>
                      <a:pt x="1402405" y="151130"/>
                      <a:pt x="1402405" y="242570"/>
                    </a:cubicBezTo>
                    <a:cubicBezTo>
                      <a:pt x="1403675" y="334010"/>
                      <a:pt x="1328745" y="408940"/>
                      <a:pt x="1236035" y="40894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0" y="2273579"/>
              <a:ext cx="1822135" cy="337758"/>
              <a:chOff x="0" y="0"/>
              <a:chExt cx="2740559" cy="508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2293161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0" y="11430"/>
                <a:ext cx="2740559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740559">
                    <a:moveTo>
                      <a:pt x="2496719" y="0"/>
                    </a:moveTo>
                    <a:cubicBezTo>
                      <a:pt x="2376069" y="0"/>
                      <a:pt x="2275739" y="88900"/>
                      <a:pt x="2256689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2257958" y="280670"/>
                    </a:lnTo>
                    <a:cubicBezTo>
                      <a:pt x="2275739" y="396240"/>
                      <a:pt x="2377339" y="485140"/>
                      <a:pt x="2497989" y="485140"/>
                    </a:cubicBezTo>
                    <a:cubicBezTo>
                      <a:pt x="2632608" y="485140"/>
                      <a:pt x="2740558" y="375920"/>
                      <a:pt x="2740558" y="242570"/>
                    </a:cubicBezTo>
                    <a:cubicBezTo>
                      <a:pt x="2740559" y="107950"/>
                      <a:pt x="2631339" y="0"/>
                      <a:pt x="2496719" y="0"/>
                    </a:cubicBezTo>
                    <a:close/>
                    <a:moveTo>
                      <a:pt x="2496719" y="408940"/>
                    </a:moveTo>
                    <a:cubicBezTo>
                      <a:pt x="2405279" y="408940"/>
                      <a:pt x="2330349" y="334010"/>
                      <a:pt x="2330349" y="242570"/>
                    </a:cubicBezTo>
                    <a:cubicBezTo>
                      <a:pt x="2330349" y="151130"/>
                      <a:pt x="2405279" y="76200"/>
                      <a:pt x="2496719" y="76200"/>
                    </a:cubicBezTo>
                    <a:cubicBezTo>
                      <a:pt x="2588158" y="76200"/>
                      <a:pt x="2663089" y="151130"/>
                      <a:pt x="2663089" y="242570"/>
                    </a:cubicBezTo>
                    <a:cubicBezTo>
                      <a:pt x="2664358" y="334010"/>
                      <a:pt x="2589429" y="408940"/>
                      <a:pt x="2496719" y="40894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627362" y="1220174"/>
              <a:ext cx="2429758" cy="192611"/>
              <a:chOff x="0" y="0"/>
              <a:chExt cx="7763402" cy="635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-16002" y="212852"/>
                <a:ext cx="7795406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7795406">
                    <a:moveTo>
                      <a:pt x="7672597" y="9398"/>
                    </a:moveTo>
                    <a:lnTo>
                      <a:pt x="6980530" y="9398"/>
                    </a:lnTo>
                    <a:lnTo>
                      <a:pt x="5148218" y="9398"/>
                    </a:lnTo>
                    <a:lnTo>
                      <a:pt x="2925044" y="9398"/>
                    </a:lnTo>
                    <a:lnTo>
                      <a:pt x="1002742" y="9398"/>
                    </a:lnTo>
                    <a:cubicBezTo>
                      <a:pt x="691994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824830" y="199898"/>
                    </a:lnTo>
                    <a:lnTo>
                      <a:pt x="2657142" y="199898"/>
                    </a:lnTo>
                    <a:lnTo>
                      <a:pt x="4880316" y="199898"/>
                    </a:lnTo>
                    <a:lnTo>
                      <a:pt x="6802618" y="199898"/>
                    </a:lnTo>
                    <a:cubicBezTo>
                      <a:pt x="7113366" y="199898"/>
                      <a:pt x="7414406" y="209296"/>
                      <a:pt x="7662056" y="199898"/>
                    </a:cubicBezTo>
                    <a:cubicBezTo>
                      <a:pt x="7665613" y="199771"/>
                      <a:pt x="7669041" y="199898"/>
                      <a:pt x="7672597" y="199898"/>
                    </a:cubicBezTo>
                    <a:cubicBezTo>
                      <a:pt x="7795153" y="199898"/>
                      <a:pt x="7795406" y="9398"/>
                      <a:pt x="7672597" y="9398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name="Group 15" id="15"/>
          <p:cNvGrpSpPr/>
          <p:nvPr/>
        </p:nvGrpSpPr>
        <p:grpSpPr>
          <a:xfrm rot="2699999">
            <a:off x="6182407" y="4871824"/>
            <a:ext cx="4908512" cy="144458"/>
            <a:chOff x="0" y="0"/>
            <a:chExt cx="20911139" cy="635000"/>
          </a:xfrm>
        </p:grpSpPr>
        <p:sp>
          <p:nvSpPr>
            <p:cNvPr name="Freeform 16" id="16"/>
            <p:cNvSpPr/>
            <p:nvPr/>
          </p:nvSpPr>
          <p:spPr>
            <a:xfrm>
              <a:off x="-16002" y="212852"/>
              <a:ext cx="20943143" cy="209296"/>
            </a:xfrm>
            <a:custGeom>
              <a:avLst/>
              <a:gdLst/>
              <a:ahLst/>
              <a:cxnLst/>
              <a:rect r="r" b="b" t="t" l="l"/>
              <a:pathLst>
                <a:path h="209296" w="20943143">
                  <a:moveTo>
                    <a:pt x="20820334" y="9398"/>
                  </a:moveTo>
                  <a:lnTo>
                    <a:pt x="19402482" y="9398"/>
                  </a:lnTo>
                  <a:lnTo>
                    <a:pt x="14116239" y="9398"/>
                  </a:lnTo>
                  <a:lnTo>
                    <a:pt x="7702349" y="9398"/>
                  </a:lnTo>
                  <a:lnTo>
                    <a:pt x="2156480" y="9398"/>
                  </a:lnTo>
                  <a:cubicBezTo>
                    <a:pt x="1259969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643203" y="199898"/>
                  </a:lnTo>
                  <a:lnTo>
                    <a:pt x="6929447" y="199898"/>
                  </a:lnTo>
                  <a:lnTo>
                    <a:pt x="13343337" y="199898"/>
                  </a:lnTo>
                  <a:lnTo>
                    <a:pt x="18889207" y="199898"/>
                  </a:lnTo>
                  <a:cubicBezTo>
                    <a:pt x="19785716" y="199898"/>
                    <a:pt x="20562143" y="209296"/>
                    <a:pt x="20809793" y="199898"/>
                  </a:cubicBezTo>
                  <a:cubicBezTo>
                    <a:pt x="20813350" y="199771"/>
                    <a:pt x="20816779" y="199898"/>
                    <a:pt x="20820334" y="199898"/>
                  </a:cubicBezTo>
                  <a:cubicBezTo>
                    <a:pt x="20942889" y="199898"/>
                    <a:pt x="20943143" y="9398"/>
                    <a:pt x="20820334" y="9398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242168" y="3549557"/>
            <a:ext cx="3835903" cy="3835903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0">
            <a:off x="6186682" y="2723492"/>
            <a:ext cx="1055487" cy="1055487"/>
            <a:chOff x="0" y="0"/>
            <a:chExt cx="1407315" cy="1407315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407315" cy="1407315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61183" y="361183"/>
              <a:ext cx="684949" cy="684949"/>
            </a:xfrm>
            <a:prstGeom prst="rect">
              <a:avLst/>
            </a:prstGeom>
          </p:spPr>
        </p:pic>
      </p:grpSp>
      <p:grpSp>
        <p:nvGrpSpPr>
          <p:cNvPr name="Group 21" id="21"/>
          <p:cNvGrpSpPr/>
          <p:nvPr/>
        </p:nvGrpSpPr>
        <p:grpSpPr>
          <a:xfrm rot="0">
            <a:off x="11220936" y="2271984"/>
            <a:ext cx="2804947" cy="1958503"/>
            <a:chOff x="0" y="0"/>
            <a:chExt cx="3739929" cy="261133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1917794" y="2273579"/>
              <a:ext cx="983935" cy="337758"/>
              <a:chOff x="0" y="0"/>
              <a:chExt cx="1479875" cy="508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032477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7" y="503"/>
                      <a:pt x="407116" y="91900"/>
                      <a:pt x="407116" y="204470"/>
                    </a:cubicBezTo>
                    <a:cubicBezTo>
                      <a:pt x="407116" y="317040"/>
                      <a:pt x="316127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11430"/>
                <a:ext cx="1479875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1479875">
                    <a:moveTo>
                      <a:pt x="1236035" y="0"/>
                    </a:moveTo>
                    <a:cubicBezTo>
                      <a:pt x="1115385" y="0"/>
                      <a:pt x="1015055" y="88900"/>
                      <a:pt x="996005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997275" y="280670"/>
                    </a:lnTo>
                    <a:cubicBezTo>
                      <a:pt x="1015055" y="396240"/>
                      <a:pt x="1116655" y="485140"/>
                      <a:pt x="1237305" y="485140"/>
                    </a:cubicBezTo>
                    <a:cubicBezTo>
                      <a:pt x="1371925" y="485140"/>
                      <a:pt x="1479875" y="375920"/>
                      <a:pt x="1479875" y="242570"/>
                    </a:cubicBezTo>
                    <a:cubicBezTo>
                      <a:pt x="1479875" y="107950"/>
                      <a:pt x="1370655" y="0"/>
                      <a:pt x="1236035" y="0"/>
                    </a:cubicBezTo>
                    <a:close/>
                    <a:moveTo>
                      <a:pt x="1236035" y="408940"/>
                    </a:moveTo>
                    <a:cubicBezTo>
                      <a:pt x="1144595" y="408940"/>
                      <a:pt x="1069665" y="334010"/>
                      <a:pt x="1069665" y="242570"/>
                    </a:cubicBezTo>
                    <a:cubicBezTo>
                      <a:pt x="1069665" y="151130"/>
                      <a:pt x="1144595" y="76200"/>
                      <a:pt x="1236035" y="76200"/>
                    </a:cubicBezTo>
                    <a:cubicBezTo>
                      <a:pt x="1327475" y="76200"/>
                      <a:pt x="1402405" y="151130"/>
                      <a:pt x="1402405" y="242570"/>
                    </a:cubicBezTo>
                    <a:cubicBezTo>
                      <a:pt x="1403675" y="334010"/>
                      <a:pt x="1328745" y="408940"/>
                      <a:pt x="1236035" y="40894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1917794" y="1515719"/>
              <a:ext cx="1822135" cy="337758"/>
              <a:chOff x="0" y="0"/>
              <a:chExt cx="2740559" cy="50800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2293161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11430"/>
                <a:ext cx="2740559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740559">
                    <a:moveTo>
                      <a:pt x="2496719" y="0"/>
                    </a:moveTo>
                    <a:cubicBezTo>
                      <a:pt x="2376069" y="0"/>
                      <a:pt x="2275739" y="88900"/>
                      <a:pt x="2256689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2257958" y="280670"/>
                    </a:lnTo>
                    <a:cubicBezTo>
                      <a:pt x="2275739" y="396240"/>
                      <a:pt x="2377339" y="485140"/>
                      <a:pt x="2497989" y="485140"/>
                    </a:cubicBezTo>
                    <a:cubicBezTo>
                      <a:pt x="2632608" y="485140"/>
                      <a:pt x="2740558" y="375920"/>
                      <a:pt x="2740558" y="242570"/>
                    </a:cubicBezTo>
                    <a:cubicBezTo>
                      <a:pt x="2740559" y="107950"/>
                      <a:pt x="2631339" y="0"/>
                      <a:pt x="2496719" y="0"/>
                    </a:cubicBezTo>
                    <a:close/>
                    <a:moveTo>
                      <a:pt x="2496719" y="408940"/>
                    </a:moveTo>
                    <a:cubicBezTo>
                      <a:pt x="2405279" y="408940"/>
                      <a:pt x="2330349" y="334010"/>
                      <a:pt x="2330349" y="242570"/>
                    </a:cubicBezTo>
                    <a:cubicBezTo>
                      <a:pt x="2330349" y="151130"/>
                      <a:pt x="2405279" y="76200"/>
                      <a:pt x="2496719" y="76200"/>
                    </a:cubicBezTo>
                    <a:cubicBezTo>
                      <a:pt x="2588158" y="76200"/>
                      <a:pt x="2663089" y="151130"/>
                      <a:pt x="2663089" y="242570"/>
                    </a:cubicBezTo>
                    <a:cubicBezTo>
                      <a:pt x="2664358" y="334010"/>
                      <a:pt x="2589429" y="408940"/>
                      <a:pt x="2496719" y="40894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1917794" y="757860"/>
              <a:ext cx="983935" cy="337758"/>
              <a:chOff x="0" y="0"/>
              <a:chExt cx="1479875" cy="508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032477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7" y="503"/>
                      <a:pt x="407116" y="91900"/>
                      <a:pt x="407116" y="204470"/>
                    </a:cubicBezTo>
                    <a:cubicBezTo>
                      <a:pt x="407116" y="317040"/>
                      <a:pt x="316127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11430"/>
                <a:ext cx="1479875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1479875">
                    <a:moveTo>
                      <a:pt x="1236035" y="0"/>
                    </a:moveTo>
                    <a:cubicBezTo>
                      <a:pt x="1115385" y="0"/>
                      <a:pt x="1015055" y="88900"/>
                      <a:pt x="996005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997275" y="280670"/>
                    </a:lnTo>
                    <a:cubicBezTo>
                      <a:pt x="1015055" y="396240"/>
                      <a:pt x="1116655" y="485140"/>
                      <a:pt x="1237305" y="485140"/>
                    </a:cubicBezTo>
                    <a:cubicBezTo>
                      <a:pt x="1371925" y="485140"/>
                      <a:pt x="1479875" y="375920"/>
                      <a:pt x="1479875" y="242570"/>
                    </a:cubicBezTo>
                    <a:cubicBezTo>
                      <a:pt x="1479875" y="107950"/>
                      <a:pt x="1370655" y="0"/>
                      <a:pt x="1236035" y="0"/>
                    </a:cubicBezTo>
                    <a:close/>
                    <a:moveTo>
                      <a:pt x="1236035" y="408940"/>
                    </a:moveTo>
                    <a:cubicBezTo>
                      <a:pt x="1144595" y="408940"/>
                      <a:pt x="1069665" y="334010"/>
                      <a:pt x="1069665" y="242570"/>
                    </a:cubicBezTo>
                    <a:cubicBezTo>
                      <a:pt x="1069665" y="151130"/>
                      <a:pt x="1144595" y="76200"/>
                      <a:pt x="1236035" y="76200"/>
                    </a:cubicBezTo>
                    <a:cubicBezTo>
                      <a:pt x="1327475" y="76200"/>
                      <a:pt x="1402405" y="151130"/>
                      <a:pt x="1402405" y="242570"/>
                    </a:cubicBezTo>
                    <a:cubicBezTo>
                      <a:pt x="1403675" y="334010"/>
                      <a:pt x="1328745" y="408940"/>
                      <a:pt x="1236035" y="40894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917794" y="0"/>
              <a:ext cx="1822135" cy="337758"/>
              <a:chOff x="0" y="0"/>
              <a:chExt cx="2740559" cy="50800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2293161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11430"/>
                <a:ext cx="2740559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740559">
                    <a:moveTo>
                      <a:pt x="2496719" y="0"/>
                    </a:moveTo>
                    <a:cubicBezTo>
                      <a:pt x="2376069" y="0"/>
                      <a:pt x="2275739" y="88900"/>
                      <a:pt x="2256689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2257958" y="280670"/>
                    </a:lnTo>
                    <a:cubicBezTo>
                      <a:pt x="2275739" y="396240"/>
                      <a:pt x="2377339" y="485140"/>
                      <a:pt x="2497989" y="485140"/>
                    </a:cubicBezTo>
                    <a:cubicBezTo>
                      <a:pt x="2632608" y="485140"/>
                      <a:pt x="2740558" y="375920"/>
                      <a:pt x="2740558" y="242570"/>
                    </a:cubicBezTo>
                    <a:cubicBezTo>
                      <a:pt x="2740559" y="107950"/>
                      <a:pt x="2631339" y="0"/>
                      <a:pt x="2496719" y="0"/>
                    </a:cubicBezTo>
                    <a:close/>
                    <a:moveTo>
                      <a:pt x="2496719" y="408940"/>
                    </a:moveTo>
                    <a:cubicBezTo>
                      <a:pt x="2405279" y="408940"/>
                      <a:pt x="2330349" y="334010"/>
                      <a:pt x="2330349" y="242570"/>
                    </a:cubicBezTo>
                    <a:cubicBezTo>
                      <a:pt x="2330349" y="151130"/>
                      <a:pt x="2405279" y="76200"/>
                      <a:pt x="2496719" y="76200"/>
                    </a:cubicBezTo>
                    <a:cubicBezTo>
                      <a:pt x="2588158" y="76200"/>
                      <a:pt x="2663089" y="151130"/>
                      <a:pt x="2663089" y="242570"/>
                    </a:cubicBezTo>
                    <a:cubicBezTo>
                      <a:pt x="2664358" y="334010"/>
                      <a:pt x="2589429" y="408940"/>
                      <a:pt x="2496719" y="40894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-5400000">
              <a:off x="682809" y="1198552"/>
              <a:ext cx="2429758" cy="192611"/>
              <a:chOff x="0" y="0"/>
              <a:chExt cx="7763402" cy="635000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-16002" y="212852"/>
                <a:ext cx="7795406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7795406">
                    <a:moveTo>
                      <a:pt x="7672597" y="9398"/>
                    </a:moveTo>
                    <a:lnTo>
                      <a:pt x="6980530" y="9398"/>
                    </a:lnTo>
                    <a:lnTo>
                      <a:pt x="5148218" y="9398"/>
                    </a:lnTo>
                    <a:lnTo>
                      <a:pt x="2925044" y="9398"/>
                    </a:lnTo>
                    <a:lnTo>
                      <a:pt x="1002742" y="9398"/>
                    </a:lnTo>
                    <a:cubicBezTo>
                      <a:pt x="691994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824830" y="199898"/>
                    </a:lnTo>
                    <a:lnTo>
                      <a:pt x="2657142" y="199898"/>
                    </a:lnTo>
                    <a:lnTo>
                      <a:pt x="4880316" y="199898"/>
                    </a:lnTo>
                    <a:lnTo>
                      <a:pt x="6802618" y="199898"/>
                    </a:lnTo>
                    <a:cubicBezTo>
                      <a:pt x="7113366" y="199898"/>
                      <a:pt x="7414406" y="209296"/>
                      <a:pt x="7662056" y="199898"/>
                    </a:cubicBezTo>
                    <a:cubicBezTo>
                      <a:pt x="7665613" y="199771"/>
                      <a:pt x="7669041" y="199898"/>
                      <a:pt x="7672597" y="199898"/>
                    </a:cubicBezTo>
                    <a:cubicBezTo>
                      <a:pt x="7795153" y="199898"/>
                      <a:pt x="7795406" y="9398"/>
                      <a:pt x="7672597" y="9398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1266493"/>
              <a:ext cx="1935636" cy="192611"/>
              <a:chOff x="0" y="0"/>
              <a:chExt cx="6184618" cy="635000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-16002" y="212852"/>
                <a:ext cx="6216622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6216622">
                    <a:moveTo>
                      <a:pt x="6093813" y="9398"/>
                    </a:moveTo>
                    <a:lnTo>
                      <a:pt x="5488897" y="9398"/>
                    </a:lnTo>
                    <a:lnTo>
                      <a:pt x="4071335" y="9398"/>
                    </a:lnTo>
                    <a:lnTo>
                      <a:pt x="2351383" y="9398"/>
                    </a:lnTo>
                    <a:lnTo>
                      <a:pt x="864200" y="9398"/>
                    </a:lnTo>
                    <a:cubicBezTo>
                      <a:pt x="623792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726560" y="199898"/>
                    </a:lnTo>
                    <a:lnTo>
                      <a:pt x="2144122" y="199898"/>
                    </a:lnTo>
                    <a:lnTo>
                      <a:pt x="3864074" y="199898"/>
                    </a:lnTo>
                    <a:lnTo>
                      <a:pt x="5351257" y="199898"/>
                    </a:lnTo>
                    <a:cubicBezTo>
                      <a:pt x="5591666" y="199898"/>
                      <a:pt x="5835622" y="209296"/>
                      <a:pt x="6083272" y="199898"/>
                    </a:cubicBezTo>
                    <a:cubicBezTo>
                      <a:pt x="6086828" y="199771"/>
                      <a:pt x="6090257" y="199898"/>
                      <a:pt x="6093813" y="199898"/>
                    </a:cubicBezTo>
                    <a:cubicBezTo>
                      <a:pt x="6216368" y="199898"/>
                      <a:pt x="6216622" y="9398"/>
                      <a:pt x="6093813" y="9398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</p:grpSp>
      <p:grpSp>
        <p:nvGrpSpPr>
          <p:cNvPr name="Group 38" id="38"/>
          <p:cNvGrpSpPr/>
          <p:nvPr/>
        </p:nvGrpSpPr>
        <p:grpSpPr>
          <a:xfrm rot="0">
            <a:off x="10988850" y="2694110"/>
            <a:ext cx="1055487" cy="1055487"/>
            <a:chOff x="0" y="0"/>
            <a:chExt cx="1407315" cy="1407315"/>
          </a:xfrm>
        </p:grpSpPr>
        <p:pic>
          <p:nvPicPr>
            <p:cNvPr name="Picture 39" id="3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1407315" cy="1407315"/>
            </a:xfrm>
            <a:prstGeom prst="rect">
              <a:avLst/>
            </a:prstGeom>
          </p:spPr>
        </p:pic>
        <p:pic>
          <p:nvPicPr>
            <p:cNvPr name="Picture 40" id="4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35298" y="335298"/>
              <a:ext cx="736720" cy="736720"/>
            </a:xfrm>
            <a:prstGeom prst="rect">
              <a:avLst/>
            </a:prstGeom>
          </p:spPr>
        </p:pic>
      </p:grpSp>
      <p:grpSp>
        <p:nvGrpSpPr>
          <p:cNvPr name="Group 41" id="41"/>
          <p:cNvGrpSpPr/>
          <p:nvPr/>
        </p:nvGrpSpPr>
        <p:grpSpPr>
          <a:xfrm rot="0">
            <a:off x="4228874" y="6675534"/>
            <a:ext cx="2818307" cy="1958503"/>
            <a:chOff x="0" y="0"/>
            <a:chExt cx="3757743" cy="2611337"/>
          </a:xfrm>
        </p:grpSpPr>
        <p:grpSp>
          <p:nvGrpSpPr>
            <p:cNvPr name="Group 42" id="42"/>
            <p:cNvGrpSpPr/>
            <p:nvPr/>
          </p:nvGrpSpPr>
          <p:grpSpPr>
            <a:xfrm rot="-10800000">
              <a:off x="838200" y="0"/>
              <a:ext cx="983935" cy="337758"/>
              <a:chOff x="0" y="0"/>
              <a:chExt cx="1479875" cy="508000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1032477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7" y="503"/>
                      <a:pt x="407116" y="91900"/>
                      <a:pt x="407116" y="204470"/>
                    </a:cubicBezTo>
                    <a:cubicBezTo>
                      <a:pt x="407116" y="317040"/>
                      <a:pt x="316127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0" y="11430"/>
                <a:ext cx="1479875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1479875">
                    <a:moveTo>
                      <a:pt x="1236035" y="0"/>
                    </a:moveTo>
                    <a:cubicBezTo>
                      <a:pt x="1115385" y="0"/>
                      <a:pt x="1015055" y="88900"/>
                      <a:pt x="996005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997275" y="280670"/>
                    </a:lnTo>
                    <a:cubicBezTo>
                      <a:pt x="1015055" y="396240"/>
                      <a:pt x="1116655" y="485140"/>
                      <a:pt x="1237305" y="485140"/>
                    </a:cubicBezTo>
                    <a:cubicBezTo>
                      <a:pt x="1371925" y="485140"/>
                      <a:pt x="1479875" y="375920"/>
                      <a:pt x="1479875" y="242570"/>
                    </a:cubicBezTo>
                    <a:cubicBezTo>
                      <a:pt x="1479875" y="107950"/>
                      <a:pt x="1370655" y="0"/>
                      <a:pt x="1236035" y="0"/>
                    </a:cubicBezTo>
                    <a:close/>
                    <a:moveTo>
                      <a:pt x="1236035" y="408940"/>
                    </a:moveTo>
                    <a:cubicBezTo>
                      <a:pt x="1144595" y="408940"/>
                      <a:pt x="1069665" y="334010"/>
                      <a:pt x="1069665" y="242570"/>
                    </a:cubicBezTo>
                    <a:cubicBezTo>
                      <a:pt x="1069665" y="151130"/>
                      <a:pt x="1144595" y="76200"/>
                      <a:pt x="1236035" y="76200"/>
                    </a:cubicBezTo>
                    <a:cubicBezTo>
                      <a:pt x="1327475" y="76200"/>
                      <a:pt x="1402405" y="151130"/>
                      <a:pt x="1402405" y="242570"/>
                    </a:cubicBezTo>
                    <a:cubicBezTo>
                      <a:pt x="1403675" y="334010"/>
                      <a:pt x="1328745" y="408940"/>
                      <a:pt x="1236035" y="40894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-10800000">
              <a:off x="0" y="2273579"/>
              <a:ext cx="1822135" cy="337758"/>
              <a:chOff x="0" y="0"/>
              <a:chExt cx="2740559" cy="50800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2293161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0" y="11430"/>
                <a:ext cx="2740559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740559">
                    <a:moveTo>
                      <a:pt x="2496719" y="0"/>
                    </a:moveTo>
                    <a:cubicBezTo>
                      <a:pt x="2376069" y="0"/>
                      <a:pt x="2275739" y="88900"/>
                      <a:pt x="2256689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2257958" y="280670"/>
                    </a:lnTo>
                    <a:cubicBezTo>
                      <a:pt x="2275739" y="396240"/>
                      <a:pt x="2377339" y="485140"/>
                      <a:pt x="2497989" y="485140"/>
                    </a:cubicBezTo>
                    <a:cubicBezTo>
                      <a:pt x="2632608" y="485140"/>
                      <a:pt x="2740558" y="375920"/>
                      <a:pt x="2740558" y="242570"/>
                    </a:cubicBezTo>
                    <a:cubicBezTo>
                      <a:pt x="2740559" y="107950"/>
                      <a:pt x="2631339" y="0"/>
                      <a:pt x="2496719" y="0"/>
                    </a:cubicBezTo>
                    <a:close/>
                    <a:moveTo>
                      <a:pt x="2496719" y="408940"/>
                    </a:moveTo>
                    <a:cubicBezTo>
                      <a:pt x="2405279" y="408940"/>
                      <a:pt x="2330349" y="334010"/>
                      <a:pt x="2330349" y="242570"/>
                    </a:cubicBezTo>
                    <a:cubicBezTo>
                      <a:pt x="2330349" y="151130"/>
                      <a:pt x="2405279" y="76200"/>
                      <a:pt x="2496719" y="76200"/>
                    </a:cubicBezTo>
                    <a:cubicBezTo>
                      <a:pt x="2588158" y="76200"/>
                      <a:pt x="2663089" y="151130"/>
                      <a:pt x="2663089" y="242570"/>
                    </a:cubicBezTo>
                    <a:cubicBezTo>
                      <a:pt x="2664358" y="334010"/>
                      <a:pt x="2589429" y="408940"/>
                      <a:pt x="2496719" y="40894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grpSp>
          <p:nvGrpSpPr>
            <p:cNvPr name="Group 48" id="48"/>
            <p:cNvGrpSpPr/>
            <p:nvPr/>
          </p:nvGrpSpPr>
          <p:grpSpPr>
            <a:xfrm rot="5400000">
              <a:off x="627362" y="1220174"/>
              <a:ext cx="2429758" cy="192611"/>
              <a:chOff x="0" y="0"/>
              <a:chExt cx="7763402" cy="635000"/>
            </a:xfrm>
          </p:grpSpPr>
          <p:sp>
            <p:nvSpPr>
              <p:cNvPr name="Freeform 49" id="49"/>
              <p:cNvSpPr/>
              <p:nvPr/>
            </p:nvSpPr>
            <p:spPr>
              <a:xfrm>
                <a:off x="-16002" y="212852"/>
                <a:ext cx="7795406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7795406">
                    <a:moveTo>
                      <a:pt x="7672597" y="9398"/>
                    </a:moveTo>
                    <a:lnTo>
                      <a:pt x="6980530" y="9398"/>
                    </a:lnTo>
                    <a:lnTo>
                      <a:pt x="5148218" y="9398"/>
                    </a:lnTo>
                    <a:lnTo>
                      <a:pt x="2925044" y="9398"/>
                    </a:lnTo>
                    <a:lnTo>
                      <a:pt x="1002742" y="9398"/>
                    </a:lnTo>
                    <a:cubicBezTo>
                      <a:pt x="691994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824830" y="199898"/>
                    </a:lnTo>
                    <a:lnTo>
                      <a:pt x="2657142" y="199898"/>
                    </a:lnTo>
                    <a:lnTo>
                      <a:pt x="4880316" y="199898"/>
                    </a:lnTo>
                    <a:lnTo>
                      <a:pt x="6802618" y="199898"/>
                    </a:lnTo>
                    <a:cubicBezTo>
                      <a:pt x="7113366" y="199898"/>
                      <a:pt x="7414406" y="209296"/>
                      <a:pt x="7662056" y="199898"/>
                    </a:cubicBezTo>
                    <a:cubicBezTo>
                      <a:pt x="7665613" y="199771"/>
                      <a:pt x="7669041" y="199898"/>
                      <a:pt x="7672597" y="199898"/>
                    </a:cubicBezTo>
                    <a:cubicBezTo>
                      <a:pt x="7795153" y="199898"/>
                      <a:pt x="7795406" y="9398"/>
                      <a:pt x="7672597" y="9398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grpSp>
          <p:nvGrpSpPr>
            <p:cNvPr name="Group 50" id="50"/>
            <p:cNvGrpSpPr/>
            <p:nvPr/>
          </p:nvGrpSpPr>
          <p:grpSpPr>
            <a:xfrm rot="0">
              <a:off x="1822107" y="1209503"/>
              <a:ext cx="1935636" cy="192611"/>
              <a:chOff x="0" y="0"/>
              <a:chExt cx="6184618" cy="635000"/>
            </a:xfrm>
          </p:grpSpPr>
          <p:sp>
            <p:nvSpPr>
              <p:cNvPr name="Freeform 51" id="51"/>
              <p:cNvSpPr/>
              <p:nvPr/>
            </p:nvSpPr>
            <p:spPr>
              <a:xfrm>
                <a:off x="-16002" y="212852"/>
                <a:ext cx="6216622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6216622">
                    <a:moveTo>
                      <a:pt x="6093813" y="9398"/>
                    </a:moveTo>
                    <a:lnTo>
                      <a:pt x="5488897" y="9398"/>
                    </a:lnTo>
                    <a:lnTo>
                      <a:pt x="4071335" y="9398"/>
                    </a:lnTo>
                    <a:lnTo>
                      <a:pt x="2351383" y="9398"/>
                    </a:lnTo>
                    <a:lnTo>
                      <a:pt x="864200" y="9398"/>
                    </a:lnTo>
                    <a:cubicBezTo>
                      <a:pt x="623792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726560" y="199898"/>
                    </a:lnTo>
                    <a:lnTo>
                      <a:pt x="2144122" y="199898"/>
                    </a:lnTo>
                    <a:lnTo>
                      <a:pt x="3864074" y="199898"/>
                    </a:lnTo>
                    <a:lnTo>
                      <a:pt x="5351257" y="199898"/>
                    </a:lnTo>
                    <a:cubicBezTo>
                      <a:pt x="5591666" y="199898"/>
                      <a:pt x="5835622" y="209296"/>
                      <a:pt x="6083272" y="199898"/>
                    </a:cubicBezTo>
                    <a:cubicBezTo>
                      <a:pt x="6086828" y="199771"/>
                      <a:pt x="6090257" y="199898"/>
                      <a:pt x="6093813" y="199898"/>
                    </a:cubicBezTo>
                    <a:cubicBezTo>
                      <a:pt x="6216368" y="199898"/>
                      <a:pt x="6216622" y="9398"/>
                      <a:pt x="6093813" y="9398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</p:grpSp>
      <p:grpSp>
        <p:nvGrpSpPr>
          <p:cNvPr name="Group 52" id="52"/>
          <p:cNvGrpSpPr/>
          <p:nvPr/>
        </p:nvGrpSpPr>
        <p:grpSpPr>
          <a:xfrm rot="0">
            <a:off x="6186682" y="7054918"/>
            <a:ext cx="1055487" cy="1055487"/>
            <a:chOff x="0" y="0"/>
            <a:chExt cx="1407315" cy="1407315"/>
          </a:xfrm>
        </p:grpSpPr>
        <p:pic>
          <p:nvPicPr>
            <p:cNvPr name="Picture 53" id="53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407315" cy="1407315"/>
            </a:xfrm>
            <a:prstGeom prst="rect">
              <a:avLst/>
            </a:prstGeom>
          </p:spPr>
        </p:pic>
        <p:pic>
          <p:nvPicPr>
            <p:cNvPr name="Picture 54" id="54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61183" y="361183"/>
              <a:ext cx="684949" cy="684949"/>
            </a:xfrm>
            <a:prstGeom prst="rect">
              <a:avLst/>
            </a:prstGeom>
          </p:spPr>
        </p:pic>
      </p:grpSp>
      <p:sp>
        <p:nvSpPr>
          <p:cNvPr name="TextBox 55" id="55"/>
          <p:cNvSpPr txBox="true"/>
          <p:nvPr/>
        </p:nvSpPr>
        <p:spPr>
          <a:xfrm rot="0">
            <a:off x="2001153" y="1616806"/>
            <a:ext cx="359430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86EAE9"/>
                </a:solidFill>
                <a:latin typeface="Aileron Regular Bold"/>
              </a:rPr>
              <a:t>User authentication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572825" y="1469168"/>
            <a:ext cx="359430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3EDAD8"/>
                </a:solidFill>
                <a:latin typeface="Aileron Regular Bold"/>
              </a:rPr>
              <a:t>REST API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956822" y="5967774"/>
            <a:ext cx="368078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2C92D5"/>
                </a:solidFill>
                <a:latin typeface="Aileron Regular Bold"/>
              </a:rPr>
              <a:t>Reports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916227" y="5283117"/>
            <a:ext cx="2455546" cy="417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4"/>
              </a:lnSpc>
              <a:spcBef>
                <a:spcPct val="0"/>
              </a:spcBef>
            </a:pPr>
            <a:r>
              <a:rPr lang="en-US" sz="2600" spc="101">
                <a:solidFill>
                  <a:srgbClr val="FFFFFF"/>
                </a:solidFill>
                <a:latin typeface="Aileron Regular Bold"/>
              </a:rPr>
              <a:t>ABSTRACT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890404" y="2207358"/>
            <a:ext cx="27813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Signup functionality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28700" y="3905195"/>
            <a:ext cx="27813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Login functionality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890404" y="6556954"/>
            <a:ext cx="27813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Travel package reports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028700" y="8282005"/>
            <a:ext cx="27813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Customer reports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3633404" y="2773303"/>
            <a:ext cx="284783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Retrieve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4411470" y="3339249"/>
            <a:ext cx="284783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Update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4411470" y="2207358"/>
            <a:ext cx="284783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Create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3710309" y="3905195"/>
            <a:ext cx="284783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Destroy</a:t>
            </a:r>
          </a:p>
        </p:txBody>
      </p:sp>
      <p:pic>
        <p:nvPicPr>
          <p:cNvPr name="Picture 67" id="67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16679116" y="8621191"/>
            <a:ext cx="1158469" cy="11584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372" y="7470365"/>
            <a:ext cx="5445179" cy="144458"/>
            <a:chOff x="0" y="0"/>
            <a:chExt cx="23197434" cy="635000"/>
          </a:xfrm>
        </p:grpSpPr>
        <p:sp>
          <p:nvSpPr>
            <p:cNvPr name="Freeform 3" id="3"/>
            <p:cNvSpPr/>
            <p:nvPr/>
          </p:nvSpPr>
          <p:spPr>
            <a:xfrm>
              <a:off x="-16002" y="212852"/>
              <a:ext cx="23229438" cy="209296"/>
            </a:xfrm>
            <a:custGeom>
              <a:avLst/>
              <a:gdLst/>
              <a:ahLst/>
              <a:cxnLst/>
              <a:rect r="r" b="b" t="t" l="l"/>
              <a:pathLst>
                <a:path h="209296" w="23229438">
                  <a:moveTo>
                    <a:pt x="23106630" y="9398"/>
                  </a:moveTo>
                  <a:lnTo>
                    <a:pt x="21562569" y="9398"/>
                  </a:lnTo>
                  <a:lnTo>
                    <a:pt x="15675713" y="9398"/>
                  </a:lnTo>
                  <a:lnTo>
                    <a:pt x="8533088" y="9398"/>
                  </a:lnTo>
                  <a:lnTo>
                    <a:pt x="2357107" y="9398"/>
                  </a:lnTo>
                  <a:cubicBezTo>
                    <a:pt x="1358736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785513" y="199898"/>
                  </a:lnTo>
                  <a:lnTo>
                    <a:pt x="7672370" y="199898"/>
                  </a:lnTo>
                  <a:lnTo>
                    <a:pt x="14814995" y="199898"/>
                  </a:lnTo>
                  <a:lnTo>
                    <a:pt x="20990974" y="199898"/>
                  </a:lnTo>
                  <a:cubicBezTo>
                    <a:pt x="21989346" y="199898"/>
                    <a:pt x="22848438" y="209296"/>
                    <a:pt x="23096088" y="199898"/>
                  </a:cubicBezTo>
                  <a:cubicBezTo>
                    <a:pt x="23099644" y="199771"/>
                    <a:pt x="23103073" y="199898"/>
                    <a:pt x="23106630" y="199898"/>
                  </a:cubicBezTo>
                  <a:cubicBezTo>
                    <a:pt x="23229185" y="199898"/>
                    <a:pt x="23229438" y="9398"/>
                    <a:pt x="23106630" y="9398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017718" y="2693266"/>
            <a:ext cx="5595572" cy="144458"/>
            <a:chOff x="0" y="0"/>
            <a:chExt cx="23838137" cy="635000"/>
          </a:xfrm>
        </p:grpSpPr>
        <p:sp>
          <p:nvSpPr>
            <p:cNvPr name="Freeform 5" id="5"/>
            <p:cNvSpPr/>
            <p:nvPr/>
          </p:nvSpPr>
          <p:spPr>
            <a:xfrm>
              <a:off x="-16002" y="212852"/>
              <a:ext cx="23870140" cy="209296"/>
            </a:xfrm>
            <a:custGeom>
              <a:avLst/>
              <a:gdLst/>
              <a:ahLst/>
              <a:cxnLst/>
              <a:rect r="r" b="b" t="t" l="l"/>
              <a:pathLst>
                <a:path h="209296" w="23870140">
                  <a:moveTo>
                    <a:pt x="23747332" y="9398"/>
                  </a:moveTo>
                  <a:lnTo>
                    <a:pt x="22167903" y="9398"/>
                  </a:lnTo>
                  <a:lnTo>
                    <a:pt x="16112733" y="9398"/>
                  </a:lnTo>
                  <a:lnTo>
                    <a:pt x="8765890" y="9398"/>
                  </a:lnTo>
                  <a:lnTo>
                    <a:pt x="2413330" y="9398"/>
                  </a:lnTo>
                  <a:cubicBezTo>
                    <a:pt x="138641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825393" y="199898"/>
                  </a:lnTo>
                  <a:lnTo>
                    <a:pt x="7880564" y="199898"/>
                  </a:lnTo>
                  <a:lnTo>
                    <a:pt x="15227405" y="199898"/>
                  </a:lnTo>
                  <a:lnTo>
                    <a:pt x="21579966" y="199898"/>
                  </a:lnTo>
                  <a:cubicBezTo>
                    <a:pt x="22606882" y="199898"/>
                    <a:pt x="23489140" y="209296"/>
                    <a:pt x="23736790" y="199898"/>
                  </a:cubicBezTo>
                  <a:cubicBezTo>
                    <a:pt x="23740346" y="199771"/>
                    <a:pt x="23743775" y="199898"/>
                    <a:pt x="23747332" y="199898"/>
                  </a:cubicBezTo>
                  <a:cubicBezTo>
                    <a:pt x="23869887" y="199898"/>
                    <a:pt x="23870140" y="9398"/>
                    <a:pt x="23747332" y="9398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8309190" y="3466513"/>
            <a:ext cx="1645529" cy="144458"/>
            <a:chOff x="0" y="0"/>
            <a:chExt cx="7010246" cy="635000"/>
          </a:xfrm>
        </p:grpSpPr>
        <p:sp>
          <p:nvSpPr>
            <p:cNvPr name="Freeform 7" id="7"/>
            <p:cNvSpPr/>
            <p:nvPr/>
          </p:nvSpPr>
          <p:spPr>
            <a:xfrm>
              <a:off x="-16002" y="212852"/>
              <a:ext cx="7042251" cy="209296"/>
            </a:xfrm>
            <a:custGeom>
              <a:avLst/>
              <a:gdLst/>
              <a:ahLst/>
              <a:cxnLst/>
              <a:rect r="r" b="b" t="t" l="l"/>
              <a:pathLst>
                <a:path h="209296" w="7042251">
                  <a:moveTo>
                    <a:pt x="6919441" y="9398"/>
                  </a:moveTo>
                  <a:lnTo>
                    <a:pt x="6268949" y="9398"/>
                  </a:lnTo>
                  <a:lnTo>
                    <a:pt x="4634493" y="9398"/>
                  </a:lnTo>
                  <a:lnTo>
                    <a:pt x="2651380" y="9398"/>
                  </a:lnTo>
                  <a:lnTo>
                    <a:pt x="936651" y="9398"/>
                  </a:lnTo>
                  <a:cubicBezTo>
                    <a:pt x="65945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777951" y="199898"/>
                  </a:lnTo>
                  <a:lnTo>
                    <a:pt x="2412406" y="199898"/>
                  </a:lnTo>
                  <a:lnTo>
                    <a:pt x="4395520" y="199898"/>
                  </a:lnTo>
                  <a:lnTo>
                    <a:pt x="6110249" y="199898"/>
                  </a:lnTo>
                  <a:cubicBezTo>
                    <a:pt x="6387442" y="199898"/>
                    <a:pt x="6661251" y="209296"/>
                    <a:pt x="6908901" y="199898"/>
                  </a:cubicBezTo>
                  <a:cubicBezTo>
                    <a:pt x="6912456" y="199771"/>
                    <a:pt x="6915885" y="199898"/>
                    <a:pt x="6919441" y="199898"/>
                  </a:cubicBezTo>
                  <a:cubicBezTo>
                    <a:pt x="7041996" y="199898"/>
                    <a:pt x="7042251" y="9398"/>
                    <a:pt x="6919441" y="9398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8305736" y="6685150"/>
            <a:ext cx="1652437" cy="144458"/>
            <a:chOff x="0" y="0"/>
            <a:chExt cx="7039675" cy="635000"/>
          </a:xfrm>
        </p:grpSpPr>
        <p:sp>
          <p:nvSpPr>
            <p:cNvPr name="Freeform 9" id="9"/>
            <p:cNvSpPr/>
            <p:nvPr/>
          </p:nvSpPr>
          <p:spPr>
            <a:xfrm>
              <a:off x="-16002" y="212852"/>
              <a:ext cx="7071679" cy="209296"/>
            </a:xfrm>
            <a:custGeom>
              <a:avLst/>
              <a:gdLst/>
              <a:ahLst/>
              <a:cxnLst/>
              <a:rect r="r" b="b" t="t" l="l"/>
              <a:pathLst>
                <a:path h="209296" w="7071679">
                  <a:moveTo>
                    <a:pt x="6948870" y="9398"/>
                  </a:moveTo>
                  <a:lnTo>
                    <a:pt x="6296754" y="9398"/>
                  </a:lnTo>
                  <a:lnTo>
                    <a:pt x="4654567" y="9398"/>
                  </a:lnTo>
                  <a:lnTo>
                    <a:pt x="2662073" y="9398"/>
                  </a:lnTo>
                  <a:lnTo>
                    <a:pt x="939233" y="9398"/>
                  </a:lnTo>
                  <a:cubicBezTo>
                    <a:pt x="66073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779782" y="199898"/>
                  </a:lnTo>
                  <a:lnTo>
                    <a:pt x="2421969" y="199898"/>
                  </a:lnTo>
                  <a:lnTo>
                    <a:pt x="4414463" y="199898"/>
                  </a:lnTo>
                  <a:lnTo>
                    <a:pt x="6137302" y="199898"/>
                  </a:lnTo>
                  <a:cubicBezTo>
                    <a:pt x="6415806" y="199898"/>
                    <a:pt x="6690679" y="209296"/>
                    <a:pt x="6938329" y="199898"/>
                  </a:cubicBezTo>
                  <a:cubicBezTo>
                    <a:pt x="6941885" y="199771"/>
                    <a:pt x="6945314" y="199898"/>
                    <a:pt x="6948870" y="199898"/>
                  </a:cubicBezTo>
                  <a:cubicBezTo>
                    <a:pt x="7071425" y="199898"/>
                    <a:pt x="7071679" y="9398"/>
                    <a:pt x="6948870" y="9398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374275" y="4326723"/>
            <a:ext cx="7539451" cy="1633554"/>
            <a:chOff x="0" y="0"/>
            <a:chExt cx="5049317" cy="110617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5050587" cy="1107440"/>
            </a:xfrm>
            <a:custGeom>
              <a:avLst/>
              <a:gdLst/>
              <a:ahLst/>
              <a:cxnLst/>
              <a:rect r="r" b="b" t="t" l="l"/>
              <a:pathLst>
                <a:path h="1107440" w="5050587">
                  <a:moveTo>
                    <a:pt x="4496867" y="45720"/>
                  </a:moveTo>
                  <a:cubicBezTo>
                    <a:pt x="4776267" y="45720"/>
                    <a:pt x="5003597" y="273050"/>
                    <a:pt x="5003597" y="552450"/>
                  </a:cubicBezTo>
                  <a:cubicBezTo>
                    <a:pt x="5003597" y="831850"/>
                    <a:pt x="4776267" y="1059180"/>
                    <a:pt x="4496867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4496867" y="45720"/>
                  </a:lnTo>
                  <a:moveTo>
                    <a:pt x="4496867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4496867" y="1107440"/>
                  </a:lnTo>
                  <a:cubicBezTo>
                    <a:pt x="4802937" y="1107440"/>
                    <a:pt x="5050587" y="859790"/>
                    <a:pt x="5050587" y="553720"/>
                  </a:cubicBezTo>
                  <a:cubicBezTo>
                    <a:pt x="5049317" y="247650"/>
                    <a:pt x="4801667" y="0"/>
                    <a:pt x="449686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460115" y="4965065"/>
            <a:ext cx="5367770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60"/>
              </a:lnSpc>
            </a:pPr>
            <a:r>
              <a:rPr lang="en-US" sz="2600" spc="77">
                <a:solidFill>
                  <a:srgbClr val="191919"/>
                </a:solidFill>
                <a:latin typeface="Aileron Regular Bold"/>
              </a:rPr>
              <a:t>FUNCTIONALITY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654787" y="6996980"/>
            <a:ext cx="3917545" cy="1091228"/>
            <a:chOff x="0" y="0"/>
            <a:chExt cx="3898959" cy="111252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898959" cy="1113790"/>
            </a:xfrm>
            <a:custGeom>
              <a:avLst/>
              <a:gdLst/>
              <a:ahLst/>
              <a:cxnLst/>
              <a:rect r="r" b="b" t="t" l="l"/>
              <a:pathLst>
                <a:path h="1113790" w="3898959">
                  <a:moveTo>
                    <a:pt x="3346509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3346509" y="1113790"/>
                  </a:lnTo>
                  <a:lnTo>
                    <a:pt x="3898959" y="558800"/>
                  </a:lnTo>
                  <a:lnTo>
                    <a:pt x="3346509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162990" y="172720"/>
              <a:ext cx="758600" cy="762000"/>
            </a:xfrm>
            <a:custGeom>
              <a:avLst/>
              <a:gdLst/>
              <a:ahLst/>
              <a:cxnLst/>
              <a:rect r="r" b="b" t="t" l="l"/>
              <a:pathLst>
                <a:path h="762000" w="758600">
                  <a:moveTo>
                    <a:pt x="379300" y="0"/>
                  </a:moveTo>
                  <a:cubicBezTo>
                    <a:pt x="589055" y="938"/>
                    <a:pt x="758600" y="171243"/>
                    <a:pt x="758600" y="381000"/>
                  </a:cubicBezTo>
                  <a:cubicBezTo>
                    <a:pt x="758600" y="590757"/>
                    <a:pt x="589055" y="761062"/>
                    <a:pt x="379300" y="762000"/>
                  </a:cubicBezTo>
                  <a:cubicBezTo>
                    <a:pt x="169545" y="761062"/>
                    <a:pt x="0" y="590757"/>
                    <a:pt x="0" y="381000"/>
                  </a:cubicBezTo>
                  <a:cubicBezTo>
                    <a:pt x="0" y="171243"/>
                    <a:pt x="169545" y="938"/>
                    <a:pt x="3793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9715668" y="2219882"/>
            <a:ext cx="3917545" cy="1091228"/>
            <a:chOff x="0" y="0"/>
            <a:chExt cx="3898959" cy="111252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3898959" cy="1113790"/>
            </a:xfrm>
            <a:custGeom>
              <a:avLst/>
              <a:gdLst/>
              <a:ahLst/>
              <a:cxnLst/>
              <a:rect r="r" b="b" t="t" l="l"/>
              <a:pathLst>
                <a:path h="1113790" w="3898959">
                  <a:moveTo>
                    <a:pt x="3346509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3346509" y="1113790"/>
                  </a:lnTo>
                  <a:lnTo>
                    <a:pt x="3898959" y="558800"/>
                  </a:lnTo>
                  <a:lnTo>
                    <a:pt x="3346509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162990" y="172720"/>
              <a:ext cx="758600" cy="762000"/>
            </a:xfrm>
            <a:custGeom>
              <a:avLst/>
              <a:gdLst/>
              <a:ahLst/>
              <a:cxnLst/>
              <a:rect r="r" b="b" t="t" l="l"/>
              <a:pathLst>
                <a:path h="762000" w="758600">
                  <a:moveTo>
                    <a:pt x="379300" y="0"/>
                  </a:moveTo>
                  <a:cubicBezTo>
                    <a:pt x="589055" y="938"/>
                    <a:pt x="758600" y="171243"/>
                    <a:pt x="758600" y="381000"/>
                  </a:cubicBezTo>
                  <a:cubicBezTo>
                    <a:pt x="758600" y="590757"/>
                    <a:pt x="589055" y="761062"/>
                    <a:pt x="379300" y="762000"/>
                  </a:cubicBezTo>
                  <a:cubicBezTo>
                    <a:pt x="169545" y="761062"/>
                    <a:pt x="0" y="590757"/>
                    <a:pt x="0" y="381000"/>
                  </a:cubicBezTo>
                  <a:cubicBezTo>
                    <a:pt x="0" y="171243"/>
                    <a:pt x="169545" y="938"/>
                    <a:pt x="3793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919842" y="7323519"/>
            <a:ext cx="184992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Customer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67599" y="2546421"/>
            <a:ext cx="184992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Admin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6882778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Payment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30620" y="7675612"/>
            <a:ext cx="256602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Provide testimonials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6070748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Cancel tickets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93733" y="8487642"/>
            <a:ext cx="240291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 testimonials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232146" y="8397633"/>
            <a:ext cx="811705" cy="8117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232146" y="7543012"/>
            <a:ext cx="811705" cy="8117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232146" y="6804640"/>
            <a:ext cx="811705" cy="8117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6207361"/>
            <a:ext cx="318747" cy="318747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7012993"/>
            <a:ext cx="318747" cy="318747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7818624"/>
            <a:ext cx="318747" cy="318747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8624256"/>
            <a:ext cx="318747" cy="318747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207438" y="3565494"/>
            <a:ext cx="811705" cy="8117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207438" y="2710872"/>
            <a:ext cx="811705" cy="8117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207438" y="1972501"/>
            <a:ext cx="811705" cy="8117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3917" y="1375221"/>
            <a:ext cx="318747" cy="318747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3917" y="2180853"/>
            <a:ext cx="318747" cy="318747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3917" y="2986485"/>
            <a:ext cx="318747" cy="318747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3917" y="3792116"/>
            <a:ext cx="318747" cy="318747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15291352" y="2016263"/>
            <a:ext cx="237942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User management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5306592" y="2818695"/>
            <a:ext cx="236418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Tour management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291352" y="1204232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Login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5291352" y="3616365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Travel package management</a:t>
            </a:r>
          </a:p>
        </p:txBody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23001" y="7380263"/>
            <a:ext cx="400473" cy="400473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44723" y="2588113"/>
            <a:ext cx="430742" cy="430742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207438" y="5184067"/>
            <a:ext cx="811705" cy="8117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310" t="0" r="0" b="0"/>
          <a:stretch>
            <a:fillRect/>
          </a:stretch>
        </p:blipFill>
        <p:spPr>
          <a:xfrm flipH="false" flipV="false" rot="-5400000">
            <a:off x="14371040" y="4320921"/>
            <a:ext cx="484500" cy="8117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3917" y="4605058"/>
            <a:ext cx="318747" cy="318747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3917" y="5410689"/>
            <a:ext cx="318747" cy="318747"/>
          </a:xfrm>
          <a:prstGeom prst="rect">
            <a:avLst/>
          </a:prstGeom>
        </p:spPr>
      </p:pic>
      <p:sp>
        <p:nvSpPr>
          <p:cNvPr name="TextBox 49" id="49"/>
          <p:cNvSpPr txBox="true"/>
          <p:nvPr/>
        </p:nvSpPr>
        <p:spPr>
          <a:xfrm rot="0">
            <a:off x="15306592" y="4545356"/>
            <a:ext cx="236418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Route management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291352" y="5425438"/>
            <a:ext cx="250619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Bus management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72938" y="5285077"/>
            <a:ext cx="132371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Print tickets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28700" y="4473046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Book tickets</a:t>
            </a:r>
          </a:p>
        </p:txBody>
      </p:sp>
      <p:pic>
        <p:nvPicPr>
          <p:cNvPr name="Picture 53" id="5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66" t="0" r="0" b="0"/>
          <a:stretch>
            <a:fillRect/>
          </a:stretch>
        </p:blipFill>
        <p:spPr>
          <a:xfrm flipH="false" flipV="false" rot="-5400000">
            <a:off x="3324140" y="5853316"/>
            <a:ext cx="627717" cy="81170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232146" y="5206939"/>
            <a:ext cx="811705" cy="8117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4609660"/>
            <a:ext cx="318747" cy="318747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5415291"/>
            <a:ext cx="318747" cy="318747"/>
          </a:xfrm>
          <a:prstGeom prst="rect">
            <a:avLst/>
          </a:prstGeom>
        </p:spPr>
      </p:pic>
      <p:sp>
        <p:nvSpPr>
          <p:cNvPr name="TextBox 57" id="57"/>
          <p:cNvSpPr txBox="true"/>
          <p:nvPr/>
        </p:nvSpPr>
        <p:spPr>
          <a:xfrm rot="0">
            <a:off x="593733" y="3687375"/>
            <a:ext cx="240291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 travel packages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28700" y="2875344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  tours</a:t>
            </a:r>
          </a:p>
        </p:txBody>
      </p:sp>
      <p:pic>
        <p:nvPicPr>
          <p:cNvPr name="Picture 59" id="5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253" t="0" r="0" b="0"/>
          <a:stretch>
            <a:fillRect/>
          </a:stretch>
        </p:blipFill>
        <p:spPr>
          <a:xfrm flipH="false" flipV="false" rot="-5400000">
            <a:off x="3318404" y="4261351"/>
            <a:ext cx="639188" cy="8117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232146" y="3609237"/>
            <a:ext cx="811705" cy="81170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3011958"/>
            <a:ext cx="318747" cy="318747"/>
          </a:xfrm>
          <a:prstGeom prst="rect">
            <a:avLst/>
          </a:prstGeom>
        </p:spPr>
      </p:pic>
      <p:pic>
        <p:nvPicPr>
          <p:cNvPr name="Picture 62" id="6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3817590"/>
            <a:ext cx="318747" cy="318747"/>
          </a:xfrm>
          <a:prstGeom prst="rect">
            <a:avLst/>
          </a:prstGeom>
        </p:spPr>
      </p:pic>
      <p:sp>
        <p:nvSpPr>
          <p:cNvPr name="TextBox 63" id="63"/>
          <p:cNvSpPr txBox="true"/>
          <p:nvPr/>
        </p:nvSpPr>
        <p:spPr>
          <a:xfrm rot="0">
            <a:off x="1028700" y="2089674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 routes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028700" y="1277643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Login</a:t>
            </a:r>
          </a:p>
        </p:txBody>
      </p:sp>
      <p:pic>
        <p:nvPicPr>
          <p:cNvPr name="Picture 65" id="6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66" t="0" r="0" b="0"/>
          <a:stretch>
            <a:fillRect/>
          </a:stretch>
        </p:blipFill>
        <p:spPr>
          <a:xfrm flipH="false" flipV="false" rot="-5400000">
            <a:off x="3324140" y="2657913"/>
            <a:ext cx="627717" cy="81170"/>
          </a:xfrm>
          <a:prstGeom prst="rect">
            <a:avLst/>
          </a:prstGeom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232146" y="2011536"/>
            <a:ext cx="811705" cy="81170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1414256"/>
            <a:ext cx="318747" cy="318747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78625" y="2219888"/>
            <a:ext cx="318747" cy="318747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207438" y="6043397"/>
            <a:ext cx="811705" cy="81170"/>
          </a:xfrm>
          <a:prstGeom prst="rect">
            <a:avLst/>
          </a:prstGeom>
        </p:spPr>
      </p:pic>
      <p:pic>
        <p:nvPicPr>
          <p:cNvPr name="Picture 70" id="7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3917" y="6270019"/>
            <a:ext cx="318747" cy="318747"/>
          </a:xfrm>
          <a:prstGeom prst="rect">
            <a:avLst/>
          </a:prstGeom>
        </p:spPr>
      </p:pic>
      <p:sp>
        <p:nvSpPr>
          <p:cNvPr name="TextBox 71" id="71"/>
          <p:cNvSpPr txBox="true"/>
          <p:nvPr/>
        </p:nvSpPr>
        <p:spPr>
          <a:xfrm rot="0">
            <a:off x="15291352" y="6284768"/>
            <a:ext cx="237942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Ticket management</a:t>
            </a:r>
          </a:p>
        </p:txBody>
      </p:sp>
      <p:pic>
        <p:nvPicPr>
          <p:cNvPr name="Picture 72" id="7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207438" y="7661970"/>
            <a:ext cx="811705" cy="81170"/>
          </a:xfrm>
          <a:prstGeom prst="rect">
            <a:avLst/>
          </a:prstGeom>
        </p:spPr>
      </p:pic>
      <p:pic>
        <p:nvPicPr>
          <p:cNvPr name="Picture 73" id="7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310" t="0" r="0" b="0"/>
          <a:stretch>
            <a:fillRect/>
          </a:stretch>
        </p:blipFill>
        <p:spPr>
          <a:xfrm flipH="false" flipV="false" rot="-5400000">
            <a:off x="14371040" y="6798824"/>
            <a:ext cx="484500" cy="81170"/>
          </a:xfrm>
          <a:prstGeom prst="rect">
            <a:avLst/>
          </a:prstGeom>
        </p:spPr>
      </p:pic>
      <p:pic>
        <p:nvPicPr>
          <p:cNvPr name="Picture 74" id="7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3917" y="7082961"/>
            <a:ext cx="318747" cy="318747"/>
          </a:xfrm>
          <a:prstGeom prst="rect">
            <a:avLst/>
          </a:prstGeom>
        </p:spPr>
      </p:pic>
      <p:pic>
        <p:nvPicPr>
          <p:cNvPr name="Picture 75" id="7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3917" y="7888593"/>
            <a:ext cx="318747" cy="318747"/>
          </a:xfrm>
          <a:prstGeom prst="rect">
            <a:avLst/>
          </a:prstGeom>
        </p:spPr>
      </p:pic>
      <p:sp>
        <p:nvSpPr>
          <p:cNvPr name="TextBox 76" id="76"/>
          <p:cNvSpPr txBox="true"/>
          <p:nvPr/>
        </p:nvSpPr>
        <p:spPr>
          <a:xfrm rot="0">
            <a:off x="15306592" y="7023259"/>
            <a:ext cx="236418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hotel management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5306592" y="7835865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 reports</a:t>
            </a:r>
          </a:p>
        </p:txBody>
      </p:sp>
      <p:pic>
        <p:nvPicPr>
          <p:cNvPr name="Picture 78" id="78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6679116" y="8621191"/>
            <a:ext cx="1158469" cy="1158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89266" y="5071271"/>
            <a:ext cx="10812611" cy="144458"/>
            <a:chOff x="0" y="0"/>
            <a:chExt cx="46063654" cy="635000"/>
          </a:xfrm>
        </p:grpSpPr>
        <p:sp>
          <p:nvSpPr>
            <p:cNvPr name="Freeform 3" id="3"/>
            <p:cNvSpPr/>
            <p:nvPr/>
          </p:nvSpPr>
          <p:spPr>
            <a:xfrm>
              <a:off x="-16002" y="212852"/>
              <a:ext cx="46095658" cy="209296"/>
            </a:xfrm>
            <a:custGeom>
              <a:avLst/>
              <a:gdLst/>
              <a:ahLst/>
              <a:cxnLst/>
              <a:rect r="r" b="b" t="t" l="l"/>
              <a:pathLst>
                <a:path h="209296" w="46095658">
                  <a:moveTo>
                    <a:pt x="45972850" y="9398"/>
                  </a:moveTo>
                  <a:lnTo>
                    <a:pt x="43166525" y="9398"/>
                  </a:lnTo>
                  <a:lnTo>
                    <a:pt x="31272671" y="9398"/>
                  </a:lnTo>
                  <a:lnTo>
                    <a:pt x="16841659" y="9398"/>
                  </a:lnTo>
                  <a:lnTo>
                    <a:pt x="4363660" y="9398"/>
                  </a:lnTo>
                  <a:cubicBezTo>
                    <a:pt x="234654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3208807" y="199898"/>
                  </a:lnTo>
                  <a:lnTo>
                    <a:pt x="15102658" y="199898"/>
                  </a:lnTo>
                  <a:lnTo>
                    <a:pt x="29533673" y="199898"/>
                  </a:lnTo>
                  <a:lnTo>
                    <a:pt x="42011671" y="199898"/>
                  </a:lnTo>
                  <a:cubicBezTo>
                    <a:pt x="44028785" y="199898"/>
                    <a:pt x="45714658" y="209296"/>
                    <a:pt x="45962308" y="199898"/>
                  </a:cubicBezTo>
                  <a:cubicBezTo>
                    <a:pt x="45965864" y="199771"/>
                    <a:pt x="45969293" y="199898"/>
                    <a:pt x="45972850" y="199898"/>
                  </a:cubicBezTo>
                  <a:cubicBezTo>
                    <a:pt x="46095403" y="199898"/>
                    <a:pt x="46095658" y="9398"/>
                    <a:pt x="45972850" y="9398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4705508" y="4740739"/>
            <a:ext cx="8876984" cy="144458"/>
            <a:chOff x="0" y="0"/>
            <a:chExt cx="37817539" cy="635000"/>
          </a:xfrm>
        </p:grpSpPr>
        <p:sp>
          <p:nvSpPr>
            <p:cNvPr name="Freeform 5" id="5"/>
            <p:cNvSpPr/>
            <p:nvPr/>
          </p:nvSpPr>
          <p:spPr>
            <a:xfrm>
              <a:off x="-16002" y="212852"/>
              <a:ext cx="37849544" cy="209296"/>
            </a:xfrm>
            <a:custGeom>
              <a:avLst/>
              <a:gdLst/>
              <a:ahLst/>
              <a:cxnLst/>
              <a:rect r="r" b="b" t="t" l="l"/>
              <a:pathLst>
                <a:path h="209296" w="37849544">
                  <a:moveTo>
                    <a:pt x="37726733" y="9398"/>
                  </a:moveTo>
                  <a:lnTo>
                    <a:pt x="35375611" y="9398"/>
                  </a:lnTo>
                  <a:lnTo>
                    <a:pt x="25648028" y="9398"/>
                  </a:lnTo>
                  <a:lnTo>
                    <a:pt x="13845386" y="9398"/>
                  </a:lnTo>
                  <a:lnTo>
                    <a:pt x="3640048" y="9398"/>
                  </a:lnTo>
                  <a:cubicBezTo>
                    <a:pt x="1990317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2695532" y="199898"/>
                  </a:lnTo>
                  <a:lnTo>
                    <a:pt x="12423115" y="199898"/>
                  </a:lnTo>
                  <a:lnTo>
                    <a:pt x="24225758" y="199898"/>
                  </a:lnTo>
                  <a:lnTo>
                    <a:pt x="34431095" y="199898"/>
                  </a:lnTo>
                  <a:cubicBezTo>
                    <a:pt x="36080827" y="199898"/>
                    <a:pt x="37468544" y="209296"/>
                    <a:pt x="37716194" y="199898"/>
                  </a:cubicBezTo>
                  <a:cubicBezTo>
                    <a:pt x="37719747" y="199771"/>
                    <a:pt x="37723176" y="199898"/>
                    <a:pt x="37726733" y="199898"/>
                  </a:cubicBezTo>
                  <a:cubicBezTo>
                    <a:pt x="37849290" y="199898"/>
                    <a:pt x="37849544" y="9398"/>
                    <a:pt x="37726733" y="9398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194037" y="7670328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addPackage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(Packages pack)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89266" y="7670328"/>
            <a:ext cx="248757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updatePackage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packageId)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566150" y="7737764"/>
            <a:ext cx="5155699" cy="1220844"/>
            <a:chOff x="0" y="0"/>
            <a:chExt cx="6874266" cy="162779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927056" y="764193"/>
              <a:ext cx="5020153" cy="192611"/>
              <a:chOff x="0" y="0"/>
              <a:chExt cx="16040063" cy="635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-16002" y="212852"/>
                <a:ext cx="16072067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16072067">
                    <a:moveTo>
                      <a:pt x="15949257" y="9398"/>
                    </a:moveTo>
                    <a:lnTo>
                      <a:pt x="14800300" y="9398"/>
                    </a:lnTo>
                    <a:lnTo>
                      <a:pt x="10793696" y="9398"/>
                    </a:lnTo>
                    <a:lnTo>
                      <a:pt x="5932415" y="9398"/>
                    </a:lnTo>
                    <a:lnTo>
                      <a:pt x="1729034" y="9398"/>
                    </a:lnTo>
                    <a:cubicBezTo>
                      <a:pt x="1049541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1340006" y="199898"/>
                    </a:lnTo>
                    <a:lnTo>
                      <a:pt x="5346610" y="199898"/>
                    </a:lnTo>
                    <a:lnTo>
                      <a:pt x="10207891" y="199898"/>
                    </a:lnTo>
                    <a:lnTo>
                      <a:pt x="14411272" y="199898"/>
                    </a:lnTo>
                    <a:cubicBezTo>
                      <a:pt x="15090766" y="199898"/>
                      <a:pt x="15691067" y="209296"/>
                      <a:pt x="15938717" y="199898"/>
                    </a:cubicBezTo>
                    <a:cubicBezTo>
                      <a:pt x="15942273" y="199771"/>
                      <a:pt x="15945701" y="199898"/>
                      <a:pt x="15949257" y="199898"/>
                    </a:cubicBezTo>
                    <a:cubicBezTo>
                      <a:pt x="16071813" y="199898"/>
                      <a:pt x="16072067" y="9398"/>
                      <a:pt x="15949257" y="9398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5400000">
              <a:off x="-282635" y="282635"/>
              <a:ext cx="1627793" cy="1062523"/>
              <a:chOff x="0" y="0"/>
              <a:chExt cx="6606886" cy="4699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327533" y="113538"/>
                <a:ext cx="5915498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5915498">
                    <a:moveTo>
                      <a:pt x="5914990" y="4284853"/>
                    </a:moveTo>
                    <a:cubicBezTo>
                      <a:pt x="5915498" y="4274947"/>
                      <a:pt x="5914482" y="4265930"/>
                      <a:pt x="5912577" y="4257548"/>
                    </a:cubicBezTo>
                    <a:cubicBezTo>
                      <a:pt x="5897464" y="4143121"/>
                      <a:pt x="5820883" y="4046093"/>
                      <a:pt x="5713187" y="4012946"/>
                    </a:cubicBezTo>
                    <a:lnTo>
                      <a:pt x="5713187" y="2871851"/>
                    </a:lnTo>
                    <a:lnTo>
                      <a:pt x="5713187" y="618109"/>
                    </a:lnTo>
                    <a:lnTo>
                      <a:pt x="5713187" y="98552"/>
                    </a:lnTo>
                    <a:cubicBezTo>
                      <a:pt x="5713187" y="47117"/>
                      <a:pt x="5669499" y="3302"/>
                      <a:pt x="5617937" y="3302"/>
                    </a:cubicBezTo>
                    <a:lnTo>
                      <a:pt x="5347046" y="3302"/>
                    </a:lnTo>
                    <a:lnTo>
                      <a:pt x="4863330" y="3302"/>
                    </a:lnTo>
                    <a:lnTo>
                      <a:pt x="4351096" y="3302"/>
                    </a:lnTo>
                    <a:lnTo>
                      <a:pt x="3726073" y="3302"/>
                    </a:lnTo>
                    <a:lnTo>
                      <a:pt x="3041344" y="3302"/>
                    </a:lnTo>
                    <a:lnTo>
                      <a:pt x="2350054" y="3302"/>
                    </a:lnTo>
                    <a:lnTo>
                      <a:pt x="1702664" y="3302"/>
                    </a:lnTo>
                    <a:lnTo>
                      <a:pt x="1158102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046565" y="193802"/>
                    </a:lnTo>
                    <a:lnTo>
                      <a:pt x="1558799" y="193802"/>
                    </a:lnTo>
                    <a:lnTo>
                      <a:pt x="2183823" y="193802"/>
                    </a:lnTo>
                    <a:lnTo>
                      <a:pt x="2868551" y="193802"/>
                    </a:lnTo>
                    <a:lnTo>
                      <a:pt x="3559841" y="193802"/>
                    </a:lnTo>
                    <a:lnTo>
                      <a:pt x="4207232" y="193802"/>
                    </a:lnTo>
                    <a:lnTo>
                      <a:pt x="4751793" y="193802"/>
                    </a:lnTo>
                    <a:lnTo>
                      <a:pt x="5205949" y="193802"/>
                    </a:lnTo>
                    <a:cubicBezTo>
                      <a:pt x="5310470" y="193802"/>
                      <a:pt x="5417277" y="199390"/>
                      <a:pt x="5522560" y="197104"/>
                    </a:cubicBezTo>
                    <a:lnTo>
                      <a:pt x="5522560" y="1511554"/>
                    </a:lnTo>
                    <a:lnTo>
                      <a:pt x="5522560" y="3765296"/>
                    </a:lnTo>
                    <a:lnTo>
                      <a:pt x="5522560" y="4022852"/>
                    </a:lnTo>
                    <a:cubicBezTo>
                      <a:pt x="5420325" y="4066286"/>
                      <a:pt x="5347427" y="4168648"/>
                      <a:pt x="5346538" y="4284853"/>
                    </a:cubicBezTo>
                    <a:cubicBezTo>
                      <a:pt x="5345395" y="4439158"/>
                      <a:pt x="5477348" y="4568952"/>
                      <a:pt x="5630637" y="4568952"/>
                    </a:cubicBezTo>
                    <a:cubicBezTo>
                      <a:pt x="5780497" y="4568952"/>
                      <a:pt x="5893654" y="4454017"/>
                      <a:pt x="5912323" y="4312158"/>
                    </a:cubicBezTo>
                    <a:cubicBezTo>
                      <a:pt x="5914482" y="4303903"/>
                      <a:pt x="5915498" y="4294759"/>
                      <a:pt x="5914990" y="4284853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-5400000">
              <a:off x="5529108" y="282635"/>
              <a:ext cx="1627793" cy="1062523"/>
              <a:chOff x="0" y="0"/>
              <a:chExt cx="6606886" cy="4699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27533" y="113538"/>
                <a:ext cx="5915498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5915498">
                    <a:moveTo>
                      <a:pt x="5914990" y="4284853"/>
                    </a:moveTo>
                    <a:cubicBezTo>
                      <a:pt x="5915498" y="4274947"/>
                      <a:pt x="5914482" y="4265930"/>
                      <a:pt x="5912577" y="4257548"/>
                    </a:cubicBezTo>
                    <a:cubicBezTo>
                      <a:pt x="5897464" y="4143121"/>
                      <a:pt x="5820883" y="4046093"/>
                      <a:pt x="5713187" y="4012946"/>
                    </a:cubicBezTo>
                    <a:lnTo>
                      <a:pt x="5713187" y="2871851"/>
                    </a:lnTo>
                    <a:lnTo>
                      <a:pt x="5713187" y="618109"/>
                    </a:lnTo>
                    <a:lnTo>
                      <a:pt x="5713187" y="98552"/>
                    </a:lnTo>
                    <a:cubicBezTo>
                      <a:pt x="5713187" y="47117"/>
                      <a:pt x="5669499" y="3302"/>
                      <a:pt x="5617937" y="3302"/>
                    </a:cubicBezTo>
                    <a:lnTo>
                      <a:pt x="5347046" y="3302"/>
                    </a:lnTo>
                    <a:lnTo>
                      <a:pt x="4863330" y="3302"/>
                    </a:lnTo>
                    <a:lnTo>
                      <a:pt x="4351096" y="3302"/>
                    </a:lnTo>
                    <a:lnTo>
                      <a:pt x="3726073" y="3302"/>
                    </a:lnTo>
                    <a:lnTo>
                      <a:pt x="3041344" y="3302"/>
                    </a:lnTo>
                    <a:lnTo>
                      <a:pt x="2350054" y="3302"/>
                    </a:lnTo>
                    <a:lnTo>
                      <a:pt x="1702664" y="3302"/>
                    </a:lnTo>
                    <a:lnTo>
                      <a:pt x="1158102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046565" y="193802"/>
                    </a:lnTo>
                    <a:lnTo>
                      <a:pt x="1558799" y="193802"/>
                    </a:lnTo>
                    <a:lnTo>
                      <a:pt x="2183823" y="193802"/>
                    </a:lnTo>
                    <a:lnTo>
                      <a:pt x="2868551" y="193802"/>
                    </a:lnTo>
                    <a:lnTo>
                      <a:pt x="3559841" y="193802"/>
                    </a:lnTo>
                    <a:lnTo>
                      <a:pt x="4207232" y="193802"/>
                    </a:lnTo>
                    <a:lnTo>
                      <a:pt x="4751793" y="193802"/>
                    </a:lnTo>
                    <a:lnTo>
                      <a:pt x="5205949" y="193802"/>
                    </a:lnTo>
                    <a:cubicBezTo>
                      <a:pt x="5310470" y="193802"/>
                      <a:pt x="5417277" y="199390"/>
                      <a:pt x="5522560" y="197104"/>
                    </a:cubicBezTo>
                    <a:lnTo>
                      <a:pt x="5522560" y="1511554"/>
                    </a:lnTo>
                    <a:lnTo>
                      <a:pt x="5522560" y="3765296"/>
                    </a:lnTo>
                    <a:lnTo>
                      <a:pt x="5522560" y="4022852"/>
                    </a:lnTo>
                    <a:cubicBezTo>
                      <a:pt x="5420325" y="4066286"/>
                      <a:pt x="5347427" y="4168648"/>
                      <a:pt x="5346538" y="4284853"/>
                    </a:cubicBezTo>
                    <a:cubicBezTo>
                      <a:pt x="5345395" y="4439158"/>
                      <a:pt x="5477348" y="4568952"/>
                      <a:pt x="5630637" y="4568952"/>
                    </a:cubicBezTo>
                    <a:cubicBezTo>
                      <a:pt x="5780497" y="4568952"/>
                      <a:pt x="5893654" y="4454017"/>
                      <a:pt x="5912323" y="4312158"/>
                    </a:cubicBezTo>
                    <a:cubicBezTo>
                      <a:pt x="5914482" y="4303903"/>
                      <a:pt x="5915498" y="4294759"/>
                      <a:pt x="5914990" y="4284853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</p:grpSp>
      <p:sp>
        <p:nvSpPr>
          <p:cNvPr name="TextBox 15" id="15"/>
          <p:cNvSpPr txBox="true"/>
          <p:nvPr/>
        </p:nvSpPr>
        <p:spPr>
          <a:xfrm rot="0">
            <a:off x="3589266" y="8569029"/>
            <a:ext cx="248757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deletePackag(Integer packageId)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94037" y="8569029"/>
            <a:ext cx="238707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searchPackage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packageId)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94037" y="1136535"/>
            <a:ext cx="457062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bookPackage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(Booking book,IntegerpackageId)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566150" y="1399234"/>
            <a:ext cx="5155699" cy="1220844"/>
            <a:chOff x="0" y="0"/>
            <a:chExt cx="6874266" cy="1627793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927056" y="764193"/>
              <a:ext cx="5020153" cy="192611"/>
              <a:chOff x="0" y="0"/>
              <a:chExt cx="16040063" cy="6350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-16002" y="212852"/>
                <a:ext cx="16072067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16072067">
                    <a:moveTo>
                      <a:pt x="15949257" y="9398"/>
                    </a:moveTo>
                    <a:lnTo>
                      <a:pt x="14800300" y="9398"/>
                    </a:lnTo>
                    <a:lnTo>
                      <a:pt x="10793696" y="9398"/>
                    </a:lnTo>
                    <a:lnTo>
                      <a:pt x="5932415" y="9398"/>
                    </a:lnTo>
                    <a:lnTo>
                      <a:pt x="1729034" y="9398"/>
                    </a:lnTo>
                    <a:cubicBezTo>
                      <a:pt x="1049541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1340006" y="199898"/>
                    </a:lnTo>
                    <a:lnTo>
                      <a:pt x="5346610" y="199898"/>
                    </a:lnTo>
                    <a:lnTo>
                      <a:pt x="10207891" y="199898"/>
                    </a:lnTo>
                    <a:lnTo>
                      <a:pt x="14411272" y="199898"/>
                    </a:lnTo>
                    <a:cubicBezTo>
                      <a:pt x="15090766" y="199898"/>
                      <a:pt x="15691067" y="209296"/>
                      <a:pt x="15938717" y="199898"/>
                    </a:cubicBezTo>
                    <a:cubicBezTo>
                      <a:pt x="15942273" y="199771"/>
                      <a:pt x="15945701" y="199898"/>
                      <a:pt x="15949257" y="199898"/>
                    </a:cubicBezTo>
                    <a:cubicBezTo>
                      <a:pt x="16071813" y="199898"/>
                      <a:pt x="16072067" y="9398"/>
                      <a:pt x="15949257" y="9398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5400000">
              <a:off x="-282635" y="282635"/>
              <a:ext cx="1627793" cy="1062523"/>
              <a:chOff x="0" y="0"/>
              <a:chExt cx="6606886" cy="46990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327533" y="113538"/>
                <a:ext cx="5915498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5915498">
                    <a:moveTo>
                      <a:pt x="5914990" y="4284853"/>
                    </a:moveTo>
                    <a:cubicBezTo>
                      <a:pt x="5915498" y="4274947"/>
                      <a:pt x="5914482" y="4265930"/>
                      <a:pt x="5912577" y="4257548"/>
                    </a:cubicBezTo>
                    <a:cubicBezTo>
                      <a:pt x="5897464" y="4143121"/>
                      <a:pt x="5820883" y="4046093"/>
                      <a:pt x="5713187" y="4012946"/>
                    </a:cubicBezTo>
                    <a:lnTo>
                      <a:pt x="5713187" y="2871851"/>
                    </a:lnTo>
                    <a:lnTo>
                      <a:pt x="5713187" y="618109"/>
                    </a:lnTo>
                    <a:lnTo>
                      <a:pt x="5713187" y="98552"/>
                    </a:lnTo>
                    <a:cubicBezTo>
                      <a:pt x="5713187" y="47117"/>
                      <a:pt x="5669499" y="3302"/>
                      <a:pt x="5617937" y="3302"/>
                    </a:cubicBezTo>
                    <a:lnTo>
                      <a:pt x="5347046" y="3302"/>
                    </a:lnTo>
                    <a:lnTo>
                      <a:pt x="4863330" y="3302"/>
                    </a:lnTo>
                    <a:lnTo>
                      <a:pt x="4351096" y="3302"/>
                    </a:lnTo>
                    <a:lnTo>
                      <a:pt x="3726073" y="3302"/>
                    </a:lnTo>
                    <a:lnTo>
                      <a:pt x="3041344" y="3302"/>
                    </a:lnTo>
                    <a:lnTo>
                      <a:pt x="2350054" y="3302"/>
                    </a:lnTo>
                    <a:lnTo>
                      <a:pt x="1702664" y="3302"/>
                    </a:lnTo>
                    <a:lnTo>
                      <a:pt x="1158102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046565" y="193802"/>
                    </a:lnTo>
                    <a:lnTo>
                      <a:pt x="1558799" y="193802"/>
                    </a:lnTo>
                    <a:lnTo>
                      <a:pt x="2183823" y="193802"/>
                    </a:lnTo>
                    <a:lnTo>
                      <a:pt x="2868551" y="193802"/>
                    </a:lnTo>
                    <a:lnTo>
                      <a:pt x="3559841" y="193802"/>
                    </a:lnTo>
                    <a:lnTo>
                      <a:pt x="4207232" y="193802"/>
                    </a:lnTo>
                    <a:lnTo>
                      <a:pt x="4751793" y="193802"/>
                    </a:lnTo>
                    <a:lnTo>
                      <a:pt x="5205949" y="193802"/>
                    </a:lnTo>
                    <a:cubicBezTo>
                      <a:pt x="5310470" y="193802"/>
                      <a:pt x="5417277" y="199390"/>
                      <a:pt x="5522560" y="197104"/>
                    </a:cubicBezTo>
                    <a:lnTo>
                      <a:pt x="5522560" y="1511554"/>
                    </a:lnTo>
                    <a:lnTo>
                      <a:pt x="5522560" y="3765296"/>
                    </a:lnTo>
                    <a:lnTo>
                      <a:pt x="5522560" y="4022852"/>
                    </a:lnTo>
                    <a:cubicBezTo>
                      <a:pt x="5420325" y="4066286"/>
                      <a:pt x="5347427" y="4168648"/>
                      <a:pt x="5346538" y="4284853"/>
                    </a:cubicBezTo>
                    <a:cubicBezTo>
                      <a:pt x="5345395" y="4439158"/>
                      <a:pt x="5477348" y="4568952"/>
                      <a:pt x="5630637" y="4568952"/>
                    </a:cubicBezTo>
                    <a:cubicBezTo>
                      <a:pt x="5780497" y="4568952"/>
                      <a:pt x="5893654" y="4454017"/>
                      <a:pt x="5912323" y="4312158"/>
                    </a:cubicBezTo>
                    <a:cubicBezTo>
                      <a:pt x="5914482" y="4303903"/>
                      <a:pt x="5915498" y="4294759"/>
                      <a:pt x="5914990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-5400000">
              <a:off x="5529108" y="282635"/>
              <a:ext cx="1627793" cy="1062523"/>
              <a:chOff x="0" y="0"/>
              <a:chExt cx="6606886" cy="4699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327533" y="113538"/>
                <a:ext cx="5915498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5915498">
                    <a:moveTo>
                      <a:pt x="5914990" y="4284853"/>
                    </a:moveTo>
                    <a:cubicBezTo>
                      <a:pt x="5915498" y="4274947"/>
                      <a:pt x="5914482" y="4265930"/>
                      <a:pt x="5912577" y="4257548"/>
                    </a:cubicBezTo>
                    <a:cubicBezTo>
                      <a:pt x="5897464" y="4143121"/>
                      <a:pt x="5820883" y="4046093"/>
                      <a:pt x="5713187" y="4012946"/>
                    </a:cubicBezTo>
                    <a:lnTo>
                      <a:pt x="5713187" y="2871851"/>
                    </a:lnTo>
                    <a:lnTo>
                      <a:pt x="5713187" y="618109"/>
                    </a:lnTo>
                    <a:lnTo>
                      <a:pt x="5713187" y="98552"/>
                    </a:lnTo>
                    <a:cubicBezTo>
                      <a:pt x="5713187" y="47117"/>
                      <a:pt x="5669499" y="3302"/>
                      <a:pt x="5617937" y="3302"/>
                    </a:cubicBezTo>
                    <a:lnTo>
                      <a:pt x="5347046" y="3302"/>
                    </a:lnTo>
                    <a:lnTo>
                      <a:pt x="4863330" y="3302"/>
                    </a:lnTo>
                    <a:lnTo>
                      <a:pt x="4351096" y="3302"/>
                    </a:lnTo>
                    <a:lnTo>
                      <a:pt x="3726073" y="3302"/>
                    </a:lnTo>
                    <a:lnTo>
                      <a:pt x="3041344" y="3302"/>
                    </a:lnTo>
                    <a:lnTo>
                      <a:pt x="2350054" y="3302"/>
                    </a:lnTo>
                    <a:lnTo>
                      <a:pt x="1702664" y="3302"/>
                    </a:lnTo>
                    <a:lnTo>
                      <a:pt x="1158102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046565" y="193802"/>
                    </a:lnTo>
                    <a:lnTo>
                      <a:pt x="1558799" y="193802"/>
                    </a:lnTo>
                    <a:lnTo>
                      <a:pt x="2183823" y="193802"/>
                    </a:lnTo>
                    <a:lnTo>
                      <a:pt x="2868551" y="193802"/>
                    </a:lnTo>
                    <a:lnTo>
                      <a:pt x="3559841" y="193802"/>
                    </a:lnTo>
                    <a:lnTo>
                      <a:pt x="4207232" y="193802"/>
                    </a:lnTo>
                    <a:lnTo>
                      <a:pt x="4751793" y="193802"/>
                    </a:lnTo>
                    <a:lnTo>
                      <a:pt x="5205949" y="193802"/>
                    </a:lnTo>
                    <a:cubicBezTo>
                      <a:pt x="5310470" y="193802"/>
                      <a:pt x="5417277" y="199390"/>
                      <a:pt x="5522560" y="197104"/>
                    </a:cubicBezTo>
                    <a:lnTo>
                      <a:pt x="5522560" y="1511554"/>
                    </a:lnTo>
                    <a:lnTo>
                      <a:pt x="5522560" y="3765296"/>
                    </a:lnTo>
                    <a:lnTo>
                      <a:pt x="5522560" y="4022852"/>
                    </a:lnTo>
                    <a:cubicBezTo>
                      <a:pt x="5420325" y="4066286"/>
                      <a:pt x="5347427" y="4168648"/>
                      <a:pt x="5346538" y="4284853"/>
                    </a:cubicBezTo>
                    <a:cubicBezTo>
                      <a:pt x="5345395" y="4439158"/>
                      <a:pt x="5477348" y="4568952"/>
                      <a:pt x="5630637" y="4568952"/>
                    </a:cubicBezTo>
                    <a:cubicBezTo>
                      <a:pt x="5780497" y="4568952"/>
                      <a:pt x="5893654" y="4454017"/>
                      <a:pt x="5912323" y="4312158"/>
                    </a:cubicBezTo>
                    <a:cubicBezTo>
                      <a:pt x="5914482" y="4303903"/>
                      <a:pt x="5915498" y="4294759"/>
                      <a:pt x="5914990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sp>
        <p:nvSpPr>
          <p:cNvPr name="TextBox 25" id="25"/>
          <p:cNvSpPr txBox="true"/>
          <p:nvPr/>
        </p:nvSpPr>
        <p:spPr>
          <a:xfrm rot="0">
            <a:off x="4108897" y="2035236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cancelBooking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(Booking book)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194037" y="2225736"/>
            <a:ext cx="423098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viewBooking(Integer bookingId)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363042" y="3355703"/>
            <a:ext cx="3561915" cy="3561915"/>
            <a:chOff x="0" y="0"/>
            <a:chExt cx="4749220" cy="4749220"/>
          </a:xfrm>
        </p:grpSpPr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749220" cy="4749220"/>
            </a:xfrm>
            <a:prstGeom prst="rect">
              <a:avLst/>
            </a:prstGeom>
          </p:spPr>
        </p:pic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5120" y="115120"/>
              <a:ext cx="4518980" cy="4518980"/>
            </a:xfrm>
            <a:prstGeom prst="rect">
              <a:avLst/>
            </a:prstGeom>
          </p:spPr>
        </p:pic>
      </p:grpSp>
      <p:sp>
        <p:nvSpPr>
          <p:cNvPr name="TextBox 30" id="30"/>
          <p:cNvSpPr txBox="true"/>
          <p:nvPr/>
        </p:nvSpPr>
        <p:spPr>
          <a:xfrm rot="0">
            <a:off x="7916227" y="4782913"/>
            <a:ext cx="2455546" cy="83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4"/>
              </a:lnSpc>
              <a:spcBef>
                <a:spcPct val="0"/>
              </a:spcBef>
            </a:pPr>
            <a:r>
              <a:rPr lang="en-US" sz="2600" spc="101">
                <a:solidFill>
                  <a:srgbClr val="191919"/>
                </a:solidFill>
                <a:latin typeface="Aileron Regular Bold"/>
              </a:rPr>
              <a:t>SERVICE METHODS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64508" y="892886"/>
            <a:ext cx="2158984" cy="2158984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8289046" y="1724728"/>
            <a:ext cx="17099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Booking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64508" y="7235130"/>
            <a:ext cx="2158984" cy="2158984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8289046" y="8066972"/>
            <a:ext cx="17099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Package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05306" y="4064008"/>
            <a:ext cx="2158984" cy="2158984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5029844" y="4929187"/>
            <a:ext cx="17099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User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23710" y="4064008"/>
            <a:ext cx="2158984" cy="2158984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11548248" y="4924425"/>
            <a:ext cx="17099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Customer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73902" y="4224000"/>
            <a:ext cx="245728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viewCustomer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customerId)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73902" y="5016833"/>
            <a:ext cx="245728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updateCustomer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(Customer customer)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73902" y="3411969"/>
            <a:ext cx="245728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addUser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(Customer customer)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3017002" y="3673907"/>
            <a:ext cx="796892" cy="2731220"/>
            <a:chOff x="0" y="0"/>
            <a:chExt cx="1062523" cy="3641627"/>
          </a:xfrm>
        </p:grpSpPr>
        <p:grpSp>
          <p:nvGrpSpPr>
            <p:cNvPr name="Group 43" id="43"/>
            <p:cNvGrpSpPr/>
            <p:nvPr/>
          </p:nvGrpSpPr>
          <p:grpSpPr>
            <a:xfrm rot="5400000">
              <a:off x="-760996" y="760996"/>
              <a:ext cx="2584515" cy="1062523"/>
              <a:chOff x="0" y="0"/>
              <a:chExt cx="10490033" cy="469900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5400000">
              <a:off x="-760996" y="1818107"/>
              <a:ext cx="2584515" cy="1062523"/>
              <a:chOff x="0" y="0"/>
              <a:chExt cx="10490033" cy="469900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sp>
        <p:nvSpPr>
          <p:cNvPr name="TextBox 47" id="47"/>
          <p:cNvSpPr txBox="true"/>
          <p:nvPr/>
        </p:nvSpPr>
        <p:spPr>
          <a:xfrm rot="0">
            <a:off x="0" y="5826458"/>
            <a:ext cx="273118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deleteCustomer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(Customer customer)</a:t>
            </a:r>
          </a:p>
        </p:txBody>
      </p:sp>
      <p:grpSp>
        <p:nvGrpSpPr>
          <p:cNvPr name="Group 48" id="48"/>
          <p:cNvGrpSpPr/>
          <p:nvPr/>
        </p:nvGrpSpPr>
        <p:grpSpPr>
          <a:xfrm rot="-10800000">
            <a:off x="14182665" y="3771050"/>
            <a:ext cx="796892" cy="2731220"/>
            <a:chOff x="0" y="0"/>
            <a:chExt cx="1062523" cy="3641627"/>
          </a:xfrm>
        </p:grpSpPr>
        <p:grpSp>
          <p:nvGrpSpPr>
            <p:cNvPr name="Group 49" id="49"/>
            <p:cNvGrpSpPr/>
            <p:nvPr/>
          </p:nvGrpSpPr>
          <p:grpSpPr>
            <a:xfrm rot="5400000">
              <a:off x="-760996" y="760996"/>
              <a:ext cx="2584515" cy="1062523"/>
              <a:chOff x="0" y="0"/>
              <a:chExt cx="10490033" cy="469900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grpSp>
          <p:nvGrpSpPr>
            <p:cNvPr name="Group 51" id="51"/>
            <p:cNvGrpSpPr/>
            <p:nvPr/>
          </p:nvGrpSpPr>
          <p:grpSpPr>
            <a:xfrm rot="5400000">
              <a:off x="-760996" y="1818107"/>
              <a:ext cx="2584515" cy="1062523"/>
              <a:chOff x="0" y="0"/>
              <a:chExt cx="10490033" cy="4699000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</p:grpSp>
      <p:sp>
        <p:nvSpPr>
          <p:cNvPr name="TextBox 53" id="53"/>
          <p:cNvSpPr txBox="true"/>
          <p:nvPr/>
        </p:nvSpPr>
        <p:spPr>
          <a:xfrm rot="0">
            <a:off x="15291352" y="4321143"/>
            <a:ext cx="250676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viewCustomer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customerId)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5291352" y="5113977"/>
            <a:ext cx="267918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updateCustomer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(Customer customer)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5291352" y="3509113"/>
            <a:ext cx="250676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addCustomer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(Customer customer)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5291352" y="5926008"/>
            <a:ext cx="267918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deleteCustomer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(Customer customer)</a:t>
            </a:r>
          </a:p>
        </p:txBody>
      </p:sp>
      <p:grpSp>
        <p:nvGrpSpPr>
          <p:cNvPr name="Group 57" id="57"/>
          <p:cNvGrpSpPr/>
          <p:nvPr/>
        </p:nvGrpSpPr>
        <p:grpSpPr>
          <a:xfrm rot="-10800000">
            <a:off x="8665884" y="481857"/>
            <a:ext cx="497166" cy="90038"/>
            <a:chOff x="0" y="0"/>
            <a:chExt cx="2805047" cy="508000"/>
          </a:xfrm>
        </p:grpSpPr>
        <p:sp>
          <p:nvSpPr>
            <p:cNvPr name="Freeform 58" id="58"/>
            <p:cNvSpPr/>
            <p:nvPr/>
          </p:nvSpPr>
          <p:spPr>
            <a:xfrm>
              <a:off x="2357650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Freeform 59" id="59"/>
            <p:cNvSpPr/>
            <p:nvPr/>
          </p:nvSpPr>
          <p:spPr>
            <a:xfrm>
              <a:off x="0" y="11430"/>
              <a:ext cx="2805048" cy="485140"/>
            </a:xfrm>
            <a:custGeom>
              <a:avLst/>
              <a:gdLst/>
              <a:ahLst/>
              <a:cxnLst/>
              <a:rect r="r" b="b" t="t" l="l"/>
              <a:pathLst>
                <a:path h="485140" w="2805048">
                  <a:moveTo>
                    <a:pt x="2561207" y="0"/>
                  </a:moveTo>
                  <a:cubicBezTo>
                    <a:pt x="2440557" y="0"/>
                    <a:pt x="2340228" y="88900"/>
                    <a:pt x="2321178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2322447" y="280670"/>
                  </a:lnTo>
                  <a:cubicBezTo>
                    <a:pt x="2340228" y="396240"/>
                    <a:pt x="2441828" y="485140"/>
                    <a:pt x="2562478" y="485140"/>
                  </a:cubicBezTo>
                  <a:cubicBezTo>
                    <a:pt x="2697097" y="485140"/>
                    <a:pt x="2805047" y="375920"/>
                    <a:pt x="2805047" y="242570"/>
                  </a:cubicBezTo>
                  <a:cubicBezTo>
                    <a:pt x="2805048" y="107950"/>
                    <a:pt x="2695828" y="0"/>
                    <a:pt x="2561207" y="0"/>
                  </a:cubicBezTo>
                  <a:close/>
                  <a:moveTo>
                    <a:pt x="2561207" y="408940"/>
                  </a:moveTo>
                  <a:cubicBezTo>
                    <a:pt x="2469767" y="408940"/>
                    <a:pt x="2394838" y="334010"/>
                    <a:pt x="2394838" y="242570"/>
                  </a:cubicBezTo>
                  <a:cubicBezTo>
                    <a:pt x="2394838" y="151130"/>
                    <a:pt x="2469767" y="76200"/>
                    <a:pt x="2561207" y="76200"/>
                  </a:cubicBezTo>
                  <a:cubicBezTo>
                    <a:pt x="2652647" y="76200"/>
                    <a:pt x="2727578" y="151130"/>
                    <a:pt x="2727578" y="242570"/>
                  </a:cubicBezTo>
                  <a:cubicBezTo>
                    <a:pt x="2728848" y="334010"/>
                    <a:pt x="2653917" y="408940"/>
                    <a:pt x="2561207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60" id="60"/>
          <p:cNvSpPr txBox="true"/>
          <p:nvPr/>
        </p:nvSpPr>
        <p:spPr>
          <a:xfrm rot="0">
            <a:off x="5342427" y="307801"/>
            <a:ext cx="294661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 viewAllBooking()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2867525" y="1136535"/>
            <a:ext cx="320932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bookHotel(Booking book,IntegerhotelId)</a:t>
            </a:r>
          </a:p>
        </p:txBody>
      </p:sp>
      <p:sp>
        <p:nvSpPr>
          <p:cNvPr name="AutoShape 62" id="62"/>
          <p:cNvSpPr/>
          <p:nvPr/>
        </p:nvSpPr>
        <p:spPr>
          <a:xfrm rot="0">
            <a:off x="8707827" y="507826"/>
            <a:ext cx="455223" cy="0"/>
          </a:xfrm>
          <a:prstGeom prst="line">
            <a:avLst/>
          </a:prstGeom>
          <a:ln cap="flat" w="38100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3" id="6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6679116" y="8621191"/>
            <a:ext cx="1158469" cy="1158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89266" y="5071271"/>
            <a:ext cx="10812611" cy="144458"/>
            <a:chOff x="0" y="0"/>
            <a:chExt cx="46063654" cy="635000"/>
          </a:xfrm>
        </p:grpSpPr>
        <p:sp>
          <p:nvSpPr>
            <p:cNvPr name="Freeform 3" id="3"/>
            <p:cNvSpPr/>
            <p:nvPr/>
          </p:nvSpPr>
          <p:spPr>
            <a:xfrm>
              <a:off x="-16002" y="212852"/>
              <a:ext cx="46095658" cy="209296"/>
            </a:xfrm>
            <a:custGeom>
              <a:avLst/>
              <a:gdLst/>
              <a:ahLst/>
              <a:cxnLst/>
              <a:rect r="r" b="b" t="t" l="l"/>
              <a:pathLst>
                <a:path h="209296" w="46095658">
                  <a:moveTo>
                    <a:pt x="45972850" y="9398"/>
                  </a:moveTo>
                  <a:lnTo>
                    <a:pt x="43166525" y="9398"/>
                  </a:lnTo>
                  <a:lnTo>
                    <a:pt x="31272671" y="9398"/>
                  </a:lnTo>
                  <a:lnTo>
                    <a:pt x="16841659" y="9398"/>
                  </a:lnTo>
                  <a:lnTo>
                    <a:pt x="4363660" y="9398"/>
                  </a:lnTo>
                  <a:cubicBezTo>
                    <a:pt x="234654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3208807" y="199898"/>
                  </a:lnTo>
                  <a:lnTo>
                    <a:pt x="15102658" y="199898"/>
                  </a:lnTo>
                  <a:lnTo>
                    <a:pt x="29533673" y="199898"/>
                  </a:lnTo>
                  <a:lnTo>
                    <a:pt x="42011671" y="199898"/>
                  </a:lnTo>
                  <a:cubicBezTo>
                    <a:pt x="44028785" y="199898"/>
                    <a:pt x="45714658" y="209296"/>
                    <a:pt x="45962308" y="199898"/>
                  </a:cubicBezTo>
                  <a:cubicBezTo>
                    <a:pt x="45965864" y="199771"/>
                    <a:pt x="45969293" y="199898"/>
                    <a:pt x="45972850" y="199898"/>
                  </a:cubicBezTo>
                  <a:cubicBezTo>
                    <a:pt x="46095403" y="199898"/>
                    <a:pt x="46095658" y="9398"/>
                    <a:pt x="45972850" y="9398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4705508" y="4740739"/>
            <a:ext cx="8876984" cy="144458"/>
            <a:chOff x="0" y="0"/>
            <a:chExt cx="37817539" cy="635000"/>
          </a:xfrm>
        </p:grpSpPr>
        <p:sp>
          <p:nvSpPr>
            <p:cNvPr name="Freeform 5" id="5"/>
            <p:cNvSpPr/>
            <p:nvPr/>
          </p:nvSpPr>
          <p:spPr>
            <a:xfrm>
              <a:off x="-16002" y="212852"/>
              <a:ext cx="37849544" cy="209296"/>
            </a:xfrm>
            <a:custGeom>
              <a:avLst/>
              <a:gdLst/>
              <a:ahLst/>
              <a:cxnLst/>
              <a:rect r="r" b="b" t="t" l="l"/>
              <a:pathLst>
                <a:path h="209296" w="37849544">
                  <a:moveTo>
                    <a:pt x="37726733" y="9398"/>
                  </a:moveTo>
                  <a:lnTo>
                    <a:pt x="35375611" y="9398"/>
                  </a:lnTo>
                  <a:lnTo>
                    <a:pt x="25648028" y="9398"/>
                  </a:lnTo>
                  <a:lnTo>
                    <a:pt x="13845386" y="9398"/>
                  </a:lnTo>
                  <a:lnTo>
                    <a:pt x="3640048" y="9398"/>
                  </a:lnTo>
                  <a:cubicBezTo>
                    <a:pt x="1990317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2695532" y="199898"/>
                  </a:lnTo>
                  <a:lnTo>
                    <a:pt x="12423115" y="199898"/>
                  </a:lnTo>
                  <a:lnTo>
                    <a:pt x="24225758" y="199898"/>
                  </a:lnTo>
                  <a:lnTo>
                    <a:pt x="34431095" y="199898"/>
                  </a:lnTo>
                  <a:cubicBezTo>
                    <a:pt x="36080827" y="199898"/>
                    <a:pt x="37468544" y="209296"/>
                    <a:pt x="37716194" y="199898"/>
                  </a:cubicBezTo>
                  <a:cubicBezTo>
                    <a:pt x="37719747" y="199771"/>
                    <a:pt x="37723176" y="199898"/>
                    <a:pt x="37726733" y="199898"/>
                  </a:cubicBezTo>
                  <a:cubicBezTo>
                    <a:pt x="37849290" y="199898"/>
                    <a:pt x="37849544" y="9398"/>
                    <a:pt x="37726733" y="9398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194037" y="7670328"/>
            <a:ext cx="265997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addFeedback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(Feedback feedback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17002" y="7670328"/>
            <a:ext cx="3059842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findByCustomerId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customerId)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566150" y="7737764"/>
            <a:ext cx="5155699" cy="1220844"/>
            <a:chOff x="0" y="0"/>
            <a:chExt cx="6874266" cy="162779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927056" y="764193"/>
              <a:ext cx="5020153" cy="192611"/>
              <a:chOff x="0" y="0"/>
              <a:chExt cx="16040063" cy="635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-16002" y="212852"/>
                <a:ext cx="16072067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16072067">
                    <a:moveTo>
                      <a:pt x="15949257" y="9398"/>
                    </a:moveTo>
                    <a:lnTo>
                      <a:pt x="14800300" y="9398"/>
                    </a:lnTo>
                    <a:lnTo>
                      <a:pt x="10793696" y="9398"/>
                    </a:lnTo>
                    <a:lnTo>
                      <a:pt x="5932415" y="9398"/>
                    </a:lnTo>
                    <a:lnTo>
                      <a:pt x="1729034" y="9398"/>
                    </a:lnTo>
                    <a:cubicBezTo>
                      <a:pt x="1049541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1340006" y="199898"/>
                    </a:lnTo>
                    <a:lnTo>
                      <a:pt x="5346610" y="199898"/>
                    </a:lnTo>
                    <a:lnTo>
                      <a:pt x="10207891" y="199898"/>
                    </a:lnTo>
                    <a:lnTo>
                      <a:pt x="14411272" y="199898"/>
                    </a:lnTo>
                    <a:cubicBezTo>
                      <a:pt x="15090766" y="199898"/>
                      <a:pt x="15691067" y="209296"/>
                      <a:pt x="15938717" y="199898"/>
                    </a:cubicBezTo>
                    <a:cubicBezTo>
                      <a:pt x="15942273" y="199771"/>
                      <a:pt x="15945701" y="199898"/>
                      <a:pt x="15949257" y="199898"/>
                    </a:cubicBezTo>
                    <a:cubicBezTo>
                      <a:pt x="16071813" y="199898"/>
                      <a:pt x="16072067" y="9398"/>
                      <a:pt x="15949257" y="9398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5400000">
              <a:off x="-282635" y="282635"/>
              <a:ext cx="1627793" cy="1062523"/>
              <a:chOff x="0" y="0"/>
              <a:chExt cx="6606886" cy="4699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327533" y="113538"/>
                <a:ext cx="5915498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5915498">
                    <a:moveTo>
                      <a:pt x="5914990" y="4284853"/>
                    </a:moveTo>
                    <a:cubicBezTo>
                      <a:pt x="5915498" y="4274947"/>
                      <a:pt x="5914482" y="4265930"/>
                      <a:pt x="5912577" y="4257548"/>
                    </a:cubicBezTo>
                    <a:cubicBezTo>
                      <a:pt x="5897464" y="4143121"/>
                      <a:pt x="5820883" y="4046093"/>
                      <a:pt x="5713187" y="4012946"/>
                    </a:cubicBezTo>
                    <a:lnTo>
                      <a:pt x="5713187" y="2871851"/>
                    </a:lnTo>
                    <a:lnTo>
                      <a:pt x="5713187" y="618109"/>
                    </a:lnTo>
                    <a:lnTo>
                      <a:pt x="5713187" y="98552"/>
                    </a:lnTo>
                    <a:cubicBezTo>
                      <a:pt x="5713187" y="47117"/>
                      <a:pt x="5669499" y="3302"/>
                      <a:pt x="5617937" y="3302"/>
                    </a:cubicBezTo>
                    <a:lnTo>
                      <a:pt x="5347046" y="3302"/>
                    </a:lnTo>
                    <a:lnTo>
                      <a:pt x="4863330" y="3302"/>
                    </a:lnTo>
                    <a:lnTo>
                      <a:pt x="4351096" y="3302"/>
                    </a:lnTo>
                    <a:lnTo>
                      <a:pt x="3726073" y="3302"/>
                    </a:lnTo>
                    <a:lnTo>
                      <a:pt x="3041344" y="3302"/>
                    </a:lnTo>
                    <a:lnTo>
                      <a:pt x="2350054" y="3302"/>
                    </a:lnTo>
                    <a:lnTo>
                      <a:pt x="1702664" y="3302"/>
                    </a:lnTo>
                    <a:lnTo>
                      <a:pt x="1158102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046565" y="193802"/>
                    </a:lnTo>
                    <a:lnTo>
                      <a:pt x="1558799" y="193802"/>
                    </a:lnTo>
                    <a:lnTo>
                      <a:pt x="2183823" y="193802"/>
                    </a:lnTo>
                    <a:lnTo>
                      <a:pt x="2868551" y="193802"/>
                    </a:lnTo>
                    <a:lnTo>
                      <a:pt x="3559841" y="193802"/>
                    </a:lnTo>
                    <a:lnTo>
                      <a:pt x="4207232" y="193802"/>
                    </a:lnTo>
                    <a:lnTo>
                      <a:pt x="4751793" y="193802"/>
                    </a:lnTo>
                    <a:lnTo>
                      <a:pt x="5205949" y="193802"/>
                    </a:lnTo>
                    <a:cubicBezTo>
                      <a:pt x="5310470" y="193802"/>
                      <a:pt x="5417277" y="199390"/>
                      <a:pt x="5522560" y="197104"/>
                    </a:cubicBezTo>
                    <a:lnTo>
                      <a:pt x="5522560" y="1511554"/>
                    </a:lnTo>
                    <a:lnTo>
                      <a:pt x="5522560" y="3765296"/>
                    </a:lnTo>
                    <a:lnTo>
                      <a:pt x="5522560" y="4022852"/>
                    </a:lnTo>
                    <a:cubicBezTo>
                      <a:pt x="5420325" y="4066286"/>
                      <a:pt x="5347427" y="4168648"/>
                      <a:pt x="5346538" y="4284853"/>
                    </a:cubicBezTo>
                    <a:cubicBezTo>
                      <a:pt x="5345395" y="4439158"/>
                      <a:pt x="5477348" y="4568952"/>
                      <a:pt x="5630637" y="4568952"/>
                    </a:cubicBezTo>
                    <a:cubicBezTo>
                      <a:pt x="5780497" y="4568952"/>
                      <a:pt x="5893654" y="4454017"/>
                      <a:pt x="5912323" y="4312158"/>
                    </a:cubicBezTo>
                    <a:cubicBezTo>
                      <a:pt x="5914482" y="4303903"/>
                      <a:pt x="5915498" y="4294759"/>
                      <a:pt x="5914990" y="4284853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-5400000">
              <a:off x="5529108" y="282635"/>
              <a:ext cx="1627793" cy="1062523"/>
              <a:chOff x="0" y="0"/>
              <a:chExt cx="6606886" cy="4699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27533" y="113538"/>
                <a:ext cx="5915498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5915498">
                    <a:moveTo>
                      <a:pt x="5914990" y="4284853"/>
                    </a:moveTo>
                    <a:cubicBezTo>
                      <a:pt x="5915498" y="4274947"/>
                      <a:pt x="5914482" y="4265930"/>
                      <a:pt x="5912577" y="4257548"/>
                    </a:cubicBezTo>
                    <a:cubicBezTo>
                      <a:pt x="5897464" y="4143121"/>
                      <a:pt x="5820883" y="4046093"/>
                      <a:pt x="5713187" y="4012946"/>
                    </a:cubicBezTo>
                    <a:lnTo>
                      <a:pt x="5713187" y="2871851"/>
                    </a:lnTo>
                    <a:lnTo>
                      <a:pt x="5713187" y="618109"/>
                    </a:lnTo>
                    <a:lnTo>
                      <a:pt x="5713187" y="98552"/>
                    </a:lnTo>
                    <a:cubicBezTo>
                      <a:pt x="5713187" y="47117"/>
                      <a:pt x="5669499" y="3302"/>
                      <a:pt x="5617937" y="3302"/>
                    </a:cubicBezTo>
                    <a:lnTo>
                      <a:pt x="5347046" y="3302"/>
                    </a:lnTo>
                    <a:lnTo>
                      <a:pt x="4863330" y="3302"/>
                    </a:lnTo>
                    <a:lnTo>
                      <a:pt x="4351096" y="3302"/>
                    </a:lnTo>
                    <a:lnTo>
                      <a:pt x="3726073" y="3302"/>
                    </a:lnTo>
                    <a:lnTo>
                      <a:pt x="3041344" y="3302"/>
                    </a:lnTo>
                    <a:lnTo>
                      <a:pt x="2350054" y="3302"/>
                    </a:lnTo>
                    <a:lnTo>
                      <a:pt x="1702664" y="3302"/>
                    </a:lnTo>
                    <a:lnTo>
                      <a:pt x="1158102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046565" y="193802"/>
                    </a:lnTo>
                    <a:lnTo>
                      <a:pt x="1558799" y="193802"/>
                    </a:lnTo>
                    <a:lnTo>
                      <a:pt x="2183823" y="193802"/>
                    </a:lnTo>
                    <a:lnTo>
                      <a:pt x="2868551" y="193802"/>
                    </a:lnTo>
                    <a:lnTo>
                      <a:pt x="3559841" y="193802"/>
                    </a:lnTo>
                    <a:lnTo>
                      <a:pt x="4207232" y="193802"/>
                    </a:lnTo>
                    <a:lnTo>
                      <a:pt x="4751793" y="193802"/>
                    </a:lnTo>
                    <a:lnTo>
                      <a:pt x="5205949" y="193802"/>
                    </a:lnTo>
                    <a:cubicBezTo>
                      <a:pt x="5310470" y="193802"/>
                      <a:pt x="5417277" y="199390"/>
                      <a:pt x="5522560" y="197104"/>
                    </a:cubicBezTo>
                    <a:lnTo>
                      <a:pt x="5522560" y="1511554"/>
                    </a:lnTo>
                    <a:lnTo>
                      <a:pt x="5522560" y="3765296"/>
                    </a:lnTo>
                    <a:lnTo>
                      <a:pt x="5522560" y="4022852"/>
                    </a:lnTo>
                    <a:cubicBezTo>
                      <a:pt x="5420325" y="4066286"/>
                      <a:pt x="5347427" y="4168648"/>
                      <a:pt x="5346538" y="4284853"/>
                    </a:cubicBezTo>
                    <a:cubicBezTo>
                      <a:pt x="5345395" y="4439158"/>
                      <a:pt x="5477348" y="4568952"/>
                      <a:pt x="5630637" y="4568952"/>
                    </a:cubicBezTo>
                    <a:cubicBezTo>
                      <a:pt x="5780497" y="4568952"/>
                      <a:pt x="5893654" y="4454017"/>
                      <a:pt x="5912323" y="4312158"/>
                    </a:cubicBezTo>
                    <a:cubicBezTo>
                      <a:pt x="5914482" y="4303903"/>
                      <a:pt x="5915498" y="4294759"/>
                      <a:pt x="5914990" y="4284853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</p:grpSp>
      <p:sp>
        <p:nvSpPr>
          <p:cNvPr name="TextBox 15" id="15"/>
          <p:cNvSpPr txBox="true"/>
          <p:nvPr/>
        </p:nvSpPr>
        <p:spPr>
          <a:xfrm rot="0">
            <a:off x="3891036" y="8569029"/>
            <a:ext cx="218580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viewAllFeedback()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94037" y="8569029"/>
            <a:ext cx="251900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findByFeedbackId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feedbackId)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94037" y="1136535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addReports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(Report reports)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91036" y="1136535"/>
            <a:ext cx="218580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editReport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reportId)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566150" y="1399234"/>
            <a:ext cx="5155699" cy="1220844"/>
            <a:chOff x="0" y="0"/>
            <a:chExt cx="6874266" cy="1627793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927056" y="764193"/>
              <a:ext cx="5020153" cy="192611"/>
              <a:chOff x="0" y="0"/>
              <a:chExt cx="16040063" cy="635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-16002" y="212852"/>
                <a:ext cx="16072067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16072067">
                    <a:moveTo>
                      <a:pt x="15949257" y="9398"/>
                    </a:moveTo>
                    <a:lnTo>
                      <a:pt x="14800300" y="9398"/>
                    </a:lnTo>
                    <a:lnTo>
                      <a:pt x="10793696" y="9398"/>
                    </a:lnTo>
                    <a:lnTo>
                      <a:pt x="5932415" y="9398"/>
                    </a:lnTo>
                    <a:lnTo>
                      <a:pt x="1729034" y="9398"/>
                    </a:lnTo>
                    <a:cubicBezTo>
                      <a:pt x="1049541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1340006" y="199898"/>
                    </a:lnTo>
                    <a:lnTo>
                      <a:pt x="5346610" y="199898"/>
                    </a:lnTo>
                    <a:lnTo>
                      <a:pt x="10207891" y="199898"/>
                    </a:lnTo>
                    <a:lnTo>
                      <a:pt x="14411272" y="199898"/>
                    </a:lnTo>
                    <a:cubicBezTo>
                      <a:pt x="15090766" y="199898"/>
                      <a:pt x="15691067" y="209296"/>
                      <a:pt x="15938717" y="199898"/>
                    </a:cubicBezTo>
                    <a:cubicBezTo>
                      <a:pt x="15942273" y="199771"/>
                      <a:pt x="15945701" y="199898"/>
                      <a:pt x="15949257" y="199898"/>
                    </a:cubicBezTo>
                    <a:cubicBezTo>
                      <a:pt x="16071813" y="199898"/>
                      <a:pt x="16072067" y="9398"/>
                      <a:pt x="15949257" y="9398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-282635" y="282635"/>
              <a:ext cx="1627793" cy="1062523"/>
              <a:chOff x="0" y="0"/>
              <a:chExt cx="6606886" cy="4699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27533" y="113538"/>
                <a:ext cx="5915498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5915498">
                    <a:moveTo>
                      <a:pt x="5914990" y="4284853"/>
                    </a:moveTo>
                    <a:cubicBezTo>
                      <a:pt x="5915498" y="4274947"/>
                      <a:pt x="5914482" y="4265930"/>
                      <a:pt x="5912577" y="4257548"/>
                    </a:cubicBezTo>
                    <a:cubicBezTo>
                      <a:pt x="5897464" y="4143121"/>
                      <a:pt x="5820883" y="4046093"/>
                      <a:pt x="5713187" y="4012946"/>
                    </a:cubicBezTo>
                    <a:lnTo>
                      <a:pt x="5713187" y="2871851"/>
                    </a:lnTo>
                    <a:lnTo>
                      <a:pt x="5713187" y="618109"/>
                    </a:lnTo>
                    <a:lnTo>
                      <a:pt x="5713187" y="98552"/>
                    </a:lnTo>
                    <a:cubicBezTo>
                      <a:pt x="5713187" y="47117"/>
                      <a:pt x="5669499" y="3302"/>
                      <a:pt x="5617937" y="3302"/>
                    </a:cubicBezTo>
                    <a:lnTo>
                      <a:pt x="5347046" y="3302"/>
                    </a:lnTo>
                    <a:lnTo>
                      <a:pt x="4863330" y="3302"/>
                    </a:lnTo>
                    <a:lnTo>
                      <a:pt x="4351096" y="3302"/>
                    </a:lnTo>
                    <a:lnTo>
                      <a:pt x="3726073" y="3302"/>
                    </a:lnTo>
                    <a:lnTo>
                      <a:pt x="3041344" y="3302"/>
                    </a:lnTo>
                    <a:lnTo>
                      <a:pt x="2350054" y="3302"/>
                    </a:lnTo>
                    <a:lnTo>
                      <a:pt x="1702664" y="3302"/>
                    </a:lnTo>
                    <a:lnTo>
                      <a:pt x="1158102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046565" y="193802"/>
                    </a:lnTo>
                    <a:lnTo>
                      <a:pt x="1558799" y="193802"/>
                    </a:lnTo>
                    <a:lnTo>
                      <a:pt x="2183823" y="193802"/>
                    </a:lnTo>
                    <a:lnTo>
                      <a:pt x="2868551" y="193802"/>
                    </a:lnTo>
                    <a:lnTo>
                      <a:pt x="3559841" y="193802"/>
                    </a:lnTo>
                    <a:lnTo>
                      <a:pt x="4207232" y="193802"/>
                    </a:lnTo>
                    <a:lnTo>
                      <a:pt x="4751793" y="193802"/>
                    </a:lnTo>
                    <a:lnTo>
                      <a:pt x="5205949" y="193802"/>
                    </a:lnTo>
                    <a:cubicBezTo>
                      <a:pt x="5310470" y="193802"/>
                      <a:pt x="5417277" y="199390"/>
                      <a:pt x="5522560" y="197104"/>
                    </a:cubicBezTo>
                    <a:lnTo>
                      <a:pt x="5522560" y="1511554"/>
                    </a:lnTo>
                    <a:lnTo>
                      <a:pt x="5522560" y="3765296"/>
                    </a:lnTo>
                    <a:lnTo>
                      <a:pt x="5522560" y="4022852"/>
                    </a:lnTo>
                    <a:cubicBezTo>
                      <a:pt x="5420325" y="4066286"/>
                      <a:pt x="5347427" y="4168648"/>
                      <a:pt x="5346538" y="4284853"/>
                    </a:cubicBezTo>
                    <a:cubicBezTo>
                      <a:pt x="5345395" y="4439158"/>
                      <a:pt x="5477348" y="4568952"/>
                      <a:pt x="5630637" y="4568952"/>
                    </a:cubicBezTo>
                    <a:cubicBezTo>
                      <a:pt x="5780497" y="4568952"/>
                      <a:pt x="5893654" y="4454017"/>
                      <a:pt x="5912323" y="4312158"/>
                    </a:cubicBezTo>
                    <a:cubicBezTo>
                      <a:pt x="5914482" y="4303903"/>
                      <a:pt x="5915498" y="4294759"/>
                      <a:pt x="5914990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-5400000">
              <a:off x="5529108" y="282635"/>
              <a:ext cx="1627793" cy="1062523"/>
              <a:chOff x="0" y="0"/>
              <a:chExt cx="6606886" cy="469900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327533" y="113538"/>
                <a:ext cx="5915498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5915498">
                    <a:moveTo>
                      <a:pt x="5914990" y="4284853"/>
                    </a:moveTo>
                    <a:cubicBezTo>
                      <a:pt x="5915498" y="4274947"/>
                      <a:pt x="5914482" y="4265930"/>
                      <a:pt x="5912577" y="4257548"/>
                    </a:cubicBezTo>
                    <a:cubicBezTo>
                      <a:pt x="5897464" y="4143121"/>
                      <a:pt x="5820883" y="4046093"/>
                      <a:pt x="5713187" y="4012946"/>
                    </a:cubicBezTo>
                    <a:lnTo>
                      <a:pt x="5713187" y="2871851"/>
                    </a:lnTo>
                    <a:lnTo>
                      <a:pt x="5713187" y="618109"/>
                    </a:lnTo>
                    <a:lnTo>
                      <a:pt x="5713187" y="98552"/>
                    </a:lnTo>
                    <a:cubicBezTo>
                      <a:pt x="5713187" y="47117"/>
                      <a:pt x="5669499" y="3302"/>
                      <a:pt x="5617937" y="3302"/>
                    </a:cubicBezTo>
                    <a:lnTo>
                      <a:pt x="5347046" y="3302"/>
                    </a:lnTo>
                    <a:lnTo>
                      <a:pt x="4863330" y="3302"/>
                    </a:lnTo>
                    <a:lnTo>
                      <a:pt x="4351096" y="3302"/>
                    </a:lnTo>
                    <a:lnTo>
                      <a:pt x="3726073" y="3302"/>
                    </a:lnTo>
                    <a:lnTo>
                      <a:pt x="3041344" y="3302"/>
                    </a:lnTo>
                    <a:lnTo>
                      <a:pt x="2350054" y="3302"/>
                    </a:lnTo>
                    <a:lnTo>
                      <a:pt x="1702664" y="3302"/>
                    </a:lnTo>
                    <a:lnTo>
                      <a:pt x="1158102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046565" y="193802"/>
                    </a:lnTo>
                    <a:lnTo>
                      <a:pt x="1558799" y="193802"/>
                    </a:lnTo>
                    <a:lnTo>
                      <a:pt x="2183823" y="193802"/>
                    </a:lnTo>
                    <a:lnTo>
                      <a:pt x="2868551" y="193802"/>
                    </a:lnTo>
                    <a:lnTo>
                      <a:pt x="3559841" y="193802"/>
                    </a:lnTo>
                    <a:lnTo>
                      <a:pt x="4207232" y="193802"/>
                    </a:lnTo>
                    <a:lnTo>
                      <a:pt x="4751793" y="193802"/>
                    </a:lnTo>
                    <a:lnTo>
                      <a:pt x="5205949" y="193802"/>
                    </a:lnTo>
                    <a:cubicBezTo>
                      <a:pt x="5310470" y="193802"/>
                      <a:pt x="5417277" y="199390"/>
                      <a:pt x="5522560" y="197104"/>
                    </a:cubicBezTo>
                    <a:lnTo>
                      <a:pt x="5522560" y="1511554"/>
                    </a:lnTo>
                    <a:lnTo>
                      <a:pt x="5522560" y="3765296"/>
                    </a:lnTo>
                    <a:lnTo>
                      <a:pt x="5522560" y="4022852"/>
                    </a:lnTo>
                    <a:cubicBezTo>
                      <a:pt x="5420325" y="4066286"/>
                      <a:pt x="5347427" y="4168648"/>
                      <a:pt x="5346538" y="4284853"/>
                    </a:cubicBezTo>
                    <a:cubicBezTo>
                      <a:pt x="5345395" y="4439158"/>
                      <a:pt x="5477348" y="4568952"/>
                      <a:pt x="5630637" y="4568952"/>
                    </a:cubicBezTo>
                    <a:cubicBezTo>
                      <a:pt x="5780497" y="4568952"/>
                      <a:pt x="5893654" y="4454017"/>
                      <a:pt x="5912323" y="4312158"/>
                    </a:cubicBezTo>
                    <a:cubicBezTo>
                      <a:pt x="5914482" y="4303903"/>
                      <a:pt x="5915498" y="4294759"/>
                      <a:pt x="5914990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sp>
        <p:nvSpPr>
          <p:cNvPr name="TextBox 26" id="26"/>
          <p:cNvSpPr txBox="true"/>
          <p:nvPr/>
        </p:nvSpPr>
        <p:spPr>
          <a:xfrm rot="0">
            <a:off x="4108897" y="2225736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viewAllReports()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194037" y="2035236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deleteReports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reportId)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363042" y="3355703"/>
            <a:ext cx="3561915" cy="3561915"/>
            <a:chOff x="0" y="0"/>
            <a:chExt cx="4749220" cy="4749220"/>
          </a:xfrm>
        </p:grpSpPr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749220" cy="4749220"/>
            </a:xfrm>
            <a:prstGeom prst="rect">
              <a:avLst/>
            </a:prstGeom>
          </p:spPr>
        </p:pic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5120" y="115120"/>
              <a:ext cx="4518980" cy="4518980"/>
            </a:xfrm>
            <a:prstGeom prst="rect">
              <a:avLst/>
            </a:prstGeom>
          </p:spPr>
        </p:pic>
      </p:grpSp>
      <p:sp>
        <p:nvSpPr>
          <p:cNvPr name="TextBox 31" id="31"/>
          <p:cNvSpPr txBox="true"/>
          <p:nvPr/>
        </p:nvSpPr>
        <p:spPr>
          <a:xfrm rot="0">
            <a:off x="7916227" y="4782913"/>
            <a:ext cx="2455546" cy="83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4"/>
              </a:lnSpc>
              <a:spcBef>
                <a:spcPct val="0"/>
              </a:spcBef>
            </a:pPr>
            <a:r>
              <a:rPr lang="en-US" sz="2600" spc="101">
                <a:solidFill>
                  <a:srgbClr val="191919"/>
                </a:solidFill>
                <a:latin typeface="Aileron Regular Bold"/>
              </a:rPr>
              <a:t>SERVICE METHODS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64508" y="892886"/>
            <a:ext cx="2158984" cy="2158984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8289046" y="1724728"/>
            <a:ext cx="17099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Reports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64508" y="7235130"/>
            <a:ext cx="2158984" cy="2158984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8289046" y="8066972"/>
            <a:ext cx="17099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Feedback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05306" y="4064008"/>
            <a:ext cx="2158984" cy="2158984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5029844" y="4929187"/>
            <a:ext cx="17099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Route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23710" y="4064008"/>
            <a:ext cx="2158984" cy="2158984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11548248" y="4924425"/>
            <a:ext cx="170990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Aileron Regular"/>
              </a:rPr>
              <a:t>Travel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53637" y="4710052"/>
            <a:ext cx="25775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updateRoute(Integer routeId, Integer busId)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63237" y="5502886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removeRoute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routeId)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3237" y="3898021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addRoute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(Route route)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3017002" y="4159959"/>
            <a:ext cx="796892" cy="2731220"/>
            <a:chOff x="0" y="0"/>
            <a:chExt cx="1062523" cy="3641627"/>
          </a:xfrm>
        </p:grpSpPr>
        <p:grpSp>
          <p:nvGrpSpPr>
            <p:cNvPr name="Group 44" id="44"/>
            <p:cNvGrpSpPr/>
            <p:nvPr/>
          </p:nvGrpSpPr>
          <p:grpSpPr>
            <a:xfrm rot="5400000">
              <a:off x="-760996" y="760996"/>
              <a:ext cx="2584515" cy="1062523"/>
              <a:chOff x="0" y="0"/>
              <a:chExt cx="10490033" cy="4699000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46" id="46"/>
            <p:cNvGrpSpPr/>
            <p:nvPr/>
          </p:nvGrpSpPr>
          <p:grpSpPr>
            <a:xfrm rot="5400000">
              <a:off x="-760996" y="1818107"/>
              <a:ext cx="2584515" cy="1062523"/>
              <a:chOff x="0" y="0"/>
              <a:chExt cx="10490033" cy="4699000"/>
            </a:xfrm>
          </p:grpSpPr>
          <p:sp>
            <p:nvSpPr>
              <p:cNvPr name="Freeform 47" id="47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sp>
        <p:nvSpPr>
          <p:cNvPr name="TextBox 48" id="48"/>
          <p:cNvSpPr txBox="true"/>
          <p:nvPr/>
        </p:nvSpPr>
        <p:spPr>
          <a:xfrm rot="0">
            <a:off x="595597" y="6312511"/>
            <a:ext cx="213558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searchRoute</a:t>
            </a:r>
          </a:p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routeId)</a:t>
            </a:r>
          </a:p>
        </p:txBody>
      </p:sp>
      <p:grpSp>
        <p:nvGrpSpPr>
          <p:cNvPr name="Group 49" id="49"/>
          <p:cNvGrpSpPr/>
          <p:nvPr/>
        </p:nvGrpSpPr>
        <p:grpSpPr>
          <a:xfrm rot="-10800000">
            <a:off x="14182665" y="3771050"/>
            <a:ext cx="796892" cy="2731220"/>
            <a:chOff x="0" y="0"/>
            <a:chExt cx="1062523" cy="3641627"/>
          </a:xfrm>
        </p:grpSpPr>
        <p:grpSp>
          <p:nvGrpSpPr>
            <p:cNvPr name="Group 50" id="50"/>
            <p:cNvGrpSpPr/>
            <p:nvPr/>
          </p:nvGrpSpPr>
          <p:grpSpPr>
            <a:xfrm rot="5400000">
              <a:off x="-760996" y="760996"/>
              <a:ext cx="2584515" cy="1062523"/>
              <a:chOff x="0" y="0"/>
              <a:chExt cx="10490033" cy="4699000"/>
            </a:xfrm>
          </p:grpSpPr>
          <p:sp>
            <p:nvSpPr>
              <p:cNvPr name="Freeform 51" id="51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grpSp>
          <p:nvGrpSpPr>
            <p:cNvPr name="Group 52" id="52"/>
            <p:cNvGrpSpPr/>
            <p:nvPr/>
          </p:nvGrpSpPr>
          <p:grpSpPr>
            <a:xfrm rot="5400000">
              <a:off x="-760996" y="1818107"/>
              <a:ext cx="2584515" cy="1062523"/>
              <a:chOff x="0" y="0"/>
              <a:chExt cx="10490033" cy="4699000"/>
            </a:xfrm>
          </p:grpSpPr>
          <p:sp>
            <p:nvSpPr>
              <p:cNvPr name="Freeform 53" id="53"/>
              <p:cNvSpPr/>
              <p:nvPr/>
            </p:nvSpPr>
            <p:spPr>
              <a:xfrm>
                <a:off x="327533" y="113538"/>
                <a:ext cx="9798645" cy="4568952"/>
              </a:xfrm>
              <a:custGeom>
                <a:avLst/>
                <a:gdLst/>
                <a:ahLst/>
                <a:cxnLst/>
                <a:rect r="r" b="b" t="t" l="l"/>
                <a:pathLst>
                  <a:path h="4568952" w="9798645">
                    <a:moveTo>
                      <a:pt x="9798137" y="4284853"/>
                    </a:moveTo>
                    <a:cubicBezTo>
                      <a:pt x="9798645" y="4274947"/>
                      <a:pt x="9797629" y="4265930"/>
                      <a:pt x="9795724" y="4257548"/>
                    </a:cubicBezTo>
                    <a:cubicBezTo>
                      <a:pt x="9780611" y="4143121"/>
                      <a:pt x="9704030" y="4046093"/>
                      <a:pt x="9596334" y="4012946"/>
                    </a:cubicBezTo>
                    <a:lnTo>
                      <a:pt x="9596334" y="2871851"/>
                    </a:lnTo>
                    <a:lnTo>
                      <a:pt x="9596334" y="618109"/>
                    </a:lnTo>
                    <a:lnTo>
                      <a:pt x="9596334" y="98552"/>
                    </a:lnTo>
                    <a:cubicBezTo>
                      <a:pt x="9596334" y="47117"/>
                      <a:pt x="9552646" y="3302"/>
                      <a:pt x="9501084" y="3302"/>
                    </a:cubicBezTo>
                    <a:lnTo>
                      <a:pt x="9230193" y="3302"/>
                    </a:lnTo>
                    <a:lnTo>
                      <a:pt x="8542264" y="3302"/>
                    </a:lnTo>
                    <a:lnTo>
                      <a:pt x="7564319" y="3302"/>
                    </a:lnTo>
                    <a:lnTo>
                      <a:pt x="6371040" y="3302"/>
                    </a:lnTo>
                    <a:lnTo>
                      <a:pt x="5063773" y="3302"/>
                    </a:lnTo>
                    <a:lnTo>
                      <a:pt x="3743980" y="3302"/>
                    </a:lnTo>
                    <a:lnTo>
                      <a:pt x="2507999" y="3302"/>
                    </a:lnTo>
                    <a:lnTo>
                      <a:pt x="1468335" y="3302"/>
                    </a:lnTo>
                    <a:lnTo>
                      <a:pt x="709676" y="3302"/>
                    </a:lnTo>
                    <a:cubicBezTo>
                      <a:pt x="578231" y="3302"/>
                      <a:pt x="446151" y="0"/>
                      <a:pt x="314706" y="3302"/>
                    </a:cubicBezTo>
                    <a:cubicBezTo>
                      <a:pt x="309118" y="3429"/>
                      <a:pt x="303403" y="3302"/>
                      <a:pt x="297815" y="3302"/>
                    </a:cubicBezTo>
                    <a:cubicBezTo>
                      <a:pt x="246380" y="3302"/>
                      <a:pt x="202565" y="46990"/>
                      <a:pt x="202565" y="98552"/>
                    </a:cubicBezTo>
                    <a:lnTo>
                      <a:pt x="202565" y="1511427"/>
                    </a:lnTo>
                    <a:lnTo>
                      <a:pt x="202565" y="3765169"/>
                    </a:lnTo>
                    <a:lnTo>
                      <a:pt x="202565" y="4013327"/>
                    </a:lnTo>
                    <a:cubicBezTo>
                      <a:pt x="87249" y="4049649"/>
                      <a:pt x="2032" y="4159123"/>
                      <a:pt x="1143" y="4284726"/>
                    </a:cubicBezTo>
                    <a:cubicBezTo>
                      <a:pt x="0" y="4439031"/>
                      <a:pt x="131953" y="4568825"/>
                      <a:pt x="285242" y="4568825"/>
                    </a:cubicBezTo>
                    <a:cubicBezTo>
                      <a:pt x="435102" y="4568825"/>
                      <a:pt x="548259" y="4453890"/>
                      <a:pt x="566928" y="4312031"/>
                    </a:cubicBezTo>
                    <a:cubicBezTo>
                      <a:pt x="568833" y="4303649"/>
                      <a:pt x="569849" y="4294632"/>
                      <a:pt x="569341" y="4284726"/>
                    </a:cubicBezTo>
                    <a:cubicBezTo>
                      <a:pt x="569849" y="4274820"/>
                      <a:pt x="568833" y="4265803"/>
                      <a:pt x="566928" y="4257421"/>
                    </a:cubicBezTo>
                    <a:cubicBezTo>
                      <a:pt x="553085" y="4152138"/>
                      <a:pt x="487172" y="4061714"/>
                      <a:pt x="392938" y="4022090"/>
                    </a:cubicBezTo>
                    <a:lnTo>
                      <a:pt x="392938" y="2871851"/>
                    </a:lnTo>
                    <a:lnTo>
                      <a:pt x="392938" y="618109"/>
                    </a:lnTo>
                    <a:lnTo>
                      <a:pt x="392938" y="193802"/>
                    </a:lnTo>
                    <a:lnTo>
                      <a:pt x="568579" y="193802"/>
                    </a:lnTo>
                    <a:lnTo>
                      <a:pt x="1255392" y="193802"/>
                    </a:lnTo>
                    <a:lnTo>
                      <a:pt x="2233336" y="193802"/>
                    </a:lnTo>
                    <a:lnTo>
                      <a:pt x="3426615" y="193802"/>
                    </a:lnTo>
                    <a:lnTo>
                      <a:pt x="4733882" y="193802"/>
                    </a:lnTo>
                    <a:lnTo>
                      <a:pt x="6053674" y="193802"/>
                    </a:lnTo>
                    <a:lnTo>
                      <a:pt x="7289656" y="193802"/>
                    </a:lnTo>
                    <a:lnTo>
                      <a:pt x="8329320" y="193802"/>
                    </a:lnTo>
                    <a:lnTo>
                      <a:pt x="9089096" y="193802"/>
                    </a:lnTo>
                    <a:cubicBezTo>
                      <a:pt x="9193617" y="193802"/>
                      <a:pt x="9300424" y="199390"/>
                      <a:pt x="9405707" y="197104"/>
                    </a:cubicBezTo>
                    <a:lnTo>
                      <a:pt x="9405707" y="1511554"/>
                    </a:lnTo>
                    <a:lnTo>
                      <a:pt x="9405707" y="3765296"/>
                    </a:lnTo>
                    <a:lnTo>
                      <a:pt x="9405707" y="4022852"/>
                    </a:lnTo>
                    <a:cubicBezTo>
                      <a:pt x="9303472" y="4066286"/>
                      <a:pt x="9230574" y="4168648"/>
                      <a:pt x="9229685" y="4284853"/>
                    </a:cubicBezTo>
                    <a:cubicBezTo>
                      <a:pt x="9228542" y="4439158"/>
                      <a:pt x="9360495" y="4568952"/>
                      <a:pt x="9513784" y="4568952"/>
                    </a:cubicBezTo>
                    <a:cubicBezTo>
                      <a:pt x="9663644" y="4568952"/>
                      <a:pt x="9776801" y="4454017"/>
                      <a:pt x="9795470" y="4312158"/>
                    </a:cubicBezTo>
                    <a:cubicBezTo>
                      <a:pt x="9797629" y="4303903"/>
                      <a:pt x="9798645" y="4294759"/>
                      <a:pt x="9798137" y="4284853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</p:grpSp>
      <p:sp>
        <p:nvSpPr>
          <p:cNvPr name="TextBox 54" id="54"/>
          <p:cNvSpPr txBox="true"/>
          <p:nvPr/>
        </p:nvSpPr>
        <p:spPr>
          <a:xfrm rot="0">
            <a:off x="15291352" y="4321143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searchTravels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(Integer travelId)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5291352" y="5113977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updateTravels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(Travels travels)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5291352" y="3509113"/>
            <a:ext cx="19679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addTravels</a:t>
            </a:r>
          </a:p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(Travels travels)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5291352" y="6116508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viewTravels()</a:t>
            </a:r>
          </a:p>
        </p:txBody>
      </p:sp>
      <p:grpSp>
        <p:nvGrpSpPr>
          <p:cNvPr name="Group 58" id="58"/>
          <p:cNvGrpSpPr/>
          <p:nvPr/>
        </p:nvGrpSpPr>
        <p:grpSpPr>
          <a:xfrm rot="-10800000">
            <a:off x="3017002" y="3478616"/>
            <a:ext cx="497166" cy="90038"/>
            <a:chOff x="0" y="0"/>
            <a:chExt cx="2805047" cy="508000"/>
          </a:xfrm>
        </p:grpSpPr>
        <p:sp>
          <p:nvSpPr>
            <p:cNvPr name="Freeform 59" id="59"/>
            <p:cNvSpPr/>
            <p:nvPr/>
          </p:nvSpPr>
          <p:spPr>
            <a:xfrm>
              <a:off x="2357650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Freeform 60" id="60"/>
            <p:cNvSpPr/>
            <p:nvPr/>
          </p:nvSpPr>
          <p:spPr>
            <a:xfrm>
              <a:off x="0" y="11430"/>
              <a:ext cx="2805048" cy="485140"/>
            </a:xfrm>
            <a:custGeom>
              <a:avLst/>
              <a:gdLst/>
              <a:ahLst/>
              <a:cxnLst/>
              <a:rect r="r" b="b" t="t" l="l"/>
              <a:pathLst>
                <a:path h="485140" w="2805048">
                  <a:moveTo>
                    <a:pt x="2561207" y="0"/>
                  </a:moveTo>
                  <a:cubicBezTo>
                    <a:pt x="2440557" y="0"/>
                    <a:pt x="2340228" y="88900"/>
                    <a:pt x="2321178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2322447" y="280670"/>
                  </a:lnTo>
                  <a:cubicBezTo>
                    <a:pt x="2340228" y="396240"/>
                    <a:pt x="2441828" y="485140"/>
                    <a:pt x="2562478" y="485140"/>
                  </a:cubicBezTo>
                  <a:cubicBezTo>
                    <a:pt x="2697097" y="485140"/>
                    <a:pt x="2805047" y="375920"/>
                    <a:pt x="2805047" y="242570"/>
                  </a:cubicBezTo>
                  <a:cubicBezTo>
                    <a:pt x="2805048" y="107950"/>
                    <a:pt x="2695828" y="0"/>
                    <a:pt x="2561207" y="0"/>
                  </a:cubicBezTo>
                  <a:close/>
                  <a:moveTo>
                    <a:pt x="2561207" y="408940"/>
                  </a:moveTo>
                  <a:cubicBezTo>
                    <a:pt x="2469767" y="408940"/>
                    <a:pt x="2394838" y="334010"/>
                    <a:pt x="2394838" y="242570"/>
                  </a:cubicBezTo>
                  <a:cubicBezTo>
                    <a:pt x="2394838" y="151130"/>
                    <a:pt x="2469767" y="76200"/>
                    <a:pt x="2561207" y="76200"/>
                  </a:cubicBezTo>
                  <a:cubicBezTo>
                    <a:pt x="2652647" y="76200"/>
                    <a:pt x="2727578" y="151130"/>
                    <a:pt x="2727578" y="242570"/>
                  </a:cubicBezTo>
                  <a:cubicBezTo>
                    <a:pt x="2728848" y="334010"/>
                    <a:pt x="2653917" y="408940"/>
                    <a:pt x="2561207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AutoShape 61" id="61"/>
          <p:cNvSpPr/>
          <p:nvPr/>
        </p:nvSpPr>
        <p:spPr>
          <a:xfrm rot="0">
            <a:off x="3058945" y="3509348"/>
            <a:ext cx="734612" cy="0"/>
          </a:xfrm>
          <a:prstGeom prst="line">
            <a:avLst/>
          </a:prstGeom>
          <a:ln cap="flat" w="28575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" id="62"/>
          <p:cNvSpPr/>
          <p:nvPr/>
        </p:nvSpPr>
        <p:spPr>
          <a:xfrm rot="5400000">
            <a:off x="3348658" y="3925672"/>
            <a:ext cx="861224" cy="0"/>
          </a:xfrm>
          <a:prstGeom prst="line">
            <a:avLst/>
          </a:prstGeom>
          <a:ln cap="flat" w="28575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3" id="63"/>
          <p:cNvSpPr txBox="true"/>
          <p:nvPr/>
        </p:nvSpPr>
        <p:spPr>
          <a:xfrm rot="0">
            <a:off x="763237" y="3318848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viewRouteList()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9123045" y="481857"/>
            <a:ext cx="497166" cy="90038"/>
            <a:chOff x="0" y="0"/>
            <a:chExt cx="2805047" cy="508000"/>
          </a:xfrm>
        </p:grpSpPr>
        <p:sp>
          <p:nvSpPr>
            <p:cNvPr name="Freeform 65" id="65"/>
            <p:cNvSpPr/>
            <p:nvPr/>
          </p:nvSpPr>
          <p:spPr>
            <a:xfrm>
              <a:off x="2357650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Freeform 66" id="66"/>
            <p:cNvSpPr/>
            <p:nvPr/>
          </p:nvSpPr>
          <p:spPr>
            <a:xfrm>
              <a:off x="0" y="11430"/>
              <a:ext cx="2805048" cy="485140"/>
            </a:xfrm>
            <a:custGeom>
              <a:avLst/>
              <a:gdLst/>
              <a:ahLst/>
              <a:cxnLst/>
              <a:rect r="r" b="b" t="t" l="l"/>
              <a:pathLst>
                <a:path h="485140" w="2805048">
                  <a:moveTo>
                    <a:pt x="2561207" y="0"/>
                  </a:moveTo>
                  <a:cubicBezTo>
                    <a:pt x="2440557" y="0"/>
                    <a:pt x="2340228" y="88900"/>
                    <a:pt x="2321178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2322447" y="280670"/>
                  </a:lnTo>
                  <a:cubicBezTo>
                    <a:pt x="2340228" y="396240"/>
                    <a:pt x="2441828" y="485140"/>
                    <a:pt x="2562478" y="485140"/>
                  </a:cubicBezTo>
                  <a:cubicBezTo>
                    <a:pt x="2697097" y="485140"/>
                    <a:pt x="2805047" y="375920"/>
                    <a:pt x="2805047" y="242570"/>
                  </a:cubicBezTo>
                  <a:cubicBezTo>
                    <a:pt x="2805048" y="107950"/>
                    <a:pt x="2695828" y="0"/>
                    <a:pt x="2561207" y="0"/>
                  </a:cubicBezTo>
                  <a:close/>
                  <a:moveTo>
                    <a:pt x="2561207" y="408940"/>
                  </a:moveTo>
                  <a:cubicBezTo>
                    <a:pt x="2469767" y="408940"/>
                    <a:pt x="2394838" y="334010"/>
                    <a:pt x="2394838" y="242570"/>
                  </a:cubicBezTo>
                  <a:cubicBezTo>
                    <a:pt x="2394838" y="151130"/>
                    <a:pt x="2469767" y="76200"/>
                    <a:pt x="2561207" y="76200"/>
                  </a:cubicBezTo>
                  <a:cubicBezTo>
                    <a:pt x="2652647" y="76200"/>
                    <a:pt x="2727578" y="151130"/>
                    <a:pt x="2727578" y="242570"/>
                  </a:cubicBezTo>
                  <a:cubicBezTo>
                    <a:pt x="2728848" y="334010"/>
                    <a:pt x="2653917" y="408940"/>
                    <a:pt x="2561207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67" id="67"/>
          <p:cNvSpPr txBox="true"/>
          <p:nvPr/>
        </p:nvSpPr>
        <p:spPr>
          <a:xfrm rot="0">
            <a:off x="9649626" y="307801"/>
            <a:ext cx="210079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191919"/>
                </a:solidFill>
                <a:latin typeface="Aileron Regular"/>
              </a:rPr>
              <a:t>viewAllReports()</a:t>
            </a:r>
          </a:p>
        </p:txBody>
      </p:sp>
      <p:sp>
        <p:nvSpPr>
          <p:cNvPr name="AutoShape 68" id="68"/>
          <p:cNvSpPr/>
          <p:nvPr/>
        </p:nvSpPr>
        <p:spPr>
          <a:xfrm rot="-10800000">
            <a:off x="9123045" y="512588"/>
            <a:ext cx="455223" cy="0"/>
          </a:xfrm>
          <a:prstGeom prst="line">
            <a:avLst/>
          </a:prstGeom>
          <a:ln cap="flat" w="28575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9" id="69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6679116" y="8621191"/>
            <a:ext cx="1158469" cy="1158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842963"/>
            <a:ext cx="18288000" cy="944403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171232" y="234949"/>
            <a:ext cx="13945536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191919"/>
                </a:solidFill>
                <a:latin typeface="Aileron Regular"/>
              </a:rPr>
              <a:t>E-R diagram of trip management application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679116" y="8621191"/>
            <a:ext cx="1158469" cy="1158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DAFRwUi2lgM</dc:identifier>
  <dcterms:modified xsi:type="dcterms:W3CDTF">2011-08-01T06:04:30Z</dcterms:modified>
  <cp:revision>1</cp:revision>
  <dc:title>Blue and White Mind Map Presentation</dc:title>
</cp:coreProperties>
</file>