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64" r:id="rId2"/>
    <p:sldId id="265" r:id="rId3"/>
    <p:sldId id="266" r:id="rId4"/>
    <p:sldId id="258" r:id="rId5"/>
    <p:sldId id="257" r:id="rId6"/>
    <p:sldId id="262" r:id="rId7"/>
    <p:sldId id="259" r:id="rId8"/>
    <p:sldId id="260" r:id="rId9"/>
    <p:sldId id="261"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DA634-5F2D-49F6-9376-F44F187EB9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DE51947-62C2-4AC4-BFFB-2F3D426C0C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0AB1F28-9FF3-4F9B-9695-C9084963043A}"/>
              </a:ext>
            </a:extLst>
          </p:cNvPr>
          <p:cNvSpPr>
            <a:spLocks noGrp="1"/>
          </p:cNvSpPr>
          <p:nvPr>
            <p:ph type="dt" sz="half" idx="10"/>
          </p:nvPr>
        </p:nvSpPr>
        <p:spPr/>
        <p:txBody>
          <a:bodyPr/>
          <a:lstStyle/>
          <a:p>
            <a:fld id="{12C319C3-7F54-4A5F-8C19-F86661B8D474}" type="datetimeFigureOut">
              <a:rPr lang="en-IN" smtClean="0"/>
              <a:t>28-06-2018</a:t>
            </a:fld>
            <a:endParaRPr lang="en-IN"/>
          </a:p>
        </p:txBody>
      </p:sp>
      <p:sp>
        <p:nvSpPr>
          <p:cNvPr id="5" name="Footer Placeholder 4">
            <a:extLst>
              <a:ext uri="{FF2B5EF4-FFF2-40B4-BE49-F238E27FC236}">
                <a16:creationId xmlns:a16="http://schemas.microsoft.com/office/drawing/2014/main" id="{E50B22CE-BFCB-4C79-A480-6824F1A40D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3D4A50-17C1-4676-A97B-BFF69351EF12}"/>
              </a:ext>
            </a:extLst>
          </p:cNvPr>
          <p:cNvSpPr>
            <a:spLocks noGrp="1"/>
          </p:cNvSpPr>
          <p:nvPr>
            <p:ph type="sldNum" sz="quarter" idx="12"/>
          </p:nvPr>
        </p:nvSpPr>
        <p:spPr/>
        <p:txBody>
          <a:bodyPr/>
          <a:lstStyle/>
          <a:p>
            <a:fld id="{A746A373-003C-4E05-8380-89996EDD1E22}" type="slidenum">
              <a:rPr lang="en-IN" smtClean="0"/>
              <a:t>‹#›</a:t>
            </a:fld>
            <a:endParaRPr lang="en-IN"/>
          </a:p>
        </p:txBody>
      </p:sp>
    </p:spTree>
    <p:extLst>
      <p:ext uri="{BB962C8B-B14F-4D97-AF65-F5344CB8AC3E}">
        <p14:creationId xmlns:p14="http://schemas.microsoft.com/office/powerpoint/2010/main" val="2171236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5889E-416E-4333-8FF8-37822F85B6E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7A77A9-B0C0-45F4-A866-7F1C4DC6B87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C799C8-5B8D-4473-BB63-E4A4F8462328}"/>
              </a:ext>
            </a:extLst>
          </p:cNvPr>
          <p:cNvSpPr>
            <a:spLocks noGrp="1"/>
          </p:cNvSpPr>
          <p:nvPr>
            <p:ph type="dt" sz="half" idx="10"/>
          </p:nvPr>
        </p:nvSpPr>
        <p:spPr/>
        <p:txBody>
          <a:bodyPr/>
          <a:lstStyle/>
          <a:p>
            <a:fld id="{12C319C3-7F54-4A5F-8C19-F86661B8D474}" type="datetimeFigureOut">
              <a:rPr lang="en-IN" smtClean="0"/>
              <a:t>28-06-2018</a:t>
            </a:fld>
            <a:endParaRPr lang="en-IN"/>
          </a:p>
        </p:txBody>
      </p:sp>
      <p:sp>
        <p:nvSpPr>
          <p:cNvPr id="5" name="Footer Placeholder 4">
            <a:extLst>
              <a:ext uri="{FF2B5EF4-FFF2-40B4-BE49-F238E27FC236}">
                <a16:creationId xmlns:a16="http://schemas.microsoft.com/office/drawing/2014/main" id="{DC71B2FD-515C-419F-95F9-43981FF0AD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63C30D-B29B-466E-9DD7-34563818403F}"/>
              </a:ext>
            </a:extLst>
          </p:cNvPr>
          <p:cNvSpPr>
            <a:spLocks noGrp="1"/>
          </p:cNvSpPr>
          <p:nvPr>
            <p:ph type="sldNum" sz="quarter" idx="12"/>
          </p:nvPr>
        </p:nvSpPr>
        <p:spPr/>
        <p:txBody>
          <a:bodyPr/>
          <a:lstStyle/>
          <a:p>
            <a:fld id="{A746A373-003C-4E05-8380-89996EDD1E22}" type="slidenum">
              <a:rPr lang="en-IN" smtClean="0"/>
              <a:t>‹#›</a:t>
            </a:fld>
            <a:endParaRPr lang="en-IN"/>
          </a:p>
        </p:txBody>
      </p:sp>
    </p:spTree>
    <p:extLst>
      <p:ext uri="{BB962C8B-B14F-4D97-AF65-F5344CB8AC3E}">
        <p14:creationId xmlns:p14="http://schemas.microsoft.com/office/powerpoint/2010/main" val="2857133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D2AFF5-6D15-4842-8AAB-190678BE2F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2AB6A33-EB85-47D9-9F6A-3F478C98930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E22C59-CD9B-471F-8719-9733D3502390}"/>
              </a:ext>
            </a:extLst>
          </p:cNvPr>
          <p:cNvSpPr>
            <a:spLocks noGrp="1"/>
          </p:cNvSpPr>
          <p:nvPr>
            <p:ph type="dt" sz="half" idx="10"/>
          </p:nvPr>
        </p:nvSpPr>
        <p:spPr/>
        <p:txBody>
          <a:bodyPr/>
          <a:lstStyle/>
          <a:p>
            <a:fld id="{12C319C3-7F54-4A5F-8C19-F86661B8D474}" type="datetimeFigureOut">
              <a:rPr lang="en-IN" smtClean="0"/>
              <a:t>28-06-2018</a:t>
            </a:fld>
            <a:endParaRPr lang="en-IN"/>
          </a:p>
        </p:txBody>
      </p:sp>
      <p:sp>
        <p:nvSpPr>
          <p:cNvPr id="5" name="Footer Placeholder 4">
            <a:extLst>
              <a:ext uri="{FF2B5EF4-FFF2-40B4-BE49-F238E27FC236}">
                <a16:creationId xmlns:a16="http://schemas.microsoft.com/office/drawing/2014/main" id="{37DB0F14-D480-4862-82F6-166DE8A727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85E378-FD23-4C80-B803-96274DF6F737}"/>
              </a:ext>
            </a:extLst>
          </p:cNvPr>
          <p:cNvSpPr>
            <a:spLocks noGrp="1"/>
          </p:cNvSpPr>
          <p:nvPr>
            <p:ph type="sldNum" sz="quarter" idx="12"/>
          </p:nvPr>
        </p:nvSpPr>
        <p:spPr/>
        <p:txBody>
          <a:bodyPr/>
          <a:lstStyle/>
          <a:p>
            <a:fld id="{A746A373-003C-4E05-8380-89996EDD1E22}" type="slidenum">
              <a:rPr lang="en-IN" smtClean="0"/>
              <a:t>‹#›</a:t>
            </a:fld>
            <a:endParaRPr lang="en-IN"/>
          </a:p>
        </p:txBody>
      </p:sp>
    </p:spTree>
    <p:extLst>
      <p:ext uri="{BB962C8B-B14F-4D97-AF65-F5344CB8AC3E}">
        <p14:creationId xmlns:p14="http://schemas.microsoft.com/office/powerpoint/2010/main" val="2707589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A6D3C-B04C-46A4-B03E-5D8E70E6270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B445A09-D850-4D58-905D-85D3F3D20D9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E9AA38-542B-4F06-8C24-191D83CFD83E}"/>
              </a:ext>
            </a:extLst>
          </p:cNvPr>
          <p:cNvSpPr>
            <a:spLocks noGrp="1"/>
          </p:cNvSpPr>
          <p:nvPr>
            <p:ph type="dt" sz="half" idx="10"/>
          </p:nvPr>
        </p:nvSpPr>
        <p:spPr/>
        <p:txBody>
          <a:bodyPr/>
          <a:lstStyle/>
          <a:p>
            <a:fld id="{12C319C3-7F54-4A5F-8C19-F86661B8D474}" type="datetimeFigureOut">
              <a:rPr lang="en-IN" smtClean="0"/>
              <a:t>28-06-2018</a:t>
            </a:fld>
            <a:endParaRPr lang="en-IN"/>
          </a:p>
        </p:txBody>
      </p:sp>
      <p:sp>
        <p:nvSpPr>
          <p:cNvPr id="5" name="Footer Placeholder 4">
            <a:extLst>
              <a:ext uri="{FF2B5EF4-FFF2-40B4-BE49-F238E27FC236}">
                <a16:creationId xmlns:a16="http://schemas.microsoft.com/office/drawing/2014/main" id="{8ED3513C-1731-4DBB-9F0E-3EF18154CF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613E76-E500-4987-8716-0677F3DCDC65}"/>
              </a:ext>
            </a:extLst>
          </p:cNvPr>
          <p:cNvSpPr>
            <a:spLocks noGrp="1"/>
          </p:cNvSpPr>
          <p:nvPr>
            <p:ph type="sldNum" sz="quarter" idx="12"/>
          </p:nvPr>
        </p:nvSpPr>
        <p:spPr/>
        <p:txBody>
          <a:bodyPr/>
          <a:lstStyle/>
          <a:p>
            <a:fld id="{A746A373-003C-4E05-8380-89996EDD1E22}" type="slidenum">
              <a:rPr lang="en-IN" smtClean="0"/>
              <a:t>‹#›</a:t>
            </a:fld>
            <a:endParaRPr lang="en-IN"/>
          </a:p>
        </p:txBody>
      </p:sp>
    </p:spTree>
    <p:extLst>
      <p:ext uri="{BB962C8B-B14F-4D97-AF65-F5344CB8AC3E}">
        <p14:creationId xmlns:p14="http://schemas.microsoft.com/office/powerpoint/2010/main" val="1134191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8014F-ACF9-421C-A3AA-08BD2E04EF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6161C22-D24D-4CC6-8DE1-1FBCA2ADB2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4242163-CC64-40F5-87A0-11D66AB28E5B}"/>
              </a:ext>
            </a:extLst>
          </p:cNvPr>
          <p:cNvSpPr>
            <a:spLocks noGrp="1"/>
          </p:cNvSpPr>
          <p:nvPr>
            <p:ph type="dt" sz="half" idx="10"/>
          </p:nvPr>
        </p:nvSpPr>
        <p:spPr/>
        <p:txBody>
          <a:bodyPr/>
          <a:lstStyle/>
          <a:p>
            <a:fld id="{12C319C3-7F54-4A5F-8C19-F86661B8D474}" type="datetimeFigureOut">
              <a:rPr lang="en-IN" smtClean="0"/>
              <a:t>28-06-2018</a:t>
            </a:fld>
            <a:endParaRPr lang="en-IN"/>
          </a:p>
        </p:txBody>
      </p:sp>
      <p:sp>
        <p:nvSpPr>
          <p:cNvPr id="5" name="Footer Placeholder 4">
            <a:extLst>
              <a:ext uri="{FF2B5EF4-FFF2-40B4-BE49-F238E27FC236}">
                <a16:creationId xmlns:a16="http://schemas.microsoft.com/office/drawing/2014/main" id="{E57BB050-90EF-4E6F-A1D7-F05B47BCDF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ABB91E-7E18-4E14-991D-150B67934B44}"/>
              </a:ext>
            </a:extLst>
          </p:cNvPr>
          <p:cNvSpPr>
            <a:spLocks noGrp="1"/>
          </p:cNvSpPr>
          <p:nvPr>
            <p:ph type="sldNum" sz="quarter" idx="12"/>
          </p:nvPr>
        </p:nvSpPr>
        <p:spPr/>
        <p:txBody>
          <a:bodyPr/>
          <a:lstStyle/>
          <a:p>
            <a:fld id="{A746A373-003C-4E05-8380-89996EDD1E22}" type="slidenum">
              <a:rPr lang="en-IN" smtClean="0"/>
              <a:t>‹#›</a:t>
            </a:fld>
            <a:endParaRPr lang="en-IN"/>
          </a:p>
        </p:txBody>
      </p:sp>
    </p:spTree>
    <p:extLst>
      <p:ext uri="{BB962C8B-B14F-4D97-AF65-F5344CB8AC3E}">
        <p14:creationId xmlns:p14="http://schemas.microsoft.com/office/powerpoint/2010/main" val="1820471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30E8D-BCAC-47B2-8F24-75AB0AD3715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C68C20C-4DF8-4F89-947A-580D372043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29EF4F8-830A-4223-AABA-AB8E4A18353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5274B27-598A-42DE-9339-E4FE5EE80532}"/>
              </a:ext>
            </a:extLst>
          </p:cNvPr>
          <p:cNvSpPr>
            <a:spLocks noGrp="1"/>
          </p:cNvSpPr>
          <p:nvPr>
            <p:ph type="dt" sz="half" idx="10"/>
          </p:nvPr>
        </p:nvSpPr>
        <p:spPr/>
        <p:txBody>
          <a:bodyPr/>
          <a:lstStyle/>
          <a:p>
            <a:fld id="{12C319C3-7F54-4A5F-8C19-F86661B8D474}" type="datetimeFigureOut">
              <a:rPr lang="en-IN" smtClean="0"/>
              <a:t>28-06-2018</a:t>
            </a:fld>
            <a:endParaRPr lang="en-IN"/>
          </a:p>
        </p:txBody>
      </p:sp>
      <p:sp>
        <p:nvSpPr>
          <p:cNvPr id="6" name="Footer Placeholder 5">
            <a:extLst>
              <a:ext uri="{FF2B5EF4-FFF2-40B4-BE49-F238E27FC236}">
                <a16:creationId xmlns:a16="http://schemas.microsoft.com/office/drawing/2014/main" id="{2A1F75B7-4D90-4857-9483-DDD1E4DA1DB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FDEC2D-4492-4A30-83EE-EC8EBD45E0F6}"/>
              </a:ext>
            </a:extLst>
          </p:cNvPr>
          <p:cNvSpPr>
            <a:spLocks noGrp="1"/>
          </p:cNvSpPr>
          <p:nvPr>
            <p:ph type="sldNum" sz="quarter" idx="12"/>
          </p:nvPr>
        </p:nvSpPr>
        <p:spPr/>
        <p:txBody>
          <a:bodyPr/>
          <a:lstStyle/>
          <a:p>
            <a:fld id="{A746A373-003C-4E05-8380-89996EDD1E22}" type="slidenum">
              <a:rPr lang="en-IN" smtClean="0"/>
              <a:t>‹#›</a:t>
            </a:fld>
            <a:endParaRPr lang="en-IN"/>
          </a:p>
        </p:txBody>
      </p:sp>
    </p:spTree>
    <p:extLst>
      <p:ext uri="{BB962C8B-B14F-4D97-AF65-F5344CB8AC3E}">
        <p14:creationId xmlns:p14="http://schemas.microsoft.com/office/powerpoint/2010/main" val="1952928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7EA53-FEFC-490D-A01F-2C31884E50B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BD88BE5-62DD-4E2E-929C-2E31B612C1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D13320C-59C4-4A59-A409-559ADE181D6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B28061B-2278-48A8-A672-31131325A0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EAF6F40-F7E7-48B3-B06A-574AF5A8B36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4AE00F4-4E6F-4718-8367-88F76FF421EC}"/>
              </a:ext>
            </a:extLst>
          </p:cNvPr>
          <p:cNvSpPr>
            <a:spLocks noGrp="1"/>
          </p:cNvSpPr>
          <p:nvPr>
            <p:ph type="dt" sz="half" idx="10"/>
          </p:nvPr>
        </p:nvSpPr>
        <p:spPr/>
        <p:txBody>
          <a:bodyPr/>
          <a:lstStyle/>
          <a:p>
            <a:fld id="{12C319C3-7F54-4A5F-8C19-F86661B8D474}" type="datetimeFigureOut">
              <a:rPr lang="en-IN" smtClean="0"/>
              <a:t>28-06-2018</a:t>
            </a:fld>
            <a:endParaRPr lang="en-IN"/>
          </a:p>
        </p:txBody>
      </p:sp>
      <p:sp>
        <p:nvSpPr>
          <p:cNvPr id="8" name="Footer Placeholder 7">
            <a:extLst>
              <a:ext uri="{FF2B5EF4-FFF2-40B4-BE49-F238E27FC236}">
                <a16:creationId xmlns:a16="http://schemas.microsoft.com/office/drawing/2014/main" id="{37FB6A53-4C2B-43F5-AD00-EC907979371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0F8C865-64B6-4C4C-A789-62DD50F1BA47}"/>
              </a:ext>
            </a:extLst>
          </p:cNvPr>
          <p:cNvSpPr>
            <a:spLocks noGrp="1"/>
          </p:cNvSpPr>
          <p:nvPr>
            <p:ph type="sldNum" sz="quarter" idx="12"/>
          </p:nvPr>
        </p:nvSpPr>
        <p:spPr/>
        <p:txBody>
          <a:bodyPr/>
          <a:lstStyle/>
          <a:p>
            <a:fld id="{A746A373-003C-4E05-8380-89996EDD1E22}" type="slidenum">
              <a:rPr lang="en-IN" smtClean="0"/>
              <a:t>‹#›</a:t>
            </a:fld>
            <a:endParaRPr lang="en-IN"/>
          </a:p>
        </p:txBody>
      </p:sp>
    </p:spTree>
    <p:extLst>
      <p:ext uri="{BB962C8B-B14F-4D97-AF65-F5344CB8AC3E}">
        <p14:creationId xmlns:p14="http://schemas.microsoft.com/office/powerpoint/2010/main" val="914081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1DE05-0735-4F29-AA47-3EC21241508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4769458-05B4-4282-A651-A4BC482FD43D}"/>
              </a:ext>
            </a:extLst>
          </p:cNvPr>
          <p:cNvSpPr>
            <a:spLocks noGrp="1"/>
          </p:cNvSpPr>
          <p:nvPr>
            <p:ph type="dt" sz="half" idx="10"/>
          </p:nvPr>
        </p:nvSpPr>
        <p:spPr/>
        <p:txBody>
          <a:bodyPr/>
          <a:lstStyle/>
          <a:p>
            <a:fld id="{12C319C3-7F54-4A5F-8C19-F86661B8D474}" type="datetimeFigureOut">
              <a:rPr lang="en-IN" smtClean="0"/>
              <a:t>28-06-2018</a:t>
            </a:fld>
            <a:endParaRPr lang="en-IN"/>
          </a:p>
        </p:txBody>
      </p:sp>
      <p:sp>
        <p:nvSpPr>
          <p:cNvPr id="4" name="Footer Placeholder 3">
            <a:extLst>
              <a:ext uri="{FF2B5EF4-FFF2-40B4-BE49-F238E27FC236}">
                <a16:creationId xmlns:a16="http://schemas.microsoft.com/office/drawing/2014/main" id="{87E38174-E25C-4B1C-8F5C-8C3784130C2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F0A8669-1595-4442-B806-C37A87F1D945}"/>
              </a:ext>
            </a:extLst>
          </p:cNvPr>
          <p:cNvSpPr>
            <a:spLocks noGrp="1"/>
          </p:cNvSpPr>
          <p:nvPr>
            <p:ph type="sldNum" sz="quarter" idx="12"/>
          </p:nvPr>
        </p:nvSpPr>
        <p:spPr/>
        <p:txBody>
          <a:bodyPr/>
          <a:lstStyle/>
          <a:p>
            <a:fld id="{A746A373-003C-4E05-8380-89996EDD1E22}" type="slidenum">
              <a:rPr lang="en-IN" smtClean="0"/>
              <a:t>‹#›</a:t>
            </a:fld>
            <a:endParaRPr lang="en-IN"/>
          </a:p>
        </p:txBody>
      </p:sp>
    </p:spTree>
    <p:extLst>
      <p:ext uri="{BB962C8B-B14F-4D97-AF65-F5344CB8AC3E}">
        <p14:creationId xmlns:p14="http://schemas.microsoft.com/office/powerpoint/2010/main" val="205557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A4F1BB-7F72-4B25-92DB-536E34DF6C24}"/>
              </a:ext>
            </a:extLst>
          </p:cNvPr>
          <p:cNvSpPr>
            <a:spLocks noGrp="1"/>
          </p:cNvSpPr>
          <p:nvPr>
            <p:ph type="dt" sz="half" idx="10"/>
          </p:nvPr>
        </p:nvSpPr>
        <p:spPr/>
        <p:txBody>
          <a:bodyPr/>
          <a:lstStyle/>
          <a:p>
            <a:fld id="{12C319C3-7F54-4A5F-8C19-F86661B8D474}" type="datetimeFigureOut">
              <a:rPr lang="en-IN" smtClean="0"/>
              <a:t>28-06-2018</a:t>
            </a:fld>
            <a:endParaRPr lang="en-IN"/>
          </a:p>
        </p:txBody>
      </p:sp>
      <p:sp>
        <p:nvSpPr>
          <p:cNvPr id="3" name="Footer Placeholder 2">
            <a:extLst>
              <a:ext uri="{FF2B5EF4-FFF2-40B4-BE49-F238E27FC236}">
                <a16:creationId xmlns:a16="http://schemas.microsoft.com/office/drawing/2014/main" id="{FDAADAAE-F50B-4061-9D92-DFAFC26B509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B6280FB-592A-4289-B5D6-B37E75ED819D}"/>
              </a:ext>
            </a:extLst>
          </p:cNvPr>
          <p:cNvSpPr>
            <a:spLocks noGrp="1"/>
          </p:cNvSpPr>
          <p:nvPr>
            <p:ph type="sldNum" sz="quarter" idx="12"/>
          </p:nvPr>
        </p:nvSpPr>
        <p:spPr/>
        <p:txBody>
          <a:bodyPr/>
          <a:lstStyle/>
          <a:p>
            <a:fld id="{A746A373-003C-4E05-8380-89996EDD1E22}" type="slidenum">
              <a:rPr lang="en-IN" smtClean="0"/>
              <a:t>‹#›</a:t>
            </a:fld>
            <a:endParaRPr lang="en-IN"/>
          </a:p>
        </p:txBody>
      </p:sp>
    </p:spTree>
    <p:extLst>
      <p:ext uri="{BB962C8B-B14F-4D97-AF65-F5344CB8AC3E}">
        <p14:creationId xmlns:p14="http://schemas.microsoft.com/office/powerpoint/2010/main" val="3582965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45BE3-67F1-467A-A871-3273A492E1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064D9CE-ADC9-4BD2-A134-96C549BA8E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FA9D60F-9649-4915-A170-E7CE853DCD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466A5C0-EA86-487F-AA53-6B16D4F2BBD7}"/>
              </a:ext>
            </a:extLst>
          </p:cNvPr>
          <p:cNvSpPr>
            <a:spLocks noGrp="1"/>
          </p:cNvSpPr>
          <p:nvPr>
            <p:ph type="dt" sz="half" idx="10"/>
          </p:nvPr>
        </p:nvSpPr>
        <p:spPr/>
        <p:txBody>
          <a:bodyPr/>
          <a:lstStyle/>
          <a:p>
            <a:fld id="{12C319C3-7F54-4A5F-8C19-F86661B8D474}" type="datetimeFigureOut">
              <a:rPr lang="en-IN" smtClean="0"/>
              <a:t>28-06-2018</a:t>
            </a:fld>
            <a:endParaRPr lang="en-IN"/>
          </a:p>
        </p:txBody>
      </p:sp>
      <p:sp>
        <p:nvSpPr>
          <p:cNvPr id="6" name="Footer Placeholder 5">
            <a:extLst>
              <a:ext uri="{FF2B5EF4-FFF2-40B4-BE49-F238E27FC236}">
                <a16:creationId xmlns:a16="http://schemas.microsoft.com/office/drawing/2014/main" id="{A7869EA8-2110-4722-9053-B148950116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D40723-AE4E-490D-9067-C0DFECED2CDB}"/>
              </a:ext>
            </a:extLst>
          </p:cNvPr>
          <p:cNvSpPr>
            <a:spLocks noGrp="1"/>
          </p:cNvSpPr>
          <p:nvPr>
            <p:ph type="sldNum" sz="quarter" idx="12"/>
          </p:nvPr>
        </p:nvSpPr>
        <p:spPr/>
        <p:txBody>
          <a:bodyPr/>
          <a:lstStyle/>
          <a:p>
            <a:fld id="{A746A373-003C-4E05-8380-89996EDD1E22}" type="slidenum">
              <a:rPr lang="en-IN" smtClean="0"/>
              <a:t>‹#›</a:t>
            </a:fld>
            <a:endParaRPr lang="en-IN"/>
          </a:p>
        </p:txBody>
      </p:sp>
    </p:spTree>
    <p:extLst>
      <p:ext uri="{BB962C8B-B14F-4D97-AF65-F5344CB8AC3E}">
        <p14:creationId xmlns:p14="http://schemas.microsoft.com/office/powerpoint/2010/main" val="1330211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65D4E-8845-41A5-9AC6-3EEE5393A6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92DE565-2E30-465F-A2EE-99BAF9B1EE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EEB00F3-0748-49B9-B489-82D6B6391D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133415A-1FD0-48B5-9FDF-1AABED44459B}"/>
              </a:ext>
            </a:extLst>
          </p:cNvPr>
          <p:cNvSpPr>
            <a:spLocks noGrp="1"/>
          </p:cNvSpPr>
          <p:nvPr>
            <p:ph type="dt" sz="half" idx="10"/>
          </p:nvPr>
        </p:nvSpPr>
        <p:spPr/>
        <p:txBody>
          <a:bodyPr/>
          <a:lstStyle/>
          <a:p>
            <a:fld id="{12C319C3-7F54-4A5F-8C19-F86661B8D474}" type="datetimeFigureOut">
              <a:rPr lang="en-IN" smtClean="0"/>
              <a:t>28-06-2018</a:t>
            </a:fld>
            <a:endParaRPr lang="en-IN"/>
          </a:p>
        </p:txBody>
      </p:sp>
      <p:sp>
        <p:nvSpPr>
          <p:cNvPr id="6" name="Footer Placeholder 5">
            <a:extLst>
              <a:ext uri="{FF2B5EF4-FFF2-40B4-BE49-F238E27FC236}">
                <a16:creationId xmlns:a16="http://schemas.microsoft.com/office/drawing/2014/main" id="{A9A56DDB-5BE3-4699-A829-D037C3F4CF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41B3AF-81B4-488C-8C79-877050695BC6}"/>
              </a:ext>
            </a:extLst>
          </p:cNvPr>
          <p:cNvSpPr>
            <a:spLocks noGrp="1"/>
          </p:cNvSpPr>
          <p:nvPr>
            <p:ph type="sldNum" sz="quarter" idx="12"/>
          </p:nvPr>
        </p:nvSpPr>
        <p:spPr/>
        <p:txBody>
          <a:bodyPr/>
          <a:lstStyle/>
          <a:p>
            <a:fld id="{A746A373-003C-4E05-8380-89996EDD1E22}" type="slidenum">
              <a:rPr lang="en-IN" smtClean="0"/>
              <a:t>‹#›</a:t>
            </a:fld>
            <a:endParaRPr lang="en-IN"/>
          </a:p>
        </p:txBody>
      </p:sp>
    </p:spTree>
    <p:extLst>
      <p:ext uri="{BB962C8B-B14F-4D97-AF65-F5344CB8AC3E}">
        <p14:creationId xmlns:p14="http://schemas.microsoft.com/office/powerpoint/2010/main" val="4234735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6774E1-BD5E-49C5-BBFC-85CA30B52A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7164389-B74E-4909-B554-266E07CDC1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727E2E-A0FF-48EB-9425-20E63F922F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C319C3-7F54-4A5F-8C19-F86661B8D474}" type="datetimeFigureOut">
              <a:rPr lang="en-IN" smtClean="0"/>
              <a:t>28-06-2018</a:t>
            </a:fld>
            <a:endParaRPr lang="en-IN"/>
          </a:p>
        </p:txBody>
      </p:sp>
      <p:sp>
        <p:nvSpPr>
          <p:cNvPr id="5" name="Footer Placeholder 4">
            <a:extLst>
              <a:ext uri="{FF2B5EF4-FFF2-40B4-BE49-F238E27FC236}">
                <a16:creationId xmlns:a16="http://schemas.microsoft.com/office/drawing/2014/main" id="{FF3A2722-B411-48F8-A49A-D596809890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F9C0FB4-F400-4334-8A35-BD1BCD2BEE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46A373-003C-4E05-8380-89996EDD1E22}" type="slidenum">
              <a:rPr lang="en-IN" smtClean="0"/>
              <a:t>‹#›</a:t>
            </a:fld>
            <a:endParaRPr lang="en-IN"/>
          </a:p>
        </p:txBody>
      </p:sp>
    </p:spTree>
    <p:extLst>
      <p:ext uri="{BB962C8B-B14F-4D97-AF65-F5344CB8AC3E}">
        <p14:creationId xmlns:p14="http://schemas.microsoft.com/office/powerpoint/2010/main" val="2857236610"/>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43210-CC6B-4DF4-A72B-8BB46C56333E}"/>
              </a:ext>
            </a:extLst>
          </p:cNvPr>
          <p:cNvSpPr>
            <a:spLocks noGrp="1"/>
          </p:cNvSpPr>
          <p:nvPr>
            <p:ph type="title"/>
          </p:nvPr>
        </p:nvSpPr>
        <p:spPr/>
        <p:txBody>
          <a:bodyPr/>
          <a:lstStyle/>
          <a:p>
            <a:r>
              <a:rPr lang="en-IN" dirty="0"/>
              <a:t>Data Acquisition and Feature Extraction</a:t>
            </a:r>
          </a:p>
        </p:txBody>
      </p:sp>
      <p:sp>
        <p:nvSpPr>
          <p:cNvPr id="3" name="Content Placeholder 2">
            <a:extLst>
              <a:ext uri="{FF2B5EF4-FFF2-40B4-BE49-F238E27FC236}">
                <a16:creationId xmlns:a16="http://schemas.microsoft.com/office/drawing/2014/main" id="{AD520AFB-9922-4352-AB83-84207B66EC1C}"/>
              </a:ext>
            </a:extLst>
          </p:cNvPr>
          <p:cNvSpPr>
            <a:spLocks noGrp="1"/>
          </p:cNvSpPr>
          <p:nvPr>
            <p:ph idx="1"/>
          </p:nvPr>
        </p:nvSpPr>
        <p:spPr>
          <a:xfrm>
            <a:off x="838200" y="1825624"/>
            <a:ext cx="10515600" cy="4866723"/>
          </a:xfrm>
        </p:spPr>
        <p:txBody>
          <a:bodyPr>
            <a:normAutofit lnSpcReduction="10000"/>
          </a:bodyPr>
          <a:lstStyle/>
          <a:p>
            <a:r>
              <a:rPr lang="en-IN" sz="2000" dirty="0"/>
              <a:t>The data from 5 subjects were collected. We decided to </a:t>
            </a:r>
            <a:r>
              <a:rPr lang="en-US" sz="2000" dirty="0"/>
              <a:t>use a horror movie during the first 60 seconds. The horror movie is followed by a comedy movie (60 seconds) and then the subject was asked to play some game (60 seconds). The process of our experiment is depicted below:</a:t>
            </a:r>
          </a:p>
          <a:p>
            <a:endParaRPr lang="en-US" dirty="0"/>
          </a:p>
          <a:p>
            <a:endParaRPr lang="en-US" dirty="0"/>
          </a:p>
          <a:p>
            <a:endParaRPr lang="en-IN" dirty="0"/>
          </a:p>
          <a:p>
            <a:endParaRPr lang="en-IN" dirty="0"/>
          </a:p>
          <a:p>
            <a:endParaRPr lang="en-IN" dirty="0"/>
          </a:p>
          <a:p>
            <a:endParaRPr lang="en-IN" dirty="0"/>
          </a:p>
          <a:p>
            <a:r>
              <a:rPr lang="en-US" sz="2000" dirty="0"/>
              <a:t>Afterward, each input time-series was divided into a sequence of  discrete segments of 6 seconds and the mean value </a:t>
            </a:r>
            <a:r>
              <a:rPr lang="en-IN" sz="2000" dirty="0"/>
              <a:t>was calculated for each </a:t>
            </a:r>
            <a:r>
              <a:rPr lang="en-US" sz="2000" dirty="0"/>
              <a:t>frequency band (Alpha, Low-beta and High-beta) during each of the time-segments.</a:t>
            </a:r>
          </a:p>
          <a:p>
            <a:endParaRPr lang="en-US" dirty="0"/>
          </a:p>
          <a:p>
            <a:endParaRPr lang="en-IN" dirty="0"/>
          </a:p>
          <a:p>
            <a:endParaRPr lang="en-IN" dirty="0"/>
          </a:p>
        </p:txBody>
      </p:sp>
      <p:pic>
        <p:nvPicPr>
          <p:cNvPr id="5" name="Picture 4">
            <a:extLst>
              <a:ext uri="{FF2B5EF4-FFF2-40B4-BE49-F238E27FC236}">
                <a16:creationId xmlns:a16="http://schemas.microsoft.com/office/drawing/2014/main" id="{5B1C61BE-A358-4191-8771-8210B9D064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5854" y="2845043"/>
            <a:ext cx="5953125" cy="241935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398176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80AB4-F8F5-4190-B946-E326111EFFA5}"/>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24498FC4-13C7-4DD3-A554-746847DF71E1}"/>
              </a:ext>
            </a:extLst>
          </p:cNvPr>
          <p:cNvSpPr>
            <a:spLocks noGrp="1"/>
          </p:cNvSpPr>
          <p:nvPr>
            <p:ph idx="1"/>
          </p:nvPr>
        </p:nvSpPr>
        <p:spPr/>
        <p:txBody>
          <a:bodyPr/>
          <a:lstStyle/>
          <a:p>
            <a:pPr>
              <a:buFont typeface="Wingdings" panose="05000000000000000000" pitchFamily="2" charset="2"/>
              <a:buChar char="§"/>
            </a:pPr>
            <a:r>
              <a:rPr lang="en-IN" dirty="0"/>
              <a:t>For all subjects except ‘Subject 5’ KNN (k-nearest neighbours)  gives better accuracy than SVM (support vector machine).</a:t>
            </a:r>
          </a:p>
          <a:p>
            <a:pPr>
              <a:buFont typeface="Wingdings" panose="05000000000000000000" pitchFamily="2" charset="2"/>
              <a:buChar char="§"/>
            </a:pPr>
            <a:r>
              <a:rPr lang="en-US" dirty="0"/>
              <a:t>The classification result of three emotions varies in subjects due to emotional dependency of subjects.</a:t>
            </a:r>
          </a:p>
          <a:p>
            <a:pPr>
              <a:buFont typeface="Wingdings" panose="05000000000000000000" pitchFamily="2" charset="2"/>
              <a:buChar char="§"/>
            </a:pPr>
            <a:r>
              <a:rPr lang="en-US" dirty="0"/>
              <a:t>From the result of ANOVA Test , we can conclude that all higher frequency waves are  statistically more significant than lower frequency waves present in the raw signal. Higher frequency waves like alpha, low beta and high beta all have </a:t>
            </a:r>
            <a:r>
              <a:rPr lang="en-US" b="1" dirty="0"/>
              <a:t>p-value </a:t>
            </a:r>
            <a:r>
              <a:rPr lang="en-US" dirty="0"/>
              <a:t>less than 0.01. Therefore, all of these waves were considered for classification of emotion.</a:t>
            </a:r>
            <a:endParaRPr lang="en-US" b="1" dirty="0"/>
          </a:p>
          <a:p>
            <a:pPr marL="0" indent="0">
              <a:buNone/>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p:txBody>
      </p:sp>
    </p:spTree>
    <p:extLst>
      <p:ext uri="{BB962C8B-B14F-4D97-AF65-F5344CB8AC3E}">
        <p14:creationId xmlns:p14="http://schemas.microsoft.com/office/powerpoint/2010/main" val="2643393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FA042-E698-45B1-A116-8D052B8752C4}"/>
              </a:ext>
            </a:extLst>
          </p:cNvPr>
          <p:cNvSpPr>
            <a:spLocks noGrp="1"/>
          </p:cNvSpPr>
          <p:nvPr>
            <p:ph type="title"/>
          </p:nvPr>
        </p:nvSpPr>
        <p:spPr>
          <a:xfrm>
            <a:off x="838200" y="365125"/>
            <a:ext cx="10515600" cy="1325563"/>
          </a:xfrm>
        </p:spPr>
        <p:txBody>
          <a:bodyPr/>
          <a:lstStyle/>
          <a:p>
            <a:r>
              <a:rPr lang="en-IN" dirty="0"/>
              <a:t>	Data Acquisition using OpenVibe</a:t>
            </a:r>
          </a:p>
        </p:txBody>
      </p:sp>
      <p:sp>
        <p:nvSpPr>
          <p:cNvPr id="3" name="Content Placeholder 2">
            <a:extLst>
              <a:ext uri="{FF2B5EF4-FFF2-40B4-BE49-F238E27FC236}">
                <a16:creationId xmlns:a16="http://schemas.microsoft.com/office/drawing/2014/main" id="{9385E265-7FAB-4D45-AF9E-96AF87453A07}"/>
              </a:ext>
            </a:extLst>
          </p:cNvPr>
          <p:cNvSpPr>
            <a:spLocks noGrp="1"/>
          </p:cNvSpPr>
          <p:nvPr>
            <p:ph idx="1"/>
          </p:nvPr>
        </p:nvSpPr>
        <p:spPr/>
        <p:txBody>
          <a:bodyPr/>
          <a:lstStyle/>
          <a:p>
            <a:endParaRPr lang="en-IN" dirty="0"/>
          </a:p>
          <a:p>
            <a:endParaRPr lang="en-IN" dirty="0"/>
          </a:p>
          <a:p>
            <a:endParaRPr lang="en-IN" dirty="0"/>
          </a:p>
          <a:p>
            <a:endParaRPr lang="en-IN" dirty="0"/>
          </a:p>
          <a:p>
            <a:endParaRPr lang="en-IN" dirty="0"/>
          </a:p>
          <a:p>
            <a:endParaRPr lang="en-IN" dirty="0"/>
          </a:p>
        </p:txBody>
      </p:sp>
      <p:pic>
        <p:nvPicPr>
          <p:cNvPr id="7" name="Picture 6">
            <a:extLst>
              <a:ext uri="{FF2B5EF4-FFF2-40B4-BE49-F238E27FC236}">
                <a16:creationId xmlns:a16="http://schemas.microsoft.com/office/drawing/2014/main" id="{56BDA456-06CF-49A6-B4BC-66EDCBE49A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0899" y="2927083"/>
            <a:ext cx="7525800" cy="2333951"/>
          </a:xfrm>
          <a:prstGeom prst="rect">
            <a:avLst/>
          </a:prstGeom>
        </p:spPr>
      </p:pic>
      <p:sp>
        <p:nvSpPr>
          <p:cNvPr id="10" name="TextBox 9">
            <a:extLst>
              <a:ext uri="{FF2B5EF4-FFF2-40B4-BE49-F238E27FC236}">
                <a16:creationId xmlns:a16="http://schemas.microsoft.com/office/drawing/2014/main" id="{53F6329B-6476-4044-9D58-A12E0C819BE9}"/>
              </a:ext>
            </a:extLst>
          </p:cNvPr>
          <p:cNvSpPr txBox="1"/>
          <p:nvPr/>
        </p:nvSpPr>
        <p:spPr>
          <a:xfrm>
            <a:off x="4293704" y="2011154"/>
            <a:ext cx="1630018" cy="461665"/>
          </a:xfrm>
          <a:prstGeom prst="rect">
            <a:avLst/>
          </a:prstGeom>
          <a:noFill/>
        </p:spPr>
        <p:txBody>
          <a:bodyPr wrap="square" rtlCol="0">
            <a:spAutoFit/>
          </a:bodyPr>
          <a:lstStyle/>
          <a:p>
            <a:pPr algn="ctr"/>
            <a:r>
              <a:rPr lang="en-IN" sz="2400" b="1" dirty="0"/>
              <a:t>STEP-1</a:t>
            </a:r>
          </a:p>
        </p:txBody>
      </p:sp>
    </p:spTree>
    <p:extLst>
      <p:ext uri="{BB962C8B-B14F-4D97-AF65-F5344CB8AC3E}">
        <p14:creationId xmlns:p14="http://schemas.microsoft.com/office/powerpoint/2010/main" val="1435128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3BC3334-5995-4DE6-ACFC-7BA0A074C6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010" y="784423"/>
            <a:ext cx="2534004" cy="3943900"/>
          </a:xfrm>
          <a:prstGeom prst="rect">
            <a:avLst/>
          </a:prstGeom>
        </p:spPr>
      </p:pic>
      <p:pic>
        <p:nvPicPr>
          <p:cNvPr id="3" name="Picture 2">
            <a:extLst>
              <a:ext uri="{FF2B5EF4-FFF2-40B4-BE49-F238E27FC236}">
                <a16:creationId xmlns:a16="http://schemas.microsoft.com/office/drawing/2014/main" id="{D4A63A64-7551-47A9-AFEE-3110E9E2EC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2121" y="4265287"/>
            <a:ext cx="3896269" cy="2372056"/>
          </a:xfrm>
          <a:prstGeom prst="rect">
            <a:avLst/>
          </a:prstGeom>
        </p:spPr>
      </p:pic>
      <p:pic>
        <p:nvPicPr>
          <p:cNvPr id="5" name="Picture 4">
            <a:extLst>
              <a:ext uri="{FF2B5EF4-FFF2-40B4-BE49-F238E27FC236}">
                <a16:creationId xmlns:a16="http://schemas.microsoft.com/office/drawing/2014/main" id="{AADE6C5E-8767-4FA5-88EC-BF8EB4A2AF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1675" y="984478"/>
            <a:ext cx="7497221" cy="2372056"/>
          </a:xfrm>
          <a:prstGeom prst="rect">
            <a:avLst/>
          </a:prstGeom>
        </p:spPr>
      </p:pic>
      <p:sp>
        <p:nvSpPr>
          <p:cNvPr id="7" name="TextBox 6">
            <a:extLst>
              <a:ext uri="{FF2B5EF4-FFF2-40B4-BE49-F238E27FC236}">
                <a16:creationId xmlns:a16="http://schemas.microsoft.com/office/drawing/2014/main" id="{3AC2F359-AAFB-4D0E-9577-463C8DDE73F8}"/>
              </a:ext>
            </a:extLst>
          </p:cNvPr>
          <p:cNvSpPr txBox="1"/>
          <p:nvPr/>
        </p:nvSpPr>
        <p:spPr>
          <a:xfrm>
            <a:off x="1338340" y="384313"/>
            <a:ext cx="1100060" cy="400110"/>
          </a:xfrm>
          <a:prstGeom prst="rect">
            <a:avLst/>
          </a:prstGeom>
          <a:noFill/>
        </p:spPr>
        <p:txBody>
          <a:bodyPr wrap="square" rtlCol="0">
            <a:spAutoFit/>
          </a:bodyPr>
          <a:lstStyle/>
          <a:p>
            <a:r>
              <a:rPr lang="en-IN" sz="2000" b="1" dirty="0"/>
              <a:t>STEP-2</a:t>
            </a:r>
          </a:p>
        </p:txBody>
      </p:sp>
      <p:sp>
        <p:nvSpPr>
          <p:cNvPr id="8" name="TextBox 7">
            <a:extLst>
              <a:ext uri="{FF2B5EF4-FFF2-40B4-BE49-F238E27FC236}">
                <a16:creationId xmlns:a16="http://schemas.microsoft.com/office/drawing/2014/main" id="{254FE42E-E1B1-4C1E-8478-B7B809593799}"/>
              </a:ext>
            </a:extLst>
          </p:cNvPr>
          <p:cNvSpPr txBox="1"/>
          <p:nvPr/>
        </p:nvSpPr>
        <p:spPr>
          <a:xfrm>
            <a:off x="6559826" y="584368"/>
            <a:ext cx="1775791" cy="400110"/>
          </a:xfrm>
          <a:prstGeom prst="rect">
            <a:avLst/>
          </a:prstGeom>
          <a:noFill/>
        </p:spPr>
        <p:txBody>
          <a:bodyPr wrap="square" rtlCol="0">
            <a:spAutoFit/>
          </a:bodyPr>
          <a:lstStyle/>
          <a:p>
            <a:pPr algn="ctr"/>
            <a:r>
              <a:rPr lang="en-IN" sz="2000" b="1" dirty="0"/>
              <a:t>STEP-3</a:t>
            </a:r>
          </a:p>
        </p:txBody>
      </p:sp>
      <p:sp>
        <p:nvSpPr>
          <p:cNvPr id="9" name="TextBox 8">
            <a:extLst>
              <a:ext uri="{FF2B5EF4-FFF2-40B4-BE49-F238E27FC236}">
                <a16:creationId xmlns:a16="http://schemas.microsoft.com/office/drawing/2014/main" id="{875251D5-924D-486D-8430-094DC38F8E53}"/>
              </a:ext>
            </a:extLst>
          </p:cNvPr>
          <p:cNvSpPr txBox="1"/>
          <p:nvPr/>
        </p:nvSpPr>
        <p:spPr>
          <a:xfrm>
            <a:off x="6294783" y="3657600"/>
            <a:ext cx="1113182" cy="400110"/>
          </a:xfrm>
          <a:prstGeom prst="rect">
            <a:avLst/>
          </a:prstGeom>
          <a:noFill/>
        </p:spPr>
        <p:txBody>
          <a:bodyPr wrap="square" rtlCol="0">
            <a:spAutoFit/>
          </a:bodyPr>
          <a:lstStyle/>
          <a:p>
            <a:pPr algn="ctr"/>
            <a:r>
              <a:rPr lang="en-IN" sz="2000" b="1" dirty="0"/>
              <a:t>STEP-4</a:t>
            </a:r>
          </a:p>
        </p:txBody>
      </p:sp>
    </p:spTree>
    <p:extLst>
      <p:ext uri="{BB962C8B-B14F-4D97-AF65-F5344CB8AC3E}">
        <p14:creationId xmlns:p14="http://schemas.microsoft.com/office/powerpoint/2010/main" val="1873826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27A1F-DE18-46FF-AD8C-28430DA8E808}"/>
              </a:ext>
            </a:extLst>
          </p:cNvPr>
          <p:cNvSpPr>
            <a:spLocks noGrp="1"/>
          </p:cNvSpPr>
          <p:nvPr>
            <p:ph type="title"/>
          </p:nvPr>
        </p:nvSpPr>
        <p:spPr/>
        <p:txBody>
          <a:bodyPr>
            <a:normAutofit/>
          </a:bodyPr>
          <a:lstStyle/>
          <a:p>
            <a:r>
              <a:rPr lang="en-IN" dirty="0"/>
              <a:t>Average Accuracy Score after 5 Fold Cross Validation(KNN) Considering All Subjects</a:t>
            </a:r>
          </a:p>
        </p:txBody>
      </p:sp>
      <p:graphicFrame>
        <p:nvGraphicFramePr>
          <p:cNvPr id="4" name="Content Placeholder 3">
            <a:extLst>
              <a:ext uri="{FF2B5EF4-FFF2-40B4-BE49-F238E27FC236}">
                <a16:creationId xmlns:a16="http://schemas.microsoft.com/office/drawing/2014/main" id="{49493A20-BE91-45CD-929D-370A52CF6C3B}"/>
              </a:ext>
            </a:extLst>
          </p:cNvPr>
          <p:cNvGraphicFramePr>
            <a:graphicFrameLocks noGrp="1"/>
          </p:cNvGraphicFramePr>
          <p:nvPr>
            <p:ph idx="1"/>
            <p:extLst>
              <p:ext uri="{D42A27DB-BD31-4B8C-83A1-F6EECF244321}">
                <p14:modId xmlns:p14="http://schemas.microsoft.com/office/powerpoint/2010/main" val="1367010081"/>
              </p:ext>
            </p:extLst>
          </p:nvPr>
        </p:nvGraphicFramePr>
        <p:xfrm>
          <a:off x="838200" y="1825625"/>
          <a:ext cx="10515600" cy="259588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068179660"/>
                    </a:ext>
                  </a:extLst>
                </a:gridCol>
                <a:gridCol w="2628900">
                  <a:extLst>
                    <a:ext uri="{9D8B030D-6E8A-4147-A177-3AD203B41FA5}">
                      <a16:colId xmlns:a16="http://schemas.microsoft.com/office/drawing/2014/main" val="4267819773"/>
                    </a:ext>
                  </a:extLst>
                </a:gridCol>
                <a:gridCol w="2628900">
                  <a:extLst>
                    <a:ext uri="{9D8B030D-6E8A-4147-A177-3AD203B41FA5}">
                      <a16:colId xmlns:a16="http://schemas.microsoft.com/office/drawing/2014/main" val="222034047"/>
                    </a:ext>
                  </a:extLst>
                </a:gridCol>
                <a:gridCol w="2628900">
                  <a:extLst>
                    <a:ext uri="{9D8B030D-6E8A-4147-A177-3AD203B41FA5}">
                      <a16:colId xmlns:a16="http://schemas.microsoft.com/office/drawing/2014/main" val="2775661307"/>
                    </a:ext>
                  </a:extLst>
                </a:gridCol>
              </a:tblGrid>
              <a:tr h="370840">
                <a:tc>
                  <a:txBody>
                    <a:bodyPr/>
                    <a:lstStyle/>
                    <a:p>
                      <a:r>
                        <a:rPr lang="en-IN" dirty="0"/>
                        <a:t>K-Value</a:t>
                      </a:r>
                    </a:p>
                  </a:txBody>
                  <a:tcPr marL="91441" marR="91441"/>
                </a:tc>
                <a:tc>
                  <a:txBody>
                    <a:bodyPr/>
                    <a:lstStyle/>
                    <a:p>
                      <a:r>
                        <a:rPr lang="en-IN" dirty="0"/>
                        <a:t>Low beta</a:t>
                      </a:r>
                    </a:p>
                  </a:txBody>
                  <a:tcPr marL="91441" marR="91441"/>
                </a:tc>
                <a:tc>
                  <a:txBody>
                    <a:bodyPr/>
                    <a:lstStyle/>
                    <a:p>
                      <a:r>
                        <a:rPr lang="en-IN" dirty="0"/>
                        <a:t>High beta</a:t>
                      </a:r>
                    </a:p>
                  </a:txBody>
                  <a:tcPr marL="91441" marR="91441"/>
                </a:tc>
                <a:tc>
                  <a:txBody>
                    <a:bodyPr/>
                    <a:lstStyle/>
                    <a:p>
                      <a:r>
                        <a:rPr lang="en-IN" dirty="0"/>
                        <a:t>Alpha</a:t>
                      </a:r>
                    </a:p>
                  </a:txBody>
                  <a:tcPr marL="91441" marR="91441"/>
                </a:tc>
                <a:extLst>
                  <a:ext uri="{0D108BD9-81ED-4DB2-BD59-A6C34878D82A}">
                    <a16:rowId xmlns:a16="http://schemas.microsoft.com/office/drawing/2014/main" val="3564518912"/>
                  </a:ext>
                </a:extLst>
              </a:tr>
              <a:tr h="370840">
                <a:tc>
                  <a:txBody>
                    <a:bodyPr/>
                    <a:lstStyle/>
                    <a:p>
                      <a:r>
                        <a:rPr lang="en-IN" dirty="0"/>
                        <a:t>1</a:t>
                      </a:r>
                    </a:p>
                  </a:txBody>
                  <a:tcPr marL="91441" marR="91441"/>
                </a:tc>
                <a:tc>
                  <a:txBody>
                    <a:bodyPr/>
                    <a:lstStyle/>
                    <a:p>
                      <a:r>
                        <a:rPr lang="en-IN" sz="1800" b="0" i="0" u="none" strike="noStrike" kern="1200" dirty="0">
                          <a:solidFill>
                            <a:schemeClr val="dk1"/>
                          </a:solidFill>
                          <a:effectLst/>
                          <a:latin typeface="+mn-lt"/>
                          <a:ea typeface="+mn-ea"/>
                          <a:cs typeface="+mn-cs"/>
                        </a:rPr>
                        <a:t>0.53666666666666</a:t>
                      </a:r>
                      <a:endParaRPr lang="en-IN" dirty="0"/>
                    </a:p>
                  </a:txBody>
                  <a:tcPr marL="91441" marR="91441"/>
                </a:tc>
                <a:tc>
                  <a:txBody>
                    <a:bodyPr/>
                    <a:lstStyle/>
                    <a:p>
                      <a:r>
                        <a:rPr lang="en-IN" sz="1800" b="0" i="0" u="none" strike="noStrike" kern="1200" dirty="0">
                          <a:solidFill>
                            <a:schemeClr val="dk1"/>
                          </a:solidFill>
                          <a:effectLst/>
                          <a:latin typeface="+mn-lt"/>
                          <a:ea typeface="+mn-ea"/>
                          <a:cs typeface="+mn-cs"/>
                        </a:rPr>
                        <a:t>0.716666666</a:t>
                      </a:r>
                      <a:endParaRPr lang="en-IN" dirty="0"/>
                    </a:p>
                  </a:txBody>
                  <a:tcPr marL="91441" marR="91441"/>
                </a:tc>
                <a:tc>
                  <a:txBody>
                    <a:bodyPr/>
                    <a:lstStyle/>
                    <a:p>
                      <a:r>
                        <a:rPr lang="en-IN" sz="1800" b="0" i="0" u="none" strike="noStrike" kern="1200" dirty="0">
                          <a:solidFill>
                            <a:schemeClr val="dk1"/>
                          </a:solidFill>
                          <a:effectLst/>
                          <a:latin typeface="+mn-lt"/>
                          <a:ea typeface="+mn-ea"/>
                          <a:cs typeface="+mn-cs"/>
                        </a:rPr>
                        <a:t>0.59666666666</a:t>
                      </a:r>
                      <a:endParaRPr lang="en-IN" dirty="0"/>
                    </a:p>
                  </a:txBody>
                  <a:tcPr marL="91441" marR="91441"/>
                </a:tc>
                <a:extLst>
                  <a:ext uri="{0D108BD9-81ED-4DB2-BD59-A6C34878D82A}">
                    <a16:rowId xmlns:a16="http://schemas.microsoft.com/office/drawing/2014/main" val="4074465264"/>
                  </a:ext>
                </a:extLst>
              </a:tr>
              <a:tr h="370840">
                <a:tc>
                  <a:txBody>
                    <a:bodyPr/>
                    <a:lstStyle/>
                    <a:p>
                      <a:r>
                        <a:rPr lang="en-IN" dirty="0"/>
                        <a:t>2</a:t>
                      </a:r>
                    </a:p>
                  </a:txBody>
                  <a:tcPr marL="91441" marR="91441"/>
                </a:tc>
                <a:tc>
                  <a:txBody>
                    <a:bodyPr/>
                    <a:lstStyle/>
                    <a:p>
                      <a:r>
                        <a:rPr lang="en-IN" sz="1800" b="0" i="0" u="none" strike="noStrike" kern="1200" dirty="0">
                          <a:solidFill>
                            <a:schemeClr val="dk1"/>
                          </a:solidFill>
                          <a:effectLst/>
                          <a:latin typeface="+mn-lt"/>
                          <a:ea typeface="+mn-ea"/>
                          <a:cs typeface="+mn-cs"/>
                        </a:rPr>
                        <a:t>0.55333333333333</a:t>
                      </a:r>
                      <a:endParaRPr lang="en-IN" dirty="0"/>
                    </a:p>
                  </a:txBody>
                  <a:tcPr marL="91441" marR="91441"/>
                </a:tc>
                <a:tc>
                  <a:txBody>
                    <a:bodyPr/>
                    <a:lstStyle/>
                    <a:p>
                      <a:r>
                        <a:rPr lang="en-IN" sz="1800" b="0" i="0" u="none" strike="noStrike" kern="1200" dirty="0">
                          <a:solidFill>
                            <a:schemeClr val="dk1"/>
                          </a:solidFill>
                          <a:effectLst/>
                          <a:latin typeface="+mn-lt"/>
                          <a:ea typeface="+mn-ea"/>
                          <a:cs typeface="+mn-cs"/>
                        </a:rPr>
                        <a:t>0.7833333333</a:t>
                      </a:r>
                      <a:endParaRPr lang="en-IN" dirty="0"/>
                    </a:p>
                  </a:txBody>
                  <a:tcPr marL="91441" marR="91441"/>
                </a:tc>
                <a:tc>
                  <a:txBody>
                    <a:bodyPr/>
                    <a:lstStyle/>
                    <a:p>
                      <a:r>
                        <a:rPr lang="en-IN" sz="1800" b="0" i="0" u="none" strike="noStrike" kern="1200" dirty="0">
                          <a:solidFill>
                            <a:schemeClr val="dk1"/>
                          </a:solidFill>
                          <a:effectLst/>
                          <a:latin typeface="+mn-lt"/>
                          <a:ea typeface="+mn-ea"/>
                          <a:cs typeface="+mn-cs"/>
                        </a:rPr>
                        <a:t>0.636666666</a:t>
                      </a:r>
                      <a:endParaRPr lang="en-IN" dirty="0"/>
                    </a:p>
                  </a:txBody>
                  <a:tcPr marL="91441" marR="91441"/>
                </a:tc>
                <a:extLst>
                  <a:ext uri="{0D108BD9-81ED-4DB2-BD59-A6C34878D82A}">
                    <a16:rowId xmlns:a16="http://schemas.microsoft.com/office/drawing/2014/main" val="289437297"/>
                  </a:ext>
                </a:extLst>
              </a:tr>
              <a:tr h="370840">
                <a:tc>
                  <a:txBody>
                    <a:bodyPr/>
                    <a:lstStyle/>
                    <a:p>
                      <a:r>
                        <a:rPr lang="en-IN" dirty="0"/>
                        <a:t>3</a:t>
                      </a:r>
                    </a:p>
                  </a:txBody>
                  <a:tcPr marL="91441" marR="91441"/>
                </a:tc>
                <a:tc>
                  <a:txBody>
                    <a:bodyPr/>
                    <a:lstStyle/>
                    <a:p>
                      <a:r>
                        <a:rPr lang="en-IN" sz="1800" b="0" i="0" u="none" strike="noStrike" kern="1200" dirty="0">
                          <a:solidFill>
                            <a:schemeClr val="dk1"/>
                          </a:solidFill>
                          <a:effectLst/>
                          <a:latin typeface="+mn-lt"/>
                          <a:ea typeface="+mn-ea"/>
                          <a:cs typeface="+mn-cs"/>
                        </a:rPr>
                        <a:t>0.61999999999999</a:t>
                      </a:r>
                      <a:endParaRPr lang="en-IN" dirty="0"/>
                    </a:p>
                  </a:txBody>
                  <a:tcPr marL="91441" marR="91441"/>
                </a:tc>
                <a:tc>
                  <a:txBody>
                    <a:bodyPr/>
                    <a:lstStyle/>
                    <a:p>
                      <a:r>
                        <a:rPr lang="en-IN" sz="1800" b="0" i="0" u="none" strike="noStrike" kern="1200" dirty="0">
                          <a:solidFill>
                            <a:schemeClr val="dk1"/>
                          </a:solidFill>
                          <a:effectLst/>
                          <a:latin typeface="+mn-lt"/>
                          <a:ea typeface="+mn-ea"/>
                          <a:cs typeface="+mn-cs"/>
                        </a:rPr>
                        <a:t>0.8000000000000</a:t>
                      </a:r>
                      <a:endParaRPr lang="en-IN" dirty="0"/>
                    </a:p>
                  </a:txBody>
                  <a:tcPr marL="91441" marR="91441"/>
                </a:tc>
                <a:tc>
                  <a:txBody>
                    <a:bodyPr/>
                    <a:lstStyle/>
                    <a:p>
                      <a:r>
                        <a:rPr lang="en-IN" sz="1800" b="0" i="0" u="none" strike="noStrike" kern="1200" dirty="0">
                          <a:solidFill>
                            <a:schemeClr val="dk1"/>
                          </a:solidFill>
                          <a:effectLst/>
                          <a:latin typeface="+mn-lt"/>
                          <a:ea typeface="+mn-ea"/>
                          <a:cs typeface="+mn-cs"/>
                        </a:rPr>
                        <a:t>0.636666666666</a:t>
                      </a:r>
                      <a:endParaRPr lang="en-IN" dirty="0"/>
                    </a:p>
                  </a:txBody>
                  <a:tcPr marL="91441" marR="91441"/>
                </a:tc>
                <a:extLst>
                  <a:ext uri="{0D108BD9-81ED-4DB2-BD59-A6C34878D82A}">
                    <a16:rowId xmlns:a16="http://schemas.microsoft.com/office/drawing/2014/main" val="3043393891"/>
                  </a:ext>
                </a:extLst>
              </a:tr>
              <a:tr h="370840">
                <a:tc>
                  <a:txBody>
                    <a:bodyPr/>
                    <a:lstStyle/>
                    <a:p>
                      <a:r>
                        <a:rPr lang="en-IN" dirty="0"/>
                        <a:t>4</a:t>
                      </a:r>
                    </a:p>
                  </a:txBody>
                  <a:tcPr marL="91441" marR="91441"/>
                </a:tc>
                <a:tc>
                  <a:txBody>
                    <a:bodyPr/>
                    <a:lstStyle/>
                    <a:p>
                      <a:r>
                        <a:rPr lang="en-IN" sz="1800" b="0" i="0" u="none" strike="noStrike" kern="1200" dirty="0">
                          <a:solidFill>
                            <a:schemeClr val="dk1"/>
                          </a:solidFill>
                          <a:effectLst/>
                          <a:latin typeface="+mn-lt"/>
                          <a:ea typeface="+mn-ea"/>
                          <a:cs typeface="+mn-cs"/>
                        </a:rPr>
                        <a:t>0.62</a:t>
                      </a:r>
                      <a:endParaRPr lang="en-IN" dirty="0"/>
                    </a:p>
                  </a:txBody>
                  <a:tcPr marL="91441" marR="91441"/>
                </a:tc>
                <a:tc>
                  <a:txBody>
                    <a:bodyPr/>
                    <a:lstStyle/>
                    <a:p>
                      <a:r>
                        <a:rPr lang="en-IN" sz="1800" b="0" i="0" u="none" strike="noStrike" kern="1200" dirty="0">
                          <a:solidFill>
                            <a:schemeClr val="dk1"/>
                          </a:solidFill>
                          <a:effectLst/>
                          <a:latin typeface="+mn-lt"/>
                          <a:ea typeface="+mn-ea"/>
                          <a:cs typeface="+mn-cs"/>
                        </a:rPr>
                        <a:t>0.8333333333333</a:t>
                      </a:r>
                      <a:endParaRPr lang="en-IN" dirty="0"/>
                    </a:p>
                  </a:txBody>
                  <a:tcPr marL="91441" marR="91441"/>
                </a:tc>
                <a:tc>
                  <a:txBody>
                    <a:bodyPr/>
                    <a:lstStyle/>
                    <a:p>
                      <a:r>
                        <a:rPr lang="en-IN" sz="1800" b="0" i="0" u="none" strike="noStrike" kern="1200" dirty="0">
                          <a:solidFill>
                            <a:schemeClr val="dk1"/>
                          </a:solidFill>
                          <a:effectLst/>
                          <a:latin typeface="+mn-lt"/>
                          <a:ea typeface="+mn-ea"/>
                          <a:cs typeface="+mn-cs"/>
                        </a:rPr>
                        <a:t>0.613333333333</a:t>
                      </a:r>
                      <a:endParaRPr lang="en-IN" dirty="0"/>
                    </a:p>
                  </a:txBody>
                  <a:tcPr marL="91441" marR="91441"/>
                </a:tc>
                <a:extLst>
                  <a:ext uri="{0D108BD9-81ED-4DB2-BD59-A6C34878D82A}">
                    <a16:rowId xmlns:a16="http://schemas.microsoft.com/office/drawing/2014/main" val="1332300200"/>
                  </a:ext>
                </a:extLst>
              </a:tr>
              <a:tr h="370840">
                <a:tc>
                  <a:txBody>
                    <a:bodyPr/>
                    <a:lstStyle/>
                    <a:p>
                      <a:r>
                        <a:rPr lang="en-IN" dirty="0"/>
                        <a:t>5</a:t>
                      </a:r>
                    </a:p>
                  </a:txBody>
                  <a:tcPr marL="91441" marR="91441"/>
                </a:tc>
                <a:tc>
                  <a:txBody>
                    <a:bodyPr/>
                    <a:lstStyle/>
                    <a:p>
                      <a:r>
                        <a:rPr lang="en-IN" sz="1800" b="0" i="0" u="none" strike="noStrike" kern="1200" dirty="0">
                          <a:solidFill>
                            <a:schemeClr val="dk1"/>
                          </a:solidFill>
                          <a:effectLst/>
                          <a:latin typeface="+mn-lt"/>
                          <a:ea typeface="+mn-ea"/>
                          <a:cs typeface="+mn-cs"/>
                        </a:rPr>
                        <a:t>0.5533333333333</a:t>
                      </a:r>
                      <a:endParaRPr lang="en-IN" dirty="0"/>
                    </a:p>
                  </a:txBody>
                  <a:tcPr marL="91441" marR="91441"/>
                </a:tc>
                <a:tc>
                  <a:txBody>
                    <a:bodyPr/>
                    <a:lstStyle/>
                    <a:p>
                      <a:r>
                        <a:rPr lang="en-IN" sz="1800" b="0" i="0" u="none" strike="noStrike" kern="1200" dirty="0">
                          <a:solidFill>
                            <a:schemeClr val="dk1"/>
                          </a:solidFill>
                          <a:effectLst/>
                          <a:latin typeface="+mn-lt"/>
                          <a:ea typeface="+mn-ea"/>
                          <a:cs typeface="+mn-cs"/>
                        </a:rPr>
                        <a:t>0.8266666666</a:t>
                      </a:r>
                      <a:endParaRPr lang="en-IN" dirty="0"/>
                    </a:p>
                  </a:txBody>
                  <a:tcPr marL="91441" marR="91441"/>
                </a:tc>
                <a:tc>
                  <a:txBody>
                    <a:bodyPr/>
                    <a:lstStyle/>
                    <a:p>
                      <a:r>
                        <a:rPr lang="en-IN" sz="1800" b="0" i="0" u="none" strike="noStrike" kern="1200" dirty="0">
                          <a:solidFill>
                            <a:schemeClr val="dk1"/>
                          </a:solidFill>
                          <a:effectLst/>
                          <a:latin typeface="+mn-lt"/>
                          <a:ea typeface="+mn-ea"/>
                          <a:cs typeface="+mn-cs"/>
                        </a:rPr>
                        <a:t>0.653333333333</a:t>
                      </a:r>
                      <a:endParaRPr lang="en-IN" dirty="0"/>
                    </a:p>
                  </a:txBody>
                  <a:tcPr marL="91441" marR="91441"/>
                </a:tc>
                <a:extLst>
                  <a:ext uri="{0D108BD9-81ED-4DB2-BD59-A6C34878D82A}">
                    <a16:rowId xmlns:a16="http://schemas.microsoft.com/office/drawing/2014/main" val="1317929476"/>
                  </a:ext>
                </a:extLst>
              </a:tr>
              <a:tr h="370840">
                <a:tc>
                  <a:txBody>
                    <a:bodyPr/>
                    <a:lstStyle/>
                    <a:p>
                      <a:r>
                        <a:rPr lang="en-IN" dirty="0"/>
                        <a:t>6</a:t>
                      </a:r>
                    </a:p>
                  </a:txBody>
                  <a:tcPr marL="91441" marR="91441"/>
                </a:tc>
                <a:tc>
                  <a:txBody>
                    <a:bodyPr/>
                    <a:lstStyle/>
                    <a:p>
                      <a:r>
                        <a:rPr lang="en-IN" sz="1800" b="0" i="0" u="none" strike="noStrike" kern="1200" dirty="0">
                          <a:solidFill>
                            <a:schemeClr val="dk1"/>
                          </a:solidFill>
                          <a:effectLst/>
                          <a:latin typeface="+mn-lt"/>
                          <a:ea typeface="+mn-ea"/>
                          <a:cs typeface="+mn-cs"/>
                        </a:rPr>
                        <a:t>0.7366666666666</a:t>
                      </a:r>
                      <a:endParaRPr lang="en-IN" dirty="0"/>
                    </a:p>
                  </a:txBody>
                  <a:tcPr marL="91441" marR="91441"/>
                </a:tc>
                <a:tc>
                  <a:txBody>
                    <a:bodyPr/>
                    <a:lstStyle/>
                    <a:p>
                      <a:r>
                        <a:rPr lang="en-IN" sz="1800" b="0" i="0" u="none" strike="noStrike" kern="1200" dirty="0">
                          <a:solidFill>
                            <a:schemeClr val="dk1"/>
                          </a:solidFill>
                          <a:effectLst/>
                          <a:latin typeface="+mn-lt"/>
                          <a:ea typeface="+mn-ea"/>
                          <a:cs typeface="+mn-cs"/>
                        </a:rPr>
                        <a:t>0.760000000000</a:t>
                      </a:r>
                      <a:endParaRPr lang="en-IN" dirty="0"/>
                    </a:p>
                  </a:txBody>
                  <a:tcPr marL="91441" marR="91441"/>
                </a:tc>
                <a:tc>
                  <a:txBody>
                    <a:bodyPr/>
                    <a:lstStyle/>
                    <a:p>
                      <a:r>
                        <a:rPr lang="en-IN" sz="1800" b="0" i="0" u="none" strike="noStrike" kern="1200" dirty="0">
                          <a:solidFill>
                            <a:schemeClr val="dk1"/>
                          </a:solidFill>
                          <a:effectLst/>
                          <a:latin typeface="+mn-lt"/>
                          <a:ea typeface="+mn-ea"/>
                          <a:cs typeface="+mn-cs"/>
                        </a:rPr>
                        <a:t>0.530000000000</a:t>
                      </a:r>
                      <a:endParaRPr lang="en-IN" dirty="0"/>
                    </a:p>
                  </a:txBody>
                  <a:tcPr marL="91441" marR="91441"/>
                </a:tc>
                <a:extLst>
                  <a:ext uri="{0D108BD9-81ED-4DB2-BD59-A6C34878D82A}">
                    <a16:rowId xmlns:a16="http://schemas.microsoft.com/office/drawing/2014/main" val="1396927683"/>
                  </a:ext>
                </a:extLst>
              </a:tr>
            </a:tbl>
          </a:graphicData>
        </a:graphic>
      </p:graphicFrame>
    </p:spTree>
    <p:extLst>
      <p:ext uri="{BB962C8B-B14F-4D97-AF65-F5344CB8AC3E}">
        <p14:creationId xmlns:p14="http://schemas.microsoft.com/office/powerpoint/2010/main" val="1272630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1AEB5-330C-41E1-A127-35FED654C72D}"/>
              </a:ext>
            </a:extLst>
          </p:cNvPr>
          <p:cNvSpPr>
            <a:spLocks noGrp="1"/>
          </p:cNvSpPr>
          <p:nvPr>
            <p:ph type="title"/>
          </p:nvPr>
        </p:nvSpPr>
        <p:spPr/>
        <p:txBody>
          <a:bodyPr>
            <a:normAutofit/>
          </a:bodyPr>
          <a:lstStyle/>
          <a:p>
            <a:r>
              <a:rPr lang="en-IN" dirty="0"/>
              <a:t>Parameter Tuning with Cross Validation(Misclassification Error vs K Plot)</a:t>
            </a:r>
          </a:p>
        </p:txBody>
      </p:sp>
      <p:graphicFrame>
        <p:nvGraphicFramePr>
          <p:cNvPr id="7" name="Content Placeholder 6">
            <a:extLst>
              <a:ext uri="{FF2B5EF4-FFF2-40B4-BE49-F238E27FC236}">
                <a16:creationId xmlns:a16="http://schemas.microsoft.com/office/drawing/2014/main" id="{2F74D20C-3489-407F-A96D-5B0EDC138929}"/>
              </a:ext>
            </a:extLst>
          </p:cNvPr>
          <p:cNvGraphicFramePr>
            <a:graphicFrameLocks noGrp="1"/>
          </p:cNvGraphicFramePr>
          <p:nvPr>
            <p:ph idx="1"/>
            <p:extLst>
              <p:ext uri="{D42A27DB-BD31-4B8C-83A1-F6EECF244321}">
                <p14:modId xmlns:p14="http://schemas.microsoft.com/office/powerpoint/2010/main" val="4176870339"/>
              </p:ext>
            </p:extLst>
          </p:nvPr>
        </p:nvGraphicFramePr>
        <p:xfrm>
          <a:off x="755994" y="1852130"/>
          <a:ext cx="10515600" cy="48514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1669135527"/>
                    </a:ext>
                  </a:extLst>
                </a:gridCol>
                <a:gridCol w="3505200">
                  <a:extLst>
                    <a:ext uri="{9D8B030D-6E8A-4147-A177-3AD203B41FA5}">
                      <a16:colId xmlns:a16="http://schemas.microsoft.com/office/drawing/2014/main" val="1672944384"/>
                    </a:ext>
                  </a:extLst>
                </a:gridCol>
                <a:gridCol w="3505200">
                  <a:extLst>
                    <a:ext uri="{9D8B030D-6E8A-4147-A177-3AD203B41FA5}">
                      <a16:colId xmlns:a16="http://schemas.microsoft.com/office/drawing/2014/main" val="1529090488"/>
                    </a:ext>
                  </a:extLst>
                </a:gridCol>
              </a:tblGrid>
              <a:tr h="370840">
                <a:tc>
                  <a:txBody>
                    <a:bodyPr/>
                    <a:lstStyle/>
                    <a:p>
                      <a:r>
                        <a:rPr lang="en-IN" dirty="0"/>
                        <a:t>Low beta</a:t>
                      </a:r>
                    </a:p>
                  </a:txBody>
                  <a:tcPr/>
                </a:tc>
                <a:tc>
                  <a:txBody>
                    <a:bodyPr/>
                    <a:lstStyle/>
                    <a:p>
                      <a:r>
                        <a:rPr lang="en-IN" dirty="0"/>
                        <a:t>High beta</a:t>
                      </a:r>
                    </a:p>
                  </a:txBody>
                  <a:tcPr/>
                </a:tc>
                <a:tc>
                  <a:txBody>
                    <a:bodyPr/>
                    <a:lstStyle/>
                    <a:p>
                      <a:r>
                        <a:rPr lang="en-IN" dirty="0"/>
                        <a:t>Alpha</a:t>
                      </a:r>
                    </a:p>
                  </a:txBody>
                  <a:tcPr/>
                </a:tc>
                <a:extLst>
                  <a:ext uri="{0D108BD9-81ED-4DB2-BD59-A6C34878D82A}">
                    <a16:rowId xmlns:a16="http://schemas.microsoft.com/office/drawing/2014/main" val="972477856"/>
                  </a:ext>
                </a:extLst>
              </a:tr>
              <a:tr h="370840">
                <a:tc>
                  <a: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702886996"/>
                  </a:ext>
                </a:extLst>
              </a:tr>
            </a:tbl>
          </a:graphicData>
        </a:graphic>
      </p:graphicFrame>
      <p:pic>
        <p:nvPicPr>
          <p:cNvPr id="6" name="Picture 5">
            <a:extLst>
              <a:ext uri="{FF2B5EF4-FFF2-40B4-BE49-F238E27FC236}">
                <a16:creationId xmlns:a16="http://schemas.microsoft.com/office/drawing/2014/main" id="{427EC7E2-F69C-4C9D-A8DF-28D9F32CC3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2223" y="2613163"/>
            <a:ext cx="3497539" cy="2400300"/>
          </a:xfrm>
          <a:prstGeom prst="rect">
            <a:avLst/>
          </a:prstGeom>
        </p:spPr>
      </p:pic>
      <p:pic>
        <p:nvPicPr>
          <p:cNvPr id="10" name="Picture 9">
            <a:extLst>
              <a:ext uri="{FF2B5EF4-FFF2-40B4-BE49-F238E27FC236}">
                <a16:creationId xmlns:a16="http://schemas.microsoft.com/office/drawing/2014/main" id="{8537390A-2385-4D47-92DC-2765AB8DCE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2569" y="2613163"/>
            <a:ext cx="3629025" cy="2400300"/>
          </a:xfrm>
          <a:prstGeom prst="rect">
            <a:avLst/>
          </a:prstGeom>
        </p:spPr>
      </p:pic>
      <p:pic>
        <p:nvPicPr>
          <p:cNvPr id="8" name="Picture 7">
            <a:extLst>
              <a:ext uri="{FF2B5EF4-FFF2-40B4-BE49-F238E27FC236}">
                <a16:creationId xmlns:a16="http://schemas.microsoft.com/office/drawing/2014/main" id="{E817F1F1-C064-4800-9E75-9C47D10527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994" y="2613163"/>
            <a:ext cx="3523422" cy="2400300"/>
          </a:xfrm>
          <a:prstGeom prst="rect">
            <a:avLst/>
          </a:prstGeom>
        </p:spPr>
      </p:pic>
    </p:spTree>
    <p:extLst>
      <p:ext uri="{BB962C8B-B14F-4D97-AF65-F5344CB8AC3E}">
        <p14:creationId xmlns:p14="http://schemas.microsoft.com/office/powerpoint/2010/main" val="1771231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9814D-B374-41C2-AD78-A12B4961A67B}"/>
              </a:ext>
            </a:extLst>
          </p:cNvPr>
          <p:cNvSpPr>
            <a:spLocks noGrp="1"/>
          </p:cNvSpPr>
          <p:nvPr>
            <p:ph type="title"/>
          </p:nvPr>
        </p:nvSpPr>
        <p:spPr/>
        <p:txBody>
          <a:bodyPr>
            <a:normAutofit/>
          </a:bodyPr>
          <a:lstStyle/>
          <a:p>
            <a:r>
              <a:rPr lang="en-IN" dirty="0"/>
              <a:t>Average Accuracy Score after 5 Fold Cross Validation(KNN) for Each Subject</a:t>
            </a:r>
          </a:p>
        </p:txBody>
      </p:sp>
      <p:graphicFrame>
        <p:nvGraphicFramePr>
          <p:cNvPr id="4" name="Content Placeholder 3">
            <a:extLst>
              <a:ext uri="{FF2B5EF4-FFF2-40B4-BE49-F238E27FC236}">
                <a16:creationId xmlns:a16="http://schemas.microsoft.com/office/drawing/2014/main" id="{E004B040-C8AE-4B13-9B3C-E073B3D97C12}"/>
              </a:ext>
            </a:extLst>
          </p:cNvPr>
          <p:cNvGraphicFramePr>
            <a:graphicFrameLocks noGrp="1"/>
          </p:cNvGraphicFramePr>
          <p:nvPr>
            <p:ph idx="1"/>
            <p:extLst>
              <p:ext uri="{D42A27DB-BD31-4B8C-83A1-F6EECF244321}">
                <p14:modId xmlns:p14="http://schemas.microsoft.com/office/powerpoint/2010/main" val="3469588253"/>
              </p:ext>
            </p:extLst>
          </p:nvPr>
        </p:nvGraphicFramePr>
        <p:xfrm>
          <a:off x="838200" y="1825625"/>
          <a:ext cx="10515600" cy="259588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3280869560"/>
                    </a:ext>
                  </a:extLst>
                </a:gridCol>
                <a:gridCol w="1752600">
                  <a:extLst>
                    <a:ext uri="{9D8B030D-6E8A-4147-A177-3AD203B41FA5}">
                      <a16:colId xmlns:a16="http://schemas.microsoft.com/office/drawing/2014/main" val="2725803308"/>
                    </a:ext>
                  </a:extLst>
                </a:gridCol>
                <a:gridCol w="1752600">
                  <a:extLst>
                    <a:ext uri="{9D8B030D-6E8A-4147-A177-3AD203B41FA5}">
                      <a16:colId xmlns:a16="http://schemas.microsoft.com/office/drawing/2014/main" val="4026073163"/>
                    </a:ext>
                  </a:extLst>
                </a:gridCol>
                <a:gridCol w="1752600">
                  <a:extLst>
                    <a:ext uri="{9D8B030D-6E8A-4147-A177-3AD203B41FA5}">
                      <a16:colId xmlns:a16="http://schemas.microsoft.com/office/drawing/2014/main" val="3716996830"/>
                    </a:ext>
                  </a:extLst>
                </a:gridCol>
                <a:gridCol w="1752600">
                  <a:extLst>
                    <a:ext uri="{9D8B030D-6E8A-4147-A177-3AD203B41FA5}">
                      <a16:colId xmlns:a16="http://schemas.microsoft.com/office/drawing/2014/main" val="1626043777"/>
                    </a:ext>
                  </a:extLst>
                </a:gridCol>
                <a:gridCol w="1752600">
                  <a:extLst>
                    <a:ext uri="{9D8B030D-6E8A-4147-A177-3AD203B41FA5}">
                      <a16:colId xmlns:a16="http://schemas.microsoft.com/office/drawing/2014/main" val="4019296873"/>
                    </a:ext>
                  </a:extLst>
                </a:gridCol>
              </a:tblGrid>
              <a:tr h="370840">
                <a:tc>
                  <a:txBody>
                    <a:bodyPr/>
                    <a:lstStyle/>
                    <a:p>
                      <a:r>
                        <a:rPr lang="en-IN" dirty="0"/>
                        <a:t>K-value</a:t>
                      </a:r>
                    </a:p>
                  </a:txBody>
                  <a:tcPr marL="91441" marR="91441"/>
                </a:tc>
                <a:tc>
                  <a:txBody>
                    <a:bodyPr/>
                    <a:lstStyle/>
                    <a:p>
                      <a:r>
                        <a:rPr lang="en-IN" dirty="0"/>
                        <a:t>Sub1</a:t>
                      </a:r>
                    </a:p>
                  </a:txBody>
                  <a:tcPr marL="91441" marR="91441"/>
                </a:tc>
                <a:tc>
                  <a:txBody>
                    <a:bodyPr/>
                    <a:lstStyle/>
                    <a:p>
                      <a:r>
                        <a:rPr lang="en-IN" dirty="0"/>
                        <a:t>Sub2</a:t>
                      </a:r>
                    </a:p>
                  </a:txBody>
                  <a:tcPr marL="91441" marR="91441"/>
                </a:tc>
                <a:tc>
                  <a:txBody>
                    <a:bodyPr/>
                    <a:lstStyle/>
                    <a:p>
                      <a:r>
                        <a:rPr lang="en-IN" dirty="0"/>
                        <a:t>Sub3</a:t>
                      </a:r>
                    </a:p>
                  </a:txBody>
                  <a:tcPr marL="91441" marR="91441"/>
                </a:tc>
                <a:tc>
                  <a:txBody>
                    <a:bodyPr/>
                    <a:lstStyle/>
                    <a:p>
                      <a:r>
                        <a:rPr lang="en-IN" dirty="0"/>
                        <a:t>Sub4</a:t>
                      </a:r>
                    </a:p>
                  </a:txBody>
                  <a:tcPr marL="91441" marR="91441"/>
                </a:tc>
                <a:tc>
                  <a:txBody>
                    <a:bodyPr/>
                    <a:lstStyle/>
                    <a:p>
                      <a:r>
                        <a:rPr lang="en-IN" dirty="0"/>
                        <a:t>Sub5</a:t>
                      </a:r>
                    </a:p>
                  </a:txBody>
                  <a:tcPr marL="91441" marR="91441"/>
                </a:tc>
                <a:extLst>
                  <a:ext uri="{0D108BD9-81ED-4DB2-BD59-A6C34878D82A}">
                    <a16:rowId xmlns:a16="http://schemas.microsoft.com/office/drawing/2014/main" val="4120709123"/>
                  </a:ext>
                </a:extLst>
              </a:tr>
              <a:tr h="370840">
                <a:tc>
                  <a:txBody>
                    <a:bodyPr/>
                    <a:lstStyle/>
                    <a:p>
                      <a:r>
                        <a:rPr lang="en-IN" dirty="0"/>
                        <a:t>1</a:t>
                      </a:r>
                    </a:p>
                  </a:txBody>
                  <a:tcPr marL="91441" marR="91441"/>
                </a:tc>
                <a:tc>
                  <a:txBody>
                    <a:bodyPr/>
                    <a:lstStyle/>
                    <a:p>
                      <a:r>
                        <a:rPr lang="en-IN" sz="1800" b="0" i="0" u="none" strike="noStrike" kern="1200" dirty="0">
                          <a:solidFill>
                            <a:schemeClr val="dk1"/>
                          </a:solidFill>
                          <a:effectLst/>
                          <a:latin typeface="+mn-lt"/>
                          <a:ea typeface="+mn-ea"/>
                          <a:cs typeface="+mn-cs"/>
                        </a:rPr>
                        <a:t>0.566666666666</a:t>
                      </a:r>
                      <a:endParaRPr lang="en-IN" dirty="0"/>
                    </a:p>
                  </a:txBody>
                  <a:tcPr marL="91441" marR="91441"/>
                </a:tc>
                <a:tc>
                  <a:txBody>
                    <a:bodyPr/>
                    <a:lstStyle/>
                    <a:p>
                      <a:r>
                        <a:rPr lang="en-IN" sz="1800" b="0" i="0" u="none" strike="noStrike" kern="1200" dirty="0">
                          <a:solidFill>
                            <a:schemeClr val="dk1"/>
                          </a:solidFill>
                          <a:effectLst/>
                          <a:latin typeface="+mn-lt"/>
                          <a:ea typeface="+mn-ea"/>
                          <a:cs typeface="+mn-cs"/>
                        </a:rPr>
                        <a:t>0.333333333333</a:t>
                      </a:r>
                      <a:endParaRPr lang="en-IN" dirty="0"/>
                    </a:p>
                  </a:txBody>
                  <a:tcPr marL="91441" marR="91441"/>
                </a:tc>
                <a:tc>
                  <a:txBody>
                    <a:bodyPr/>
                    <a:lstStyle/>
                    <a:p>
                      <a:r>
                        <a:rPr lang="en-IN" sz="1800" b="0" i="0" u="none" strike="noStrike" kern="1200" dirty="0">
                          <a:solidFill>
                            <a:schemeClr val="dk1"/>
                          </a:solidFill>
                          <a:effectLst/>
                          <a:latin typeface="+mn-lt"/>
                          <a:ea typeface="+mn-ea"/>
                          <a:cs typeface="+mn-cs"/>
                        </a:rPr>
                        <a:t>0.59999999999</a:t>
                      </a:r>
                      <a:endParaRPr lang="en-IN" dirty="0"/>
                    </a:p>
                  </a:txBody>
                  <a:tcPr marL="91441" marR="91441"/>
                </a:tc>
                <a:tc>
                  <a:txBody>
                    <a:bodyPr/>
                    <a:lstStyle/>
                    <a:p>
                      <a:r>
                        <a:rPr lang="en-IN" sz="1800" b="0" i="0" u="none" strike="noStrike" kern="1200" dirty="0">
                          <a:solidFill>
                            <a:schemeClr val="dk1"/>
                          </a:solidFill>
                          <a:effectLst/>
                          <a:latin typeface="+mn-lt"/>
                          <a:ea typeface="+mn-ea"/>
                          <a:cs typeface="+mn-cs"/>
                        </a:rPr>
                        <a:t>0.466666666666</a:t>
                      </a:r>
                      <a:endParaRPr lang="en-IN" dirty="0"/>
                    </a:p>
                  </a:txBody>
                  <a:tcPr marL="91441" marR="91441"/>
                </a:tc>
                <a:tc>
                  <a:txBody>
                    <a:bodyPr/>
                    <a:lstStyle/>
                    <a:p>
                      <a:r>
                        <a:rPr lang="en-IN" sz="1800" b="0" i="0" u="none" strike="noStrike" kern="1200" dirty="0">
                          <a:solidFill>
                            <a:schemeClr val="dk1"/>
                          </a:solidFill>
                          <a:effectLst/>
                          <a:latin typeface="+mn-lt"/>
                          <a:ea typeface="+mn-ea"/>
                          <a:cs typeface="+mn-cs"/>
                        </a:rPr>
                        <a:t>0.633333333333</a:t>
                      </a:r>
                      <a:endParaRPr lang="en-IN" dirty="0"/>
                    </a:p>
                  </a:txBody>
                  <a:tcPr marL="91441" marR="91441"/>
                </a:tc>
                <a:extLst>
                  <a:ext uri="{0D108BD9-81ED-4DB2-BD59-A6C34878D82A}">
                    <a16:rowId xmlns:a16="http://schemas.microsoft.com/office/drawing/2014/main" val="3466921305"/>
                  </a:ext>
                </a:extLst>
              </a:tr>
              <a:tr h="370840">
                <a:tc>
                  <a:txBody>
                    <a:bodyPr/>
                    <a:lstStyle/>
                    <a:p>
                      <a:r>
                        <a:rPr lang="en-IN" dirty="0"/>
                        <a:t>2</a:t>
                      </a:r>
                    </a:p>
                  </a:txBody>
                  <a:tcPr marL="91441" marR="91441"/>
                </a:tc>
                <a:tc>
                  <a:txBody>
                    <a:bodyPr/>
                    <a:lstStyle/>
                    <a:p>
                      <a:r>
                        <a:rPr lang="en-IN" sz="1800" b="0" i="0" u="none" strike="noStrike" kern="1200" dirty="0">
                          <a:solidFill>
                            <a:schemeClr val="dk1"/>
                          </a:solidFill>
                          <a:effectLst/>
                          <a:latin typeface="+mn-lt"/>
                          <a:ea typeface="+mn-ea"/>
                          <a:cs typeface="+mn-cs"/>
                        </a:rPr>
                        <a:t>0.5</a:t>
                      </a:r>
                      <a:endParaRPr lang="en-IN" dirty="0"/>
                    </a:p>
                  </a:txBody>
                  <a:tcPr marL="91441" marR="91441"/>
                </a:tc>
                <a:tc>
                  <a:txBody>
                    <a:bodyPr/>
                    <a:lstStyle/>
                    <a:p>
                      <a:r>
                        <a:rPr lang="en-IN" sz="1800" b="0" i="0" u="none" strike="noStrike" kern="1200" dirty="0">
                          <a:solidFill>
                            <a:schemeClr val="dk1"/>
                          </a:solidFill>
                          <a:effectLst/>
                          <a:latin typeface="+mn-lt"/>
                          <a:ea typeface="+mn-ea"/>
                          <a:cs typeface="+mn-cs"/>
                        </a:rPr>
                        <a:t>0.433333333333</a:t>
                      </a:r>
                      <a:endParaRPr lang="en-IN" dirty="0"/>
                    </a:p>
                  </a:txBody>
                  <a:tcPr marL="91441" marR="91441"/>
                </a:tc>
                <a:tc>
                  <a:txBody>
                    <a:bodyPr/>
                    <a:lstStyle/>
                    <a:p>
                      <a:r>
                        <a:rPr lang="en-IN" sz="1800" b="0" i="0" u="none" strike="noStrike" kern="1200" dirty="0">
                          <a:solidFill>
                            <a:schemeClr val="dk1"/>
                          </a:solidFill>
                          <a:effectLst/>
                          <a:latin typeface="+mn-lt"/>
                          <a:ea typeface="+mn-ea"/>
                          <a:cs typeface="+mn-cs"/>
                        </a:rPr>
                        <a:t>0.566666666666</a:t>
                      </a:r>
                      <a:endParaRPr lang="en-IN" dirty="0"/>
                    </a:p>
                  </a:txBody>
                  <a:tcPr marL="91441" marR="91441"/>
                </a:tc>
                <a:tc>
                  <a:txBody>
                    <a:bodyPr/>
                    <a:lstStyle/>
                    <a:p>
                      <a:r>
                        <a:rPr lang="en-IN" sz="1800" b="0" i="0" u="none" strike="noStrike" kern="1200" dirty="0">
                          <a:solidFill>
                            <a:schemeClr val="dk1"/>
                          </a:solidFill>
                          <a:effectLst/>
                          <a:latin typeface="+mn-lt"/>
                          <a:ea typeface="+mn-ea"/>
                          <a:cs typeface="+mn-cs"/>
                        </a:rPr>
                        <a:t>0.5</a:t>
                      </a:r>
                      <a:endParaRPr lang="en-IN" dirty="0"/>
                    </a:p>
                  </a:txBody>
                  <a:tcPr marL="91441" marR="91441"/>
                </a:tc>
                <a:tc>
                  <a:txBody>
                    <a:bodyPr/>
                    <a:lstStyle/>
                    <a:p>
                      <a:r>
                        <a:rPr lang="en-IN" sz="1800" b="0" i="0" u="none" strike="noStrike" kern="1200" dirty="0">
                          <a:solidFill>
                            <a:schemeClr val="dk1"/>
                          </a:solidFill>
                          <a:effectLst/>
                          <a:latin typeface="+mn-lt"/>
                          <a:ea typeface="+mn-ea"/>
                          <a:cs typeface="+mn-cs"/>
                        </a:rPr>
                        <a:t>0.5333333333</a:t>
                      </a:r>
                      <a:endParaRPr lang="en-IN" dirty="0"/>
                    </a:p>
                  </a:txBody>
                  <a:tcPr marL="91441" marR="91441"/>
                </a:tc>
                <a:extLst>
                  <a:ext uri="{0D108BD9-81ED-4DB2-BD59-A6C34878D82A}">
                    <a16:rowId xmlns:a16="http://schemas.microsoft.com/office/drawing/2014/main" val="663328688"/>
                  </a:ext>
                </a:extLst>
              </a:tr>
              <a:tr h="370840">
                <a:tc>
                  <a:txBody>
                    <a:bodyPr/>
                    <a:lstStyle/>
                    <a:p>
                      <a:r>
                        <a:rPr lang="en-IN" dirty="0"/>
                        <a:t>3</a:t>
                      </a:r>
                    </a:p>
                  </a:txBody>
                  <a:tcPr marL="91441" marR="91441"/>
                </a:tc>
                <a:tc>
                  <a:txBody>
                    <a:bodyPr/>
                    <a:lstStyle/>
                    <a:p>
                      <a:r>
                        <a:rPr lang="en-IN" sz="1800" b="0" i="0" u="none" strike="noStrike" kern="1200" dirty="0">
                          <a:solidFill>
                            <a:schemeClr val="dk1"/>
                          </a:solidFill>
                          <a:effectLst/>
                          <a:latin typeface="+mn-lt"/>
                          <a:ea typeface="+mn-ea"/>
                          <a:cs typeface="+mn-cs"/>
                        </a:rPr>
                        <a:t>0.433333333333</a:t>
                      </a:r>
                      <a:endParaRPr lang="en-IN" dirty="0"/>
                    </a:p>
                  </a:txBody>
                  <a:tcPr marL="91441" marR="91441"/>
                </a:tc>
                <a:tc>
                  <a:txBody>
                    <a:bodyPr/>
                    <a:lstStyle/>
                    <a:p>
                      <a:r>
                        <a:rPr lang="en-IN" sz="1800" b="0" i="0" u="none" strike="noStrike" kern="1200" dirty="0">
                          <a:solidFill>
                            <a:schemeClr val="dk1"/>
                          </a:solidFill>
                          <a:effectLst/>
                          <a:latin typeface="+mn-lt"/>
                          <a:ea typeface="+mn-ea"/>
                          <a:cs typeface="+mn-cs"/>
                        </a:rPr>
                        <a:t>0.366666666666</a:t>
                      </a:r>
                      <a:endParaRPr lang="en-IN" dirty="0"/>
                    </a:p>
                  </a:txBody>
                  <a:tcPr marL="91441" marR="91441"/>
                </a:tc>
                <a:tc>
                  <a:txBody>
                    <a:bodyPr/>
                    <a:lstStyle/>
                    <a:p>
                      <a:r>
                        <a:rPr lang="en-IN" sz="1800" b="0" i="0" u="none" strike="noStrike" kern="1200" dirty="0">
                          <a:solidFill>
                            <a:schemeClr val="dk1"/>
                          </a:solidFill>
                          <a:effectLst/>
                          <a:latin typeface="+mn-lt"/>
                          <a:ea typeface="+mn-ea"/>
                          <a:cs typeface="+mn-cs"/>
                        </a:rPr>
                        <a:t>0.56666666666</a:t>
                      </a:r>
                      <a:endParaRPr lang="en-IN" dirty="0"/>
                    </a:p>
                  </a:txBody>
                  <a:tcPr marL="91441" marR="91441"/>
                </a:tc>
                <a:tc>
                  <a:txBody>
                    <a:bodyPr/>
                    <a:lstStyle/>
                    <a:p>
                      <a:r>
                        <a:rPr lang="en-IN" sz="1800" b="0" i="0" u="none" strike="noStrike" kern="1200" dirty="0">
                          <a:solidFill>
                            <a:schemeClr val="dk1"/>
                          </a:solidFill>
                          <a:effectLst/>
                          <a:latin typeface="+mn-lt"/>
                          <a:ea typeface="+mn-ea"/>
                          <a:cs typeface="+mn-cs"/>
                        </a:rPr>
                        <a:t>0.3999999999</a:t>
                      </a:r>
                      <a:endParaRPr lang="en-IN" dirty="0"/>
                    </a:p>
                  </a:txBody>
                  <a:tcPr marL="91441" marR="91441"/>
                </a:tc>
                <a:tc>
                  <a:txBody>
                    <a:bodyPr/>
                    <a:lstStyle/>
                    <a:p>
                      <a:r>
                        <a:rPr lang="en-IN" sz="1800" b="0" i="0" u="none" strike="noStrike" kern="1200" dirty="0">
                          <a:solidFill>
                            <a:schemeClr val="dk1"/>
                          </a:solidFill>
                          <a:effectLst/>
                          <a:latin typeface="+mn-lt"/>
                          <a:ea typeface="+mn-ea"/>
                          <a:cs typeface="+mn-cs"/>
                        </a:rPr>
                        <a:t>0.5666666666</a:t>
                      </a:r>
                      <a:endParaRPr lang="en-IN" dirty="0"/>
                    </a:p>
                  </a:txBody>
                  <a:tcPr marL="91441" marR="91441"/>
                </a:tc>
                <a:extLst>
                  <a:ext uri="{0D108BD9-81ED-4DB2-BD59-A6C34878D82A}">
                    <a16:rowId xmlns:a16="http://schemas.microsoft.com/office/drawing/2014/main" val="604826332"/>
                  </a:ext>
                </a:extLst>
              </a:tr>
              <a:tr h="370840">
                <a:tc>
                  <a:txBody>
                    <a:bodyPr/>
                    <a:lstStyle/>
                    <a:p>
                      <a:r>
                        <a:rPr lang="en-IN" dirty="0"/>
                        <a:t>4</a:t>
                      </a:r>
                    </a:p>
                  </a:txBody>
                  <a:tcPr marL="91441" marR="91441"/>
                </a:tc>
                <a:tc>
                  <a:txBody>
                    <a:bodyPr/>
                    <a:lstStyle/>
                    <a:p>
                      <a:r>
                        <a:rPr lang="en-IN" sz="1800" b="0" i="0" u="none" strike="noStrike" kern="1200" dirty="0">
                          <a:solidFill>
                            <a:schemeClr val="dk1"/>
                          </a:solidFill>
                          <a:effectLst/>
                          <a:latin typeface="+mn-lt"/>
                          <a:ea typeface="+mn-ea"/>
                          <a:cs typeface="+mn-cs"/>
                        </a:rPr>
                        <a:t>0.466666666666</a:t>
                      </a:r>
                      <a:endParaRPr lang="en-IN" dirty="0"/>
                    </a:p>
                  </a:txBody>
                  <a:tcPr marL="91441" marR="91441"/>
                </a:tc>
                <a:tc>
                  <a:txBody>
                    <a:bodyPr/>
                    <a:lstStyle/>
                    <a:p>
                      <a:r>
                        <a:rPr lang="en-IN" sz="1800" b="0" i="0" u="none" strike="noStrike" kern="1200" dirty="0">
                          <a:solidFill>
                            <a:schemeClr val="dk1"/>
                          </a:solidFill>
                          <a:effectLst/>
                          <a:latin typeface="+mn-lt"/>
                          <a:ea typeface="+mn-ea"/>
                          <a:cs typeface="+mn-cs"/>
                        </a:rPr>
                        <a:t>0.299999999999</a:t>
                      </a:r>
                      <a:endParaRPr lang="en-IN" dirty="0"/>
                    </a:p>
                  </a:txBody>
                  <a:tcPr marL="91441" marR="91441"/>
                </a:tc>
                <a:tc>
                  <a:txBody>
                    <a:bodyPr/>
                    <a:lstStyle/>
                    <a:p>
                      <a:r>
                        <a:rPr lang="en-IN" sz="1800" b="0" i="0" u="none" strike="noStrike" kern="1200" dirty="0">
                          <a:solidFill>
                            <a:schemeClr val="dk1"/>
                          </a:solidFill>
                          <a:effectLst/>
                          <a:latin typeface="+mn-lt"/>
                          <a:ea typeface="+mn-ea"/>
                          <a:cs typeface="+mn-cs"/>
                        </a:rPr>
                        <a:t>0.599999999999</a:t>
                      </a:r>
                      <a:endParaRPr lang="en-IN" dirty="0"/>
                    </a:p>
                  </a:txBody>
                  <a:tcPr marL="91441" marR="91441"/>
                </a:tc>
                <a:tc>
                  <a:txBody>
                    <a:bodyPr/>
                    <a:lstStyle/>
                    <a:p>
                      <a:r>
                        <a:rPr lang="en-IN" sz="1800" b="0" i="0" u="none" strike="noStrike" kern="1200" dirty="0">
                          <a:solidFill>
                            <a:schemeClr val="dk1"/>
                          </a:solidFill>
                          <a:effectLst/>
                          <a:latin typeface="+mn-lt"/>
                          <a:ea typeface="+mn-ea"/>
                          <a:cs typeface="+mn-cs"/>
                        </a:rPr>
                        <a:t>0.666666666666</a:t>
                      </a:r>
                      <a:endParaRPr lang="en-IN" dirty="0"/>
                    </a:p>
                  </a:txBody>
                  <a:tcPr marL="91441" marR="91441"/>
                </a:tc>
                <a:tc>
                  <a:txBody>
                    <a:bodyPr/>
                    <a:lstStyle/>
                    <a:p>
                      <a:r>
                        <a:rPr lang="en-IN" sz="1800" b="0" i="0" u="none" strike="noStrike" kern="1200" dirty="0">
                          <a:solidFill>
                            <a:schemeClr val="dk1"/>
                          </a:solidFill>
                          <a:effectLst/>
                          <a:latin typeface="+mn-lt"/>
                          <a:ea typeface="+mn-ea"/>
                          <a:cs typeface="+mn-cs"/>
                        </a:rPr>
                        <a:t>0.633333333333</a:t>
                      </a:r>
                      <a:endParaRPr lang="en-IN" dirty="0"/>
                    </a:p>
                  </a:txBody>
                  <a:tcPr marL="91441" marR="91441"/>
                </a:tc>
                <a:extLst>
                  <a:ext uri="{0D108BD9-81ED-4DB2-BD59-A6C34878D82A}">
                    <a16:rowId xmlns:a16="http://schemas.microsoft.com/office/drawing/2014/main" val="577385660"/>
                  </a:ext>
                </a:extLst>
              </a:tr>
              <a:tr h="370840">
                <a:tc>
                  <a:txBody>
                    <a:bodyPr/>
                    <a:lstStyle/>
                    <a:p>
                      <a:r>
                        <a:rPr lang="en-IN" dirty="0"/>
                        <a:t>5</a:t>
                      </a:r>
                    </a:p>
                  </a:txBody>
                  <a:tcPr marL="91441" marR="91441"/>
                </a:tc>
                <a:tc>
                  <a:txBody>
                    <a:bodyPr/>
                    <a:lstStyle/>
                    <a:p>
                      <a:r>
                        <a:rPr lang="en-IN" sz="1800" b="0" i="0" u="none" strike="noStrike" kern="1200" dirty="0">
                          <a:solidFill>
                            <a:schemeClr val="dk1"/>
                          </a:solidFill>
                          <a:effectLst/>
                          <a:latin typeface="+mn-lt"/>
                          <a:ea typeface="+mn-ea"/>
                          <a:cs typeface="+mn-cs"/>
                        </a:rPr>
                        <a:t>0.566666666666</a:t>
                      </a:r>
                      <a:endParaRPr lang="en-IN" dirty="0"/>
                    </a:p>
                  </a:txBody>
                  <a:tcPr marL="91441" marR="91441"/>
                </a:tc>
                <a:tc>
                  <a:txBody>
                    <a:bodyPr/>
                    <a:lstStyle/>
                    <a:p>
                      <a:r>
                        <a:rPr lang="en-IN" sz="1800" b="0" i="0" u="none" strike="noStrike" kern="1200" dirty="0">
                          <a:solidFill>
                            <a:schemeClr val="dk1"/>
                          </a:solidFill>
                          <a:effectLst/>
                          <a:latin typeface="+mn-lt"/>
                          <a:ea typeface="+mn-ea"/>
                          <a:cs typeface="+mn-cs"/>
                        </a:rPr>
                        <a:t>0.399999999999</a:t>
                      </a:r>
                      <a:endParaRPr lang="en-IN" dirty="0"/>
                    </a:p>
                  </a:txBody>
                  <a:tcPr marL="91441" marR="91441"/>
                </a:tc>
                <a:tc>
                  <a:txBody>
                    <a:bodyPr/>
                    <a:lstStyle/>
                    <a:p>
                      <a:r>
                        <a:rPr lang="en-IN" sz="1800" b="0" i="0" u="none" strike="noStrike" kern="1200" dirty="0">
                          <a:solidFill>
                            <a:schemeClr val="dk1"/>
                          </a:solidFill>
                          <a:effectLst/>
                          <a:latin typeface="+mn-lt"/>
                          <a:ea typeface="+mn-ea"/>
                          <a:cs typeface="+mn-cs"/>
                        </a:rPr>
                        <a:t>0.599999999999</a:t>
                      </a:r>
                      <a:endParaRPr lang="en-IN" dirty="0"/>
                    </a:p>
                  </a:txBody>
                  <a:tcPr marL="91441" marR="91441"/>
                </a:tc>
                <a:tc>
                  <a:txBody>
                    <a:bodyPr/>
                    <a:lstStyle/>
                    <a:p>
                      <a:r>
                        <a:rPr lang="en-IN" sz="1800" b="0" i="0" u="none" strike="noStrike" kern="1200" dirty="0">
                          <a:solidFill>
                            <a:schemeClr val="dk1"/>
                          </a:solidFill>
                          <a:effectLst/>
                          <a:latin typeface="+mn-lt"/>
                          <a:ea typeface="+mn-ea"/>
                          <a:cs typeface="+mn-cs"/>
                        </a:rPr>
                        <a:t>0.566666666666</a:t>
                      </a:r>
                      <a:endParaRPr lang="en-IN" dirty="0"/>
                    </a:p>
                  </a:txBody>
                  <a:tcPr marL="91441" marR="91441"/>
                </a:tc>
                <a:tc>
                  <a:txBody>
                    <a:bodyPr/>
                    <a:lstStyle/>
                    <a:p>
                      <a:r>
                        <a:rPr lang="en-IN" sz="1800" b="0" i="0" u="none" strike="noStrike" kern="1200" dirty="0">
                          <a:solidFill>
                            <a:schemeClr val="dk1"/>
                          </a:solidFill>
                          <a:effectLst/>
                          <a:latin typeface="+mn-lt"/>
                          <a:ea typeface="+mn-ea"/>
                          <a:cs typeface="+mn-cs"/>
                        </a:rPr>
                        <a:t>0.566666666666</a:t>
                      </a:r>
                      <a:endParaRPr lang="en-IN" dirty="0"/>
                    </a:p>
                  </a:txBody>
                  <a:tcPr marL="91441" marR="91441"/>
                </a:tc>
                <a:extLst>
                  <a:ext uri="{0D108BD9-81ED-4DB2-BD59-A6C34878D82A}">
                    <a16:rowId xmlns:a16="http://schemas.microsoft.com/office/drawing/2014/main" val="3585900104"/>
                  </a:ext>
                </a:extLst>
              </a:tr>
              <a:tr h="370840">
                <a:tc>
                  <a:txBody>
                    <a:bodyPr/>
                    <a:lstStyle/>
                    <a:p>
                      <a:r>
                        <a:rPr lang="en-IN" dirty="0"/>
                        <a:t>6</a:t>
                      </a:r>
                    </a:p>
                  </a:txBody>
                  <a:tcPr marL="91441" marR="91441"/>
                </a:tc>
                <a:tc>
                  <a:txBody>
                    <a:bodyPr/>
                    <a:lstStyle/>
                    <a:p>
                      <a:r>
                        <a:rPr lang="en-IN" dirty="0"/>
                        <a:t>0.5</a:t>
                      </a:r>
                    </a:p>
                  </a:txBody>
                  <a:tcPr marL="91441" marR="91441"/>
                </a:tc>
                <a:tc>
                  <a:txBody>
                    <a:bodyPr/>
                    <a:lstStyle/>
                    <a:p>
                      <a:r>
                        <a:rPr lang="en-IN" dirty="0"/>
                        <a:t>0.5</a:t>
                      </a:r>
                    </a:p>
                  </a:txBody>
                  <a:tcPr marL="91441" marR="91441"/>
                </a:tc>
                <a:tc>
                  <a:txBody>
                    <a:bodyPr/>
                    <a:lstStyle/>
                    <a:p>
                      <a:r>
                        <a:rPr lang="en-IN" sz="1800" b="0" i="0" u="none" strike="noStrike" kern="1200" dirty="0">
                          <a:solidFill>
                            <a:schemeClr val="dk1"/>
                          </a:solidFill>
                          <a:effectLst/>
                          <a:latin typeface="+mn-lt"/>
                          <a:ea typeface="+mn-ea"/>
                          <a:cs typeface="+mn-cs"/>
                        </a:rPr>
                        <a:t>0.599999999999</a:t>
                      </a:r>
                      <a:endParaRPr lang="en-IN" dirty="0"/>
                    </a:p>
                  </a:txBody>
                  <a:tcPr marL="91441" marR="91441"/>
                </a:tc>
                <a:tc>
                  <a:txBody>
                    <a:bodyPr/>
                    <a:lstStyle/>
                    <a:p>
                      <a:r>
                        <a:rPr lang="en-IN" sz="1800" b="0" i="0" u="none" strike="noStrike" kern="1200" dirty="0">
                          <a:solidFill>
                            <a:schemeClr val="dk1"/>
                          </a:solidFill>
                          <a:effectLst/>
                          <a:latin typeface="+mn-lt"/>
                          <a:ea typeface="+mn-ea"/>
                          <a:cs typeface="+mn-cs"/>
                        </a:rPr>
                        <a:t>0.599999999999</a:t>
                      </a:r>
                      <a:endParaRPr lang="en-IN" dirty="0"/>
                    </a:p>
                  </a:txBody>
                  <a:tcPr marL="91441" marR="91441"/>
                </a:tc>
                <a:tc>
                  <a:txBody>
                    <a:bodyPr/>
                    <a:lstStyle/>
                    <a:p>
                      <a:r>
                        <a:rPr lang="en-IN" sz="1800" b="0" i="0" u="none" strike="noStrike" kern="1200" dirty="0">
                          <a:solidFill>
                            <a:schemeClr val="dk1"/>
                          </a:solidFill>
                          <a:effectLst/>
                          <a:latin typeface="+mn-lt"/>
                          <a:ea typeface="+mn-ea"/>
                          <a:cs typeface="+mn-cs"/>
                        </a:rPr>
                        <a:t>0.499999999999</a:t>
                      </a:r>
                      <a:endParaRPr lang="en-IN" dirty="0"/>
                    </a:p>
                  </a:txBody>
                  <a:tcPr marL="91441" marR="91441"/>
                </a:tc>
                <a:extLst>
                  <a:ext uri="{0D108BD9-81ED-4DB2-BD59-A6C34878D82A}">
                    <a16:rowId xmlns:a16="http://schemas.microsoft.com/office/drawing/2014/main" val="390364425"/>
                  </a:ext>
                </a:extLst>
              </a:tr>
            </a:tbl>
          </a:graphicData>
        </a:graphic>
      </p:graphicFrame>
    </p:spTree>
    <p:extLst>
      <p:ext uri="{BB962C8B-B14F-4D97-AF65-F5344CB8AC3E}">
        <p14:creationId xmlns:p14="http://schemas.microsoft.com/office/powerpoint/2010/main" val="2563972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DF23E-C48B-4A53-8905-C3122163931A}"/>
              </a:ext>
            </a:extLst>
          </p:cNvPr>
          <p:cNvSpPr>
            <a:spLocks noGrp="1"/>
          </p:cNvSpPr>
          <p:nvPr>
            <p:ph type="title"/>
          </p:nvPr>
        </p:nvSpPr>
        <p:spPr/>
        <p:txBody>
          <a:bodyPr/>
          <a:lstStyle/>
          <a:p>
            <a:r>
              <a:rPr lang="en-IN" dirty="0"/>
              <a:t>LDA Scatter Plot</a:t>
            </a:r>
          </a:p>
        </p:txBody>
      </p:sp>
      <p:graphicFrame>
        <p:nvGraphicFramePr>
          <p:cNvPr id="4" name="Content Placeholder 3">
            <a:extLst>
              <a:ext uri="{FF2B5EF4-FFF2-40B4-BE49-F238E27FC236}">
                <a16:creationId xmlns:a16="http://schemas.microsoft.com/office/drawing/2014/main" id="{32DC6233-50AE-4321-A691-4C695FB683AF}"/>
              </a:ext>
            </a:extLst>
          </p:cNvPr>
          <p:cNvGraphicFramePr>
            <a:graphicFrameLocks noGrp="1"/>
          </p:cNvGraphicFramePr>
          <p:nvPr>
            <p:ph idx="1"/>
            <p:extLst>
              <p:ext uri="{D42A27DB-BD31-4B8C-83A1-F6EECF244321}">
                <p14:modId xmlns:p14="http://schemas.microsoft.com/office/powerpoint/2010/main" val="1637368553"/>
              </p:ext>
            </p:extLst>
          </p:nvPr>
        </p:nvGraphicFramePr>
        <p:xfrm>
          <a:off x="838200" y="1825625"/>
          <a:ext cx="10515603" cy="4851400"/>
        </p:xfrm>
        <a:graphic>
          <a:graphicData uri="http://schemas.openxmlformats.org/drawingml/2006/table">
            <a:tbl>
              <a:tblPr firstRow="1" bandRow="1">
                <a:tableStyleId>{5C22544A-7EE6-4342-B048-85BDC9FD1C3A}</a:tableStyleId>
              </a:tblPr>
              <a:tblGrid>
                <a:gridCol w="3505201">
                  <a:extLst>
                    <a:ext uri="{9D8B030D-6E8A-4147-A177-3AD203B41FA5}">
                      <a16:colId xmlns:a16="http://schemas.microsoft.com/office/drawing/2014/main" val="469679124"/>
                    </a:ext>
                  </a:extLst>
                </a:gridCol>
                <a:gridCol w="3505201">
                  <a:extLst>
                    <a:ext uri="{9D8B030D-6E8A-4147-A177-3AD203B41FA5}">
                      <a16:colId xmlns:a16="http://schemas.microsoft.com/office/drawing/2014/main" val="387604804"/>
                    </a:ext>
                  </a:extLst>
                </a:gridCol>
                <a:gridCol w="3505201">
                  <a:extLst>
                    <a:ext uri="{9D8B030D-6E8A-4147-A177-3AD203B41FA5}">
                      <a16:colId xmlns:a16="http://schemas.microsoft.com/office/drawing/2014/main" val="2570682260"/>
                    </a:ext>
                  </a:extLst>
                </a:gridCol>
              </a:tblGrid>
              <a:tr h="370840">
                <a:tc>
                  <a:txBody>
                    <a:bodyPr/>
                    <a:lstStyle/>
                    <a:p>
                      <a:r>
                        <a:rPr lang="en-IN" dirty="0"/>
                        <a:t>Low beta</a:t>
                      </a:r>
                    </a:p>
                  </a:txBody>
                  <a:tcPr marL="91441" marR="91441"/>
                </a:tc>
                <a:tc>
                  <a:txBody>
                    <a:bodyPr/>
                    <a:lstStyle/>
                    <a:p>
                      <a:r>
                        <a:rPr lang="en-IN" dirty="0"/>
                        <a:t>High beta</a:t>
                      </a:r>
                    </a:p>
                  </a:txBody>
                  <a:tcPr marL="91441" marR="91441"/>
                </a:tc>
                <a:tc>
                  <a:txBody>
                    <a:bodyPr/>
                    <a:lstStyle/>
                    <a:p>
                      <a:r>
                        <a:rPr lang="en-IN" dirty="0"/>
                        <a:t>Alpha</a:t>
                      </a:r>
                    </a:p>
                  </a:txBody>
                  <a:tcPr marL="91441" marR="91441"/>
                </a:tc>
                <a:extLst>
                  <a:ext uri="{0D108BD9-81ED-4DB2-BD59-A6C34878D82A}">
                    <a16:rowId xmlns:a16="http://schemas.microsoft.com/office/drawing/2014/main" val="3102613508"/>
                  </a:ext>
                </a:extLst>
              </a:tr>
              <a:tr h="370840">
                <a:tc>
                  <a: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txBody>
                  <a:tcPr marL="91441" marR="91441"/>
                </a:tc>
                <a:tc>
                  <a:txBody>
                    <a:bodyPr/>
                    <a:lstStyle/>
                    <a:p>
                      <a:endParaRPr lang="en-IN" dirty="0"/>
                    </a:p>
                  </a:txBody>
                  <a:tcPr marL="91441" marR="91441"/>
                </a:tc>
                <a:tc>
                  <a:txBody>
                    <a:bodyPr/>
                    <a:lstStyle/>
                    <a:p>
                      <a:endParaRPr lang="en-IN" dirty="0"/>
                    </a:p>
                  </a:txBody>
                  <a:tcPr marL="91441" marR="91441"/>
                </a:tc>
                <a:extLst>
                  <a:ext uri="{0D108BD9-81ED-4DB2-BD59-A6C34878D82A}">
                    <a16:rowId xmlns:a16="http://schemas.microsoft.com/office/drawing/2014/main" val="1058815904"/>
                  </a:ext>
                </a:extLst>
              </a:tr>
            </a:tbl>
          </a:graphicData>
        </a:graphic>
      </p:graphicFrame>
      <p:pic>
        <p:nvPicPr>
          <p:cNvPr id="11" name="Picture 10">
            <a:extLst>
              <a:ext uri="{FF2B5EF4-FFF2-40B4-BE49-F238E27FC236}">
                <a16:creationId xmlns:a16="http://schemas.microsoft.com/office/drawing/2014/main" id="{914C1E1B-0815-4C22-B289-2BD0F651AD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1450" y="2599910"/>
            <a:ext cx="3562350" cy="2400300"/>
          </a:xfrm>
          <a:prstGeom prst="rect">
            <a:avLst/>
          </a:prstGeom>
        </p:spPr>
      </p:pic>
      <p:pic>
        <p:nvPicPr>
          <p:cNvPr id="13" name="Picture 12">
            <a:extLst>
              <a:ext uri="{FF2B5EF4-FFF2-40B4-BE49-F238E27FC236}">
                <a16:creationId xmlns:a16="http://schemas.microsoft.com/office/drawing/2014/main" id="{B6D585F8-9169-464D-A76F-38F8F220DE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4825" y="2599910"/>
            <a:ext cx="3562350" cy="2400300"/>
          </a:xfrm>
          <a:prstGeom prst="rect">
            <a:avLst/>
          </a:prstGeom>
        </p:spPr>
      </p:pic>
      <p:pic>
        <p:nvPicPr>
          <p:cNvPr id="5" name="Picture 4">
            <a:extLst>
              <a:ext uri="{FF2B5EF4-FFF2-40B4-BE49-F238E27FC236}">
                <a16:creationId xmlns:a16="http://schemas.microsoft.com/office/drawing/2014/main" id="{848F9849-208A-4AF0-9B94-3F3543C229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225" y="2599910"/>
            <a:ext cx="3657600" cy="2400300"/>
          </a:xfrm>
          <a:prstGeom prst="rect">
            <a:avLst/>
          </a:prstGeom>
        </p:spPr>
      </p:pic>
    </p:spTree>
    <p:extLst>
      <p:ext uri="{BB962C8B-B14F-4D97-AF65-F5344CB8AC3E}">
        <p14:creationId xmlns:p14="http://schemas.microsoft.com/office/powerpoint/2010/main" val="2702812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20F38-46F5-43D9-98C1-BA8A71D4C021}"/>
              </a:ext>
            </a:extLst>
          </p:cNvPr>
          <p:cNvSpPr>
            <a:spLocks noGrp="1"/>
          </p:cNvSpPr>
          <p:nvPr>
            <p:ph type="title"/>
          </p:nvPr>
        </p:nvSpPr>
        <p:spPr/>
        <p:txBody>
          <a:bodyPr>
            <a:normAutofit/>
          </a:bodyPr>
          <a:lstStyle/>
          <a:p>
            <a:r>
              <a:rPr lang="en-IN" dirty="0"/>
              <a:t>Average Accuracy Score after 5 Fold Cross Validation(SVM, kernel=linear)</a:t>
            </a:r>
          </a:p>
        </p:txBody>
      </p:sp>
      <p:graphicFrame>
        <p:nvGraphicFramePr>
          <p:cNvPr id="4" name="Content Placeholder 3">
            <a:extLst>
              <a:ext uri="{FF2B5EF4-FFF2-40B4-BE49-F238E27FC236}">
                <a16:creationId xmlns:a16="http://schemas.microsoft.com/office/drawing/2014/main" id="{4125B99B-22DA-4F1B-8214-758A695CF42E}"/>
              </a:ext>
            </a:extLst>
          </p:cNvPr>
          <p:cNvGraphicFramePr>
            <a:graphicFrameLocks noGrp="1"/>
          </p:cNvGraphicFramePr>
          <p:nvPr>
            <p:ph idx="1"/>
            <p:extLst>
              <p:ext uri="{D42A27DB-BD31-4B8C-83A1-F6EECF244321}">
                <p14:modId xmlns:p14="http://schemas.microsoft.com/office/powerpoint/2010/main" val="2753898145"/>
              </p:ext>
            </p:extLst>
          </p:nvPr>
        </p:nvGraphicFramePr>
        <p:xfrm>
          <a:off x="838200" y="1825625"/>
          <a:ext cx="10515603" cy="1559560"/>
        </p:xfrm>
        <a:graphic>
          <a:graphicData uri="http://schemas.openxmlformats.org/drawingml/2006/table">
            <a:tbl>
              <a:tblPr firstRow="1" bandRow="1">
                <a:tableStyleId>{5C22544A-7EE6-4342-B048-85BDC9FD1C3A}</a:tableStyleId>
              </a:tblPr>
              <a:tblGrid>
                <a:gridCol w="3505201">
                  <a:extLst>
                    <a:ext uri="{9D8B030D-6E8A-4147-A177-3AD203B41FA5}">
                      <a16:colId xmlns:a16="http://schemas.microsoft.com/office/drawing/2014/main" val="2762737058"/>
                    </a:ext>
                  </a:extLst>
                </a:gridCol>
                <a:gridCol w="3505201">
                  <a:extLst>
                    <a:ext uri="{9D8B030D-6E8A-4147-A177-3AD203B41FA5}">
                      <a16:colId xmlns:a16="http://schemas.microsoft.com/office/drawing/2014/main" val="2365414019"/>
                    </a:ext>
                  </a:extLst>
                </a:gridCol>
                <a:gridCol w="3505201">
                  <a:extLst>
                    <a:ext uri="{9D8B030D-6E8A-4147-A177-3AD203B41FA5}">
                      <a16:colId xmlns:a16="http://schemas.microsoft.com/office/drawing/2014/main" val="2711298854"/>
                    </a:ext>
                  </a:extLst>
                </a:gridCol>
              </a:tblGrid>
              <a:tr h="370840">
                <a:tc>
                  <a:txBody>
                    <a:bodyPr/>
                    <a:lstStyle/>
                    <a:p>
                      <a:r>
                        <a:rPr lang="en-IN" dirty="0"/>
                        <a:t>Low beta</a:t>
                      </a:r>
                    </a:p>
                  </a:txBody>
                  <a:tcPr marL="91441" marR="91441"/>
                </a:tc>
                <a:tc>
                  <a:txBody>
                    <a:bodyPr/>
                    <a:lstStyle/>
                    <a:p>
                      <a:r>
                        <a:rPr lang="en-IN" dirty="0"/>
                        <a:t>High beta</a:t>
                      </a:r>
                    </a:p>
                  </a:txBody>
                  <a:tcPr marL="91441" marR="91441"/>
                </a:tc>
                <a:tc>
                  <a:txBody>
                    <a:bodyPr/>
                    <a:lstStyle/>
                    <a:p>
                      <a:r>
                        <a:rPr lang="en-IN" dirty="0"/>
                        <a:t>Alpha</a:t>
                      </a:r>
                    </a:p>
                  </a:txBody>
                  <a:tcPr marL="91441" marR="91441"/>
                </a:tc>
                <a:extLst>
                  <a:ext uri="{0D108BD9-81ED-4DB2-BD59-A6C34878D82A}">
                    <a16:rowId xmlns:a16="http://schemas.microsoft.com/office/drawing/2014/main" val="1651832095"/>
                  </a:ext>
                </a:extLst>
              </a:tr>
              <a:tr h="370840">
                <a:tc>
                  <a:txBody>
                    <a:bodyPr/>
                    <a:lstStyle/>
                    <a:p>
                      <a:endParaRPr lang="en-IN" dirty="0"/>
                    </a:p>
                    <a:p>
                      <a:r>
                        <a:rPr lang="en-IN" sz="1800" b="0" i="0" u="none" strike="noStrike" kern="1200" dirty="0">
                          <a:solidFill>
                            <a:schemeClr val="dk1"/>
                          </a:solidFill>
                          <a:effectLst/>
                          <a:latin typeface="+mn-lt"/>
                          <a:ea typeface="+mn-ea"/>
                          <a:cs typeface="+mn-cs"/>
                        </a:rPr>
                        <a:t>0.6866666666</a:t>
                      </a:r>
                      <a:endParaRPr lang="en-IN" dirty="0"/>
                    </a:p>
                    <a:p>
                      <a:endParaRPr lang="en-IN" dirty="0"/>
                    </a:p>
                    <a:p>
                      <a:endParaRPr lang="en-IN" dirty="0"/>
                    </a:p>
                  </a:txBody>
                  <a:tcPr marL="91441" marR="91441"/>
                </a:tc>
                <a:tc>
                  <a:txBody>
                    <a:bodyPr/>
                    <a:lstStyle/>
                    <a:p>
                      <a:endParaRPr lang="en-IN" dirty="0"/>
                    </a:p>
                    <a:p>
                      <a:r>
                        <a:rPr lang="en-IN" sz="1800" b="0" i="0" u="none" strike="noStrike" kern="1200" dirty="0">
                          <a:solidFill>
                            <a:schemeClr val="dk1"/>
                          </a:solidFill>
                          <a:effectLst/>
                          <a:latin typeface="+mn-lt"/>
                          <a:ea typeface="+mn-ea"/>
                          <a:cs typeface="+mn-cs"/>
                        </a:rPr>
                        <a:t>0.7033333333333</a:t>
                      </a:r>
                      <a:endParaRPr lang="en-IN" dirty="0"/>
                    </a:p>
                  </a:txBody>
                  <a:tcPr marL="91441" marR="91441"/>
                </a:tc>
                <a:tc>
                  <a:txBody>
                    <a:bodyPr/>
                    <a:lstStyle/>
                    <a:p>
                      <a:endParaRPr lang="en-IN" sz="1800" b="0" i="0" u="none" strike="noStrike" kern="1200" dirty="0">
                        <a:solidFill>
                          <a:schemeClr val="dk1"/>
                        </a:solidFill>
                        <a:effectLst/>
                        <a:latin typeface="+mn-lt"/>
                        <a:ea typeface="+mn-ea"/>
                        <a:cs typeface="+mn-cs"/>
                      </a:endParaRPr>
                    </a:p>
                    <a:p>
                      <a:r>
                        <a:rPr lang="en-IN" sz="1800" b="0" i="0" u="none" strike="noStrike" kern="1200" dirty="0">
                          <a:solidFill>
                            <a:schemeClr val="dk1"/>
                          </a:solidFill>
                          <a:effectLst/>
                          <a:latin typeface="+mn-lt"/>
                          <a:ea typeface="+mn-ea"/>
                          <a:cs typeface="+mn-cs"/>
                        </a:rPr>
                        <a:t>0.7666666666666</a:t>
                      </a:r>
                      <a:endParaRPr lang="en-IN" dirty="0"/>
                    </a:p>
                  </a:txBody>
                  <a:tcPr marL="91441" marR="91441"/>
                </a:tc>
                <a:extLst>
                  <a:ext uri="{0D108BD9-81ED-4DB2-BD59-A6C34878D82A}">
                    <a16:rowId xmlns:a16="http://schemas.microsoft.com/office/drawing/2014/main" val="3224962334"/>
                  </a:ext>
                </a:extLst>
              </a:tr>
            </a:tbl>
          </a:graphicData>
        </a:graphic>
      </p:graphicFrame>
      <p:graphicFrame>
        <p:nvGraphicFramePr>
          <p:cNvPr id="3" name="Table 2">
            <a:extLst>
              <a:ext uri="{FF2B5EF4-FFF2-40B4-BE49-F238E27FC236}">
                <a16:creationId xmlns:a16="http://schemas.microsoft.com/office/drawing/2014/main" id="{0AB03ADD-8AD6-4265-A379-176C599BC0D0}"/>
              </a:ext>
            </a:extLst>
          </p:cNvPr>
          <p:cNvGraphicFramePr>
            <a:graphicFrameLocks noGrp="1"/>
          </p:cNvGraphicFramePr>
          <p:nvPr>
            <p:extLst>
              <p:ext uri="{D42A27DB-BD31-4B8C-83A1-F6EECF244321}">
                <p14:modId xmlns:p14="http://schemas.microsoft.com/office/powerpoint/2010/main" val="264682676"/>
              </p:ext>
            </p:extLst>
          </p:nvPr>
        </p:nvGraphicFramePr>
        <p:xfrm>
          <a:off x="861391" y="4498744"/>
          <a:ext cx="10492409" cy="1280160"/>
        </p:xfrm>
        <a:graphic>
          <a:graphicData uri="http://schemas.openxmlformats.org/drawingml/2006/table">
            <a:tbl>
              <a:tblPr firstRow="1" bandRow="1">
                <a:tableStyleId>{5C22544A-7EE6-4342-B048-85BDC9FD1C3A}</a:tableStyleId>
              </a:tblPr>
              <a:tblGrid>
                <a:gridCol w="2079929">
                  <a:extLst>
                    <a:ext uri="{9D8B030D-6E8A-4147-A177-3AD203B41FA5}">
                      <a16:colId xmlns:a16="http://schemas.microsoft.com/office/drawing/2014/main" val="3582852667"/>
                    </a:ext>
                  </a:extLst>
                </a:gridCol>
                <a:gridCol w="2103120">
                  <a:extLst>
                    <a:ext uri="{9D8B030D-6E8A-4147-A177-3AD203B41FA5}">
                      <a16:colId xmlns:a16="http://schemas.microsoft.com/office/drawing/2014/main" val="3550939632"/>
                    </a:ext>
                  </a:extLst>
                </a:gridCol>
                <a:gridCol w="2103120">
                  <a:extLst>
                    <a:ext uri="{9D8B030D-6E8A-4147-A177-3AD203B41FA5}">
                      <a16:colId xmlns:a16="http://schemas.microsoft.com/office/drawing/2014/main" val="2092850879"/>
                    </a:ext>
                  </a:extLst>
                </a:gridCol>
                <a:gridCol w="2103120">
                  <a:extLst>
                    <a:ext uri="{9D8B030D-6E8A-4147-A177-3AD203B41FA5}">
                      <a16:colId xmlns:a16="http://schemas.microsoft.com/office/drawing/2014/main" val="2785265573"/>
                    </a:ext>
                  </a:extLst>
                </a:gridCol>
                <a:gridCol w="2103120">
                  <a:extLst>
                    <a:ext uri="{9D8B030D-6E8A-4147-A177-3AD203B41FA5}">
                      <a16:colId xmlns:a16="http://schemas.microsoft.com/office/drawing/2014/main" val="1692550987"/>
                    </a:ext>
                  </a:extLst>
                </a:gridCol>
              </a:tblGrid>
              <a:tr h="0">
                <a:tc>
                  <a:txBody>
                    <a:bodyPr/>
                    <a:lstStyle/>
                    <a:p>
                      <a:r>
                        <a:rPr lang="en-IN" dirty="0"/>
                        <a:t>Sub1</a:t>
                      </a:r>
                    </a:p>
                  </a:txBody>
                  <a:tcPr/>
                </a:tc>
                <a:tc>
                  <a:txBody>
                    <a:bodyPr/>
                    <a:lstStyle/>
                    <a:p>
                      <a:r>
                        <a:rPr lang="en-IN" dirty="0"/>
                        <a:t>Sub2</a:t>
                      </a:r>
                    </a:p>
                  </a:txBody>
                  <a:tcPr/>
                </a:tc>
                <a:tc>
                  <a:txBody>
                    <a:bodyPr/>
                    <a:lstStyle/>
                    <a:p>
                      <a:r>
                        <a:rPr lang="en-IN" dirty="0"/>
                        <a:t>Sub3</a:t>
                      </a:r>
                    </a:p>
                  </a:txBody>
                  <a:tcPr/>
                </a:tc>
                <a:tc>
                  <a:txBody>
                    <a:bodyPr/>
                    <a:lstStyle/>
                    <a:p>
                      <a:r>
                        <a:rPr lang="en-IN" dirty="0"/>
                        <a:t>Sub4</a:t>
                      </a:r>
                    </a:p>
                  </a:txBody>
                  <a:tcPr/>
                </a:tc>
                <a:tc>
                  <a:txBody>
                    <a:bodyPr/>
                    <a:lstStyle/>
                    <a:p>
                      <a:r>
                        <a:rPr lang="en-IN" dirty="0"/>
                        <a:t>Sub5</a:t>
                      </a:r>
                    </a:p>
                  </a:txBody>
                  <a:tcPr/>
                </a:tc>
                <a:extLst>
                  <a:ext uri="{0D108BD9-81ED-4DB2-BD59-A6C34878D82A}">
                    <a16:rowId xmlns:a16="http://schemas.microsoft.com/office/drawing/2014/main" val="2367794600"/>
                  </a:ext>
                </a:extLst>
              </a:tr>
              <a:tr h="370840">
                <a:tc>
                  <a:txBody>
                    <a:bodyPr/>
                    <a:lstStyle/>
                    <a:p>
                      <a:endParaRPr lang="en-IN" dirty="0"/>
                    </a:p>
                    <a:p>
                      <a:r>
                        <a:rPr lang="en-IN" sz="1800" b="0" i="0" u="none" strike="noStrike" kern="1200" dirty="0">
                          <a:solidFill>
                            <a:schemeClr val="dk1"/>
                          </a:solidFill>
                          <a:effectLst/>
                          <a:latin typeface="+mn-lt"/>
                          <a:ea typeface="+mn-ea"/>
                          <a:cs typeface="+mn-cs"/>
                        </a:rPr>
                        <a:t>0.3666666666</a:t>
                      </a:r>
                      <a:endParaRPr lang="en-IN" dirty="0"/>
                    </a:p>
                    <a:p>
                      <a:endParaRPr lang="en-IN" dirty="0"/>
                    </a:p>
                  </a:txBody>
                  <a:tcPr/>
                </a:tc>
                <a:tc>
                  <a:txBody>
                    <a:bodyPr/>
                    <a:lstStyle/>
                    <a:p>
                      <a:endParaRPr lang="en-IN" dirty="0"/>
                    </a:p>
                    <a:p>
                      <a:r>
                        <a:rPr lang="en-IN" sz="1800" b="0" i="0" u="none" strike="noStrike" kern="1200" dirty="0">
                          <a:solidFill>
                            <a:schemeClr val="dk1"/>
                          </a:solidFill>
                          <a:effectLst/>
                          <a:latin typeface="+mn-lt"/>
                          <a:ea typeface="+mn-ea"/>
                          <a:cs typeface="+mn-cs"/>
                        </a:rPr>
                        <a:t>0.40000000000</a:t>
                      </a:r>
                      <a:endParaRPr lang="en-IN" dirty="0"/>
                    </a:p>
                  </a:txBody>
                  <a:tcPr/>
                </a:tc>
                <a:tc>
                  <a:txBody>
                    <a:bodyPr/>
                    <a:lstStyle/>
                    <a:p>
                      <a:endParaRPr lang="en-IN" dirty="0"/>
                    </a:p>
                    <a:p>
                      <a:r>
                        <a:rPr lang="en-IN" sz="1800" b="0" i="0" u="none" strike="noStrike" kern="1200" dirty="0">
                          <a:solidFill>
                            <a:schemeClr val="dk1"/>
                          </a:solidFill>
                          <a:effectLst/>
                          <a:latin typeface="+mn-lt"/>
                          <a:ea typeface="+mn-ea"/>
                          <a:cs typeface="+mn-cs"/>
                        </a:rPr>
                        <a:t>0.5666666666</a:t>
                      </a:r>
                      <a:endParaRPr lang="en-IN" dirty="0"/>
                    </a:p>
                  </a:txBody>
                  <a:tcPr/>
                </a:tc>
                <a:tc>
                  <a:txBody>
                    <a:bodyPr/>
                    <a:lstStyle/>
                    <a:p>
                      <a:endParaRPr lang="en-IN" dirty="0"/>
                    </a:p>
                    <a:p>
                      <a:r>
                        <a:rPr lang="en-IN" sz="1800" b="0" i="0" u="none" strike="noStrike" kern="1200" dirty="0">
                          <a:solidFill>
                            <a:schemeClr val="dk1"/>
                          </a:solidFill>
                          <a:effectLst/>
                          <a:latin typeface="+mn-lt"/>
                          <a:ea typeface="+mn-ea"/>
                          <a:cs typeface="+mn-cs"/>
                        </a:rPr>
                        <a:t>0.433333333333333</a:t>
                      </a:r>
                      <a:endParaRPr lang="en-IN" dirty="0"/>
                    </a:p>
                  </a:txBody>
                  <a:tcPr/>
                </a:tc>
                <a:tc>
                  <a:txBody>
                    <a:bodyPr/>
                    <a:lstStyle/>
                    <a:p>
                      <a:endParaRPr lang="en-IN" sz="1800" b="0" i="0" u="none" strike="noStrike" kern="1200" dirty="0">
                        <a:solidFill>
                          <a:schemeClr val="dk1"/>
                        </a:solidFill>
                        <a:effectLst/>
                        <a:latin typeface="+mn-lt"/>
                        <a:ea typeface="+mn-ea"/>
                        <a:cs typeface="+mn-cs"/>
                      </a:endParaRPr>
                    </a:p>
                    <a:p>
                      <a:r>
                        <a:rPr lang="en-IN" sz="1800" b="0" i="0" u="none" strike="noStrike" kern="1200" dirty="0">
                          <a:solidFill>
                            <a:schemeClr val="dk1"/>
                          </a:solidFill>
                          <a:effectLst/>
                          <a:latin typeface="+mn-lt"/>
                          <a:ea typeface="+mn-ea"/>
                          <a:cs typeface="+mn-cs"/>
                        </a:rPr>
                        <a:t>0.766666666666666</a:t>
                      </a:r>
                      <a:endParaRPr lang="en-IN" dirty="0"/>
                    </a:p>
                  </a:txBody>
                  <a:tcPr/>
                </a:tc>
                <a:extLst>
                  <a:ext uri="{0D108BD9-81ED-4DB2-BD59-A6C34878D82A}">
                    <a16:rowId xmlns:a16="http://schemas.microsoft.com/office/drawing/2014/main" val="1180987312"/>
                  </a:ext>
                </a:extLst>
              </a:tr>
            </a:tbl>
          </a:graphicData>
        </a:graphic>
      </p:graphicFrame>
    </p:spTree>
    <p:extLst>
      <p:ext uri="{BB962C8B-B14F-4D97-AF65-F5344CB8AC3E}">
        <p14:creationId xmlns:p14="http://schemas.microsoft.com/office/powerpoint/2010/main" val="2557831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6BE1D-D389-495F-8539-5E7AC2CA944E}"/>
              </a:ext>
            </a:extLst>
          </p:cNvPr>
          <p:cNvSpPr>
            <a:spLocks noGrp="1"/>
          </p:cNvSpPr>
          <p:nvPr>
            <p:ph type="title"/>
          </p:nvPr>
        </p:nvSpPr>
        <p:spPr/>
        <p:txBody>
          <a:bodyPr>
            <a:normAutofit/>
          </a:bodyPr>
          <a:lstStyle/>
          <a:p>
            <a:r>
              <a:rPr lang="en-IN" dirty="0"/>
              <a:t>ANOVA Test(Alpha, Low-Beta, High-Beta)</a:t>
            </a:r>
          </a:p>
        </p:txBody>
      </p:sp>
      <p:graphicFrame>
        <p:nvGraphicFramePr>
          <p:cNvPr id="4" name="Content Placeholder 3">
            <a:extLst>
              <a:ext uri="{FF2B5EF4-FFF2-40B4-BE49-F238E27FC236}">
                <a16:creationId xmlns:a16="http://schemas.microsoft.com/office/drawing/2014/main" id="{09D343CA-D8FB-40B3-B1C4-524229DFE94E}"/>
              </a:ext>
            </a:extLst>
          </p:cNvPr>
          <p:cNvGraphicFramePr>
            <a:graphicFrameLocks noGrp="1"/>
          </p:cNvGraphicFramePr>
          <p:nvPr>
            <p:ph idx="1"/>
            <p:extLst>
              <p:ext uri="{D42A27DB-BD31-4B8C-83A1-F6EECF244321}">
                <p14:modId xmlns:p14="http://schemas.microsoft.com/office/powerpoint/2010/main" val="2841291591"/>
              </p:ext>
            </p:extLst>
          </p:nvPr>
        </p:nvGraphicFramePr>
        <p:xfrm>
          <a:off x="861391" y="1825625"/>
          <a:ext cx="10476675" cy="1285240"/>
        </p:xfrm>
        <a:graphic>
          <a:graphicData uri="http://schemas.openxmlformats.org/drawingml/2006/table">
            <a:tbl>
              <a:tblPr firstRow="1" bandRow="1">
                <a:tableStyleId>{5C22544A-7EE6-4342-B048-85BDC9FD1C3A}</a:tableStyleId>
              </a:tblPr>
              <a:tblGrid>
                <a:gridCol w="3466275">
                  <a:extLst>
                    <a:ext uri="{9D8B030D-6E8A-4147-A177-3AD203B41FA5}">
                      <a16:colId xmlns:a16="http://schemas.microsoft.com/office/drawing/2014/main" val="3390041818"/>
                    </a:ext>
                  </a:extLst>
                </a:gridCol>
                <a:gridCol w="3505200">
                  <a:extLst>
                    <a:ext uri="{9D8B030D-6E8A-4147-A177-3AD203B41FA5}">
                      <a16:colId xmlns:a16="http://schemas.microsoft.com/office/drawing/2014/main" val="1930331345"/>
                    </a:ext>
                  </a:extLst>
                </a:gridCol>
                <a:gridCol w="3505200">
                  <a:extLst>
                    <a:ext uri="{9D8B030D-6E8A-4147-A177-3AD203B41FA5}">
                      <a16:colId xmlns:a16="http://schemas.microsoft.com/office/drawing/2014/main" val="3453028804"/>
                    </a:ext>
                  </a:extLst>
                </a:gridCol>
              </a:tblGrid>
              <a:tr h="370840">
                <a:tc>
                  <a:txBody>
                    <a:bodyPr/>
                    <a:lstStyle/>
                    <a:p>
                      <a:r>
                        <a:rPr lang="en-IN" dirty="0"/>
                        <a:t>Sum of Squares(SS) between Class</a:t>
                      </a:r>
                    </a:p>
                  </a:txBody>
                  <a:tcPr/>
                </a:tc>
                <a:tc>
                  <a:txBody>
                    <a:bodyPr/>
                    <a:lstStyle/>
                    <a:p>
                      <a:r>
                        <a:rPr lang="en-IN" dirty="0"/>
                        <a:t>Mean Square(MS) between Class</a:t>
                      </a:r>
                    </a:p>
                  </a:txBody>
                  <a:tcPr/>
                </a:tc>
                <a:tc>
                  <a:txBody>
                    <a:bodyPr/>
                    <a:lstStyle/>
                    <a:p>
                      <a:r>
                        <a:rPr lang="en-IN" dirty="0"/>
                        <a:t>P-value</a:t>
                      </a:r>
                    </a:p>
                  </a:txBody>
                  <a:tcPr/>
                </a:tc>
                <a:extLst>
                  <a:ext uri="{0D108BD9-81ED-4DB2-BD59-A6C34878D82A}">
                    <a16:rowId xmlns:a16="http://schemas.microsoft.com/office/drawing/2014/main" val="2489101578"/>
                  </a:ext>
                </a:extLst>
              </a:tr>
              <a:tr h="370840">
                <a:tc>
                  <a:txBody>
                    <a:bodyPr/>
                    <a:lstStyle/>
                    <a:p>
                      <a:endParaRPr lang="en-IN" dirty="0"/>
                    </a:p>
                    <a:p>
                      <a:r>
                        <a:rPr lang="en-IN" dirty="0"/>
                        <a:t>3.74E+10</a:t>
                      </a:r>
                    </a:p>
                    <a:p>
                      <a:endParaRPr lang="en-IN" dirty="0"/>
                    </a:p>
                  </a:txBody>
                  <a:tcPr/>
                </a:tc>
                <a:tc>
                  <a:txBody>
                    <a:bodyPr/>
                    <a:lstStyle/>
                    <a:p>
                      <a:endParaRPr lang="en-IN" dirty="0"/>
                    </a:p>
                    <a:p>
                      <a:r>
                        <a:rPr lang="en-IN" dirty="0"/>
                        <a:t>1.87E+10</a:t>
                      </a:r>
                    </a:p>
                  </a:txBody>
                  <a:tcPr/>
                </a:tc>
                <a:tc>
                  <a:txBody>
                    <a:bodyPr/>
                    <a:lstStyle/>
                    <a:p>
                      <a:endParaRPr lang="en-IN" dirty="0"/>
                    </a:p>
                    <a:p>
                      <a:r>
                        <a:rPr lang="en-IN" dirty="0"/>
                        <a:t>3E-08</a:t>
                      </a:r>
                    </a:p>
                  </a:txBody>
                  <a:tcPr/>
                </a:tc>
                <a:extLst>
                  <a:ext uri="{0D108BD9-81ED-4DB2-BD59-A6C34878D82A}">
                    <a16:rowId xmlns:a16="http://schemas.microsoft.com/office/drawing/2014/main" val="453105020"/>
                  </a:ext>
                </a:extLst>
              </a:tr>
            </a:tbl>
          </a:graphicData>
        </a:graphic>
      </p:graphicFrame>
      <p:graphicFrame>
        <p:nvGraphicFramePr>
          <p:cNvPr id="5" name="Table 4">
            <a:extLst>
              <a:ext uri="{FF2B5EF4-FFF2-40B4-BE49-F238E27FC236}">
                <a16:creationId xmlns:a16="http://schemas.microsoft.com/office/drawing/2014/main" id="{E3D937EE-679E-4C3B-AB3B-6C32E0CCA018}"/>
              </a:ext>
            </a:extLst>
          </p:cNvPr>
          <p:cNvGraphicFramePr>
            <a:graphicFrameLocks noGrp="1"/>
          </p:cNvGraphicFramePr>
          <p:nvPr>
            <p:extLst>
              <p:ext uri="{D42A27DB-BD31-4B8C-83A1-F6EECF244321}">
                <p14:modId xmlns:p14="http://schemas.microsoft.com/office/powerpoint/2010/main" val="2117513684"/>
              </p:ext>
            </p:extLst>
          </p:nvPr>
        </p:nvGraphicFramePr>
        <p:xfrm>
          <a:off x="838200" y="3555631"/>
          <a:ext cx="10515600" cy="155448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1918103136"/>
                    </a:ext>
                  </a:extLst>
                </a:gridCol>
                <a:gridCol w="3505200">
                  <a:extLst>
                    <a:ext uri="{9D8B030D-6E8A-4147-A177-3AD203B41FA5}">
                      <a16:colId xmlns:a16="http://schemas.microsoft.com/office/drawing/2014/main" val="3046840828"/>
                    </a:ext>
                  </a:extLst>
                </a:gridCol>
                <a:gridCol w="3505200">
                  <a:extLst>
                    <a:ext uri="{9D8B030D-6E8A-4147-A177-3AD203B41FA5}">
                      <a16:colId xmlns:a16="http://schemas.microsoft.com/office/drawing/2014/main" val="2476381568"/>
                    </a:ext>
                  </a:extLst>
                </a:gridCol>
              </a:tblGrid>
              <a:tr h="5458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Sum of Squares(SS) between Class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Mean Square(MS) between Class</a:t>
                      </a:r>
                    </a:p>
                    <a:p>
                      <a:endParaRPr lang="en-IN" dirty="0"/>
                    </a:p>
                  </a:txBody>
                  <a:tcPr/>
                </a:tc>
                <a:tc>
                  <a:txBody>
                    <a:bodyPr/>
                    <a:lstStyle/>
                    <a:p>
                      <a:r>
                        <a:rPr lang="en-IN" dirty="0"/>
                        <a:t>P-value</a:t>
                      </a:r>
                    </a:p>
                  </a:txBody>
                  <a:tcPr/>
                </a:tc>
                <a:extLst>
                  <a:ext uri="{0D108BD9-81ED-4DB2-BD59-A6C34878D82A}">
                    <a16:rowId xmlns:a16="http://schemas.microsoft.com/office/drawing/2014/main" val="1817188727"/>
                  </a:ext>
                </a:extLst>
              </a:tr>
              <a:tr h="779743">
                <a:tc>
                  <a:txBody>
                    <a:bodyPr/>
                    <a:lstStyle/>
                    <a:p>
                      <a:endParaRPr lang="en-IN" dirty="0"/>
                    </a:p>
                    <a:p>
                      <a:r>
                        <a:rPr lang="en-IN" dirty="0"/>
                        <a:t>6.4E+8</a:t>
                      </a:r>
                    </a:p>
                    <a:p>
                      <a:endParaRPr lang="en-IN" dirty="0"/>
                    </a:p>
                  </a:txBody>
                  <a:tcPr/>
                </a:tc>
                <a:tc>
                  <a:txBody>
                    <a:bodyPr/>
                    <a:lstStyle/>
                    <a:p>
                      <a:endParaRPr lang="en-IN" dirty="0"/>
                    </a:p>
                    <a:p>
                      <a:r>
                        <a:rPr lang="en-IN" dirty="0"/>
                        <a:t>3.2E+8</a:t>
                      </a:r>
                    </a:p>
                  </a:txBody>
                  <a:tcPr/>
                </a:tc>
                <a:tc>
                  <a:txBody>
                    <a:bodyPr/>
                    <a:lstStyle/>
                    <a:p>
                      <a:endParaRPr lang="en-IN" dirty="0"/>
                    </a:p>
                    <a:p>
                      <a:r>
                        <a:rPr lang="en-IN" dirty="0"/>
                        <a:t>0.0017612</a:t>
                      </a:r>
                    </a:p>
                  </a:txBody>
                  <a:tcPr/>
                </a:tc>
                <a:extLst>
                  <a:ext uri="{0D108BD9-81ED-4DB2-BD59-A6C34878D82A}">
                    <a16:rowId xmlns:a16="http://schemas.microsoft.com/office/drawing/2014/main" val="2647936980"/>
                  </a:ext>
                </a:extLst>
              </a:tr>
            </a:tbl>
          </a:graphicData>
        </a:graphic>
      </p:graphicFrame>
      <p:graphicFrame>
        <p:nvGraphicFramePr>
          <p:cNvPr id="6" name="Table 5">
            <a:extLst>
              <a:ext uri="{FF2B5EF4-FFF2-40B4-BE49-F238E27FC236}">
                <a16:creationId xmlns:a16="http://schemas.microsoft.com/office/drawing/2014/main" id="{1322FB42-294E-4906-84B9-B78EDBCA32AD}"/>
              </a:ext>
            </a:extLst>
          </p:cNvPr>
          <p:cNvGraphicFramePr>
            <a:graphicFrameLocks noGrp="1"/>
          </p:cNvGraphicFramePr>
          <p:nvPr>
            <p:extLst>
              <p:ext uri="{D42A27DB-BD31-4B8C-83A1-F6EECF244321}">
                <p14:modId xmlns:p14="http://schemas.microsoft.com/office/powerpoint/2010/main" val="3889890779"/>
              </p:ext>
            </p:extLst>
          </p:nvPr>
        </p:nvGraphicFramePr>
        <p:xfrm>
          <a:off x="838201" y="5300870"/>
          <a:ext cx="10499866" cy="1324245"/>
        </p:xfrm>
        <a:graphic>
          <a:graphicData uri="http://schemas.openxmlformats.org/drawingml/2006/table">
            <a:tbl>
              <a:tblPr firstRow="1" bandRow="1">
                <a:tableStyleId>{5C22544A-7EE6-4342-B048-85BDC9FD1C3A}</a:tableStyleId>
              </a:tblPr>
              <a:tblGrid>
                <a:gridCol w="3499955">
                  <a:extLst>
                    <a:ext uri="{9D8B030D-6E8A-4147-A177-3AD203B41FA5}">
                      <a16:colId xmlns:a16="http://schemas.microsoft.com/office/drawing/2014/main" val="3028693930"/>
                    </a:ext>
                  </a:extLst>
                </a:gridCol>
                <a:gridCol w="3718704">
                  <a:extLst>
                    <a:ext uri="{9D8B030D-6E8A-4147-A177-3AD203B41FA5}">
                      <a16:colId xmlns:a16="http://schemas.microsoft.com/office/drawing/2014/main" val="974513126"/>
                    </a:ext>
                  </a:extLst>
                </a:gridCol>
                <a:gridCol w="3281207">
                  <a:extLst>
                    <a:ext uri="{9D8B030D-6E8A-4147-A177-3AD203B41FA5}">
                      <a16:colId xmlns:a16="http://schemas.microsoft.com/office/drawing/2014/main" val="2773674980"/>
                    </a:ext>
                  </a:extLst>
                </a:gridCol>
              </a:tblGrid>
              <a:tr h="7383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Sum of Squares(SS) between Class</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Mean Square(MS) between Class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P-value</a:t>
                      </a:r>
                    </a:p>
                  </a:txBody>
                  <a:tcPr/>
                </a:tc>
                <a:extLst>
                  <a:ext uri="{0D108BD9-81ED-4DB2-BD59-A6C34878D82A}">
                    <a16:rowId xmlns:a16="http://schemas.microsoft.com/office/drawing/2014/main" val="663765657"/>
                  </a:ext>
                </a:extLst>
              </a:tr>
              <a:tr h="585846">
                <a:tc>
                  <a:txBody>
                    <a:bodyPr/>
                    <a:lstStyle/>
                    <a:p>
                      <a:r>
                        <a:rPr lang="en-IN" dirty="0"/>
                        <a:t>2.36E+10</a:t>
                      </a:r>
                    </a:p>
                  </a:txBody>
                  <a:tcPr/>
                </a:tc>
                <a:tc>
                  <a:txBody>
                    <a:bodyPr/>
                    <a:lstStyle/>
                    <a:p>
                      <a:r>
                        <a:rPr lang="en-IN" dirty="0"/>
                        <a:t>1.18E+10</a:t>
                      </a:r>
                    </a:p>
                  </a:txBody>
                  <a:tcPr/>
                </a:tc>
                <a:tc>
                  <a:txBody>
                    <a:bodyPr/>
                    <a:lstStyle/>
                    <a:p>
                      <a:r>
                        <a:rPr lang="en-IN" dirty="0"/>
                        <a:t>6.2E-16</a:t>
                      </a:r>
                    </a:p>
                  </a:txBody>
                  <a:tcPr/>
                </a:tc>
                <a:extLst>
                  <a:ext uri="{0D108BD9-81ED-4DB2-BD59-A6C34878D82A}">
                    <a16:rowId xmlns:a16="http://schemas.microsoft.com/office/drawing/2014/main" val="3038996988"/>
                  </a:ext>
                </a:extLst>
              </a:tr>
            </a:tbl>
          </a:graphicData>
        </a:graphic>
      </p:graphicFrame>
    </p:spTree>
    <p:extLst>
      <p:ext uri="{BB962C8B-B14F-4D97-AF65-F5344CB8AC3E}">
        <p14:creationId xmlns:p14="http://schemas.microsoft.com/office/powerpoint/2010/main" val="9612410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314</TotalTime>
  <Words>441</Words>
  <Application>Microsoft Office PowerPoint</Application>
  <PresentationFormat>Widescreen</PresentationFormat>
  <Paragraphs>184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Office Theme</vt:lpstr>
      <vt:lpstr>Data Acquisition and Feature Extraction</vt:lpstr>
      <vt:lpstr> Data Acquisition using OpenVibe</vt:lpstr>
      <vt:lpstr>PowerPoint Presentation</vt:lpstr>
      <vt:lpstr>Average Accuracy Score after 5 Fold Cross Validation(KNN) Considering All Subjects</vt:lpstr>
      <vt:lpstr>Parameter Tuning with Cross Validation(Misclassification Error vs K Plot)</vt:lpstr>
      <vt:lpstr>Average Accuracy Score after 5 Fold Cross Validation(KNN) for Each Subject</vt:lpstr>
      <vt:lpstr>LDA Scatter Plot</vt:lpstr>
      <vt:lpstr>Average Accuracy Score after 5 Fold Cross Validation(SVM, kernel=linear)</vt:lpstr>
      <vt:lpstr>ANOVA Test(Alpha, Low-Beta, High-Beta)</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29</cp:revision>
  <dcterms:created xsi:type="dcterms:W3CDTF">2018-06-26T22:34:04Z</dcterms:created>
  <dcterms:modified xsi:type="dcterms:W3CDTF">2018-06-28T10:06:24Z</dcterms:modified>
</cp:coreProperties>
</file>