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367" r:id="rId2"/>
    <p:sldId id="369" r:id="rId3"/>
    <p:sldId id="370" r:id="rId4"/>
    <p:sldId id="371" r:id="rId5"/>
    <p:sldId id="372" r:id="rId6"/>
    <p:sldId id="373" r:id="rId7"/>
    <p:sldId id="377" r:id="rId8"/>
    <p:sldId id="378" r:id="rId9"/>
    <p:sldId id="383" r:id="rId10"/>
    <p:sldId id="379" r:id="rId11"/>
    <p:sldId id="380" r:id="rId12"/>
    <p:sldId id="381" r:id="rId13"/>
    <p:sldId id="382" r:id="rId14"/>
    <p:sldId id="384" r:id="rId15"/>
    <p:sldId id="385" r:id="rId16"/>
    <p:sldId id="386" r:id="rId17"/>
    <p:sldId id="376" r:id="rId18"/>
    <p:sldId id="419" r:id="rId19"/>
    <p:sldId id="374" r:id="rId20"/>
    <p:sldId id="389" r:id="rId21"/>
    <p:sldId id="388" r:id="rId22"/>
    <p:sldId id="395" r:id="rId23"/>
    <p:sldId id="396" r:id="rId24"/>
    <p:sldId id="394" r:id="rId25"/>
    <p:sldId id="393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17" r:id="rId35"/>
    <p:sldId id="418" r:id="rId36"/>
    <p:sldId id="405" r:id="rId37"/>
    <p:sldId id="406" r:id="rId38"/>
    <p:sldId id="407" r:id="rId39"/>
    <p:sldId id="408" r:id="rId4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  <a:srgbClr val="F5C3C3"/>
    <a:srgbClr val="FF0000"/>
    <a:srgbClr val="FF99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CC1A1-295E-499E-B62B-C3F28D083ED1}" v="4" dt="2022-02-01T19:04:50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2324" autoAdjust="0"/>
  </p:normalViewPr>
  <p:slideViewPr>
    <p:cSldViewPr>
      <p:cViewPr varScale="1">
        <p:scale>
          <a:sx n="55" d="100"/>
          <a:sy n="55" d="100"/>
        </p:scale>
        <p:origin x="15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" userId="45dc22c4-ca0b-4be7-ab5a-3ef74f0a344d" providerId="ADAL" clId="{13950D14-A59A-47EE-B2CE-D5EE98081214}"/>
    <pc:docChg chg="undo redo custSel addSld delSld modSld sldOrd">
      <pc:chgData name="Parth" userId="45dc22c4-ca0b-4be7-ab5a-3ef74f0a344d" providerId="ADAL" clId="{13950D14-A59A-47EE-B2CE-D5EE98081214}" dt="2020-10-12T14:07:01.399" v="8318" actId="1076"/>
      <pc:docMkLst>
        <pc:docMk/>
      </pc:docMkLst>
      <pc:sldChg chg="modSp add del ord modNotesTx">
        <pc:chgData name="Parth" userId="45dc22c4-ca0b-4be7-ab5a-3ef74f0a344d" providerId="ADAL" clId="{13950D14-A59A-47EE-B2CE-D5EE98081214}" dt="2020-09-07T00:01:57.493" v="4653" actId="20577"/>
        <pc:sldMkLst>
          <pc:docMk/>
          <pc:sldMk cId="3405597385" sldId="374"/>
        </pc:sldMkLst>
        <pc:spChg chg="mod">
          <ac:chgData name="Parth" userId="45dc22c4-ca0b-4be7-ab5a-3ef74f0a344d" providerId="ADAL" clId="{13950D14-A59A-47EE-B2CE-D5EE98081214}" dt="2020-09-06T14:53:15.215" v="2684" actId="404"/>
          <ac:spMkLst>
            <pc:docMk/>
            <pc:sldMk cId="3405597385" sldId="374"/>
            <ac:spMk id="21" creationId="{ED26DFE7-593C-4FB5-9463-72DE4F39E9E6}"/>
          </ac:spMkLst>
        </pc:spChg>
      </pc:sldChg>
      <pc:sldChg chg="del">
        <pc:chgData name="Parth" userId="45dc22c4-ca0b-4be7-ab5a-3ef74f0a344d" providerId="ADAL" clId="{13950D14-A59A-47EE-B2CE-D5EE98081214}" dt="2020-09-01T20:25:08.826" v="642" actId="2696"/>
        <pc:sldMkLst>
          <pc:docMk/>
          <pc:sldMk cId="2443032605" sldId="375"/>
        </pc:sldMkLst>
      </pc:sldChg>
      <pc:sldChg chg="addSp delSp modSp ord">
        <pc:chgData name="Parth" userId="45dc22c4-ca0b-4be7-ab5a-3ef74f0a344d" providerId="ADAL" clId="{13950D14-A59A-47EE-B2CE-D5EE98081214}" dt="2020-09-02T14:23:52.357" v="2287"/>
        <pc:sldMkLst>
          <pc:docMk/>
          <pc:sldMk cId="1059810509" sldId="376"/>
        </pc:sldMkLst>
        <pc:spChg chg="add mod">
          <ac:chgData name="Parth" userId="45dc22c4-ca0b-4be7-ab5a-3ef74f0a344d" providerId="ADAL" clId="{13950D14-A59A-47EE-B2CE-D5EE98081214}" dt="2020-09-02T03:49:55.290" v="2275" actId="1076"/>
          <ac:spMkLst>
            <pc:docMk/>
            <pc:sldMk cId="1059810509" sldId="376"/>
            <ac:spMk id="16" creationId="{A33A289C-1319-43BD-BE9E-EE5854973536}"/>
          </ac:spMkLst>
        </pc:spChg>
        <pc:spChg chg="add mod">
          <ac:chgData name="Parth" userId="45dc22c4-ca0b-4be7-ab5a-3ef74f0a344d" providerId="ADAL" clId="{13950D14-A59A-47EE-B2CE-D5EE98081214}" dt="2020-09-02T03:49:30.430" v="2263" actId="20577"/>
          <ac:spMkLst>
            <pc:docMk/>
            <pc:sldMk cId="1059810509" sldId="376"/>
            <ac:spMk id="17" creationId="{9588E18E-B642-466E-BFF7-F45157C8CB89}"/>
          </ac:spMkLst>
        </pc:spChg>
        <pc:picChg chg="del">
          <ac:chgData name="Parth" userId="45dc22c4-ca0b-4be7-ab5a-3ef74f0a344d" providerId="ADAL" clId="{13950D14-A59A-47EE-B2CE-D5EE98081214}" dt="2020-09-02T03:46:13.406" v="2076" actId="478"/>
          <ac:picMkLst>
            <pc:docMk/>
            <pc:sldMk cId="1059810509" sldId="376"/>
            <ac:picMk id="3" creationId="{18230F33-565C-41FA-9407-9137B9433DA5}"/>
          </ac:picMkLst>
        </pc:picChg>
      </pc:sldChg>
      <pc:sldChg chg="addSp delSp modSp add">
        <pc:chgData name="Parth" userId="45dc22c4-ca0b-4be7-ab5a-3ef74f0a344d" providerId="ADAL" clId="{13950D14-A59A-47EE-B2CE-D5EE98081214}" dt="2020-09-01T20:08:43.074" v="230" actId="1076"/>
        <pc:sldMkLst>
          <pc:docMk/>
          <pc:sldMk cId="3997938676" sldId="377"/>
        </pc:sldMkLst>
        <pc:spChg chg="mod">
          <ac:chgData name="Parth" userId="45dc22c4-ca0b-4be7-ab5a-3ef74f0a344d" providerId="ADAL" clId="{13950D14-A59A-47EE-B2CE-D5EE98081214}" dt="2020-09-01T20:04:58.445" v="2"/>
          <ac:spMkLst>
            <pc:docMk/>
            <pc:sldMk cId="3997938676" sldId="377"/>
            <ac:spMk id="2" creationId="{9AB78141-9EB5-409C-BB7E-5911E8F78E9A}"/>
          </ac:spMkLst>
        </pc:spChg>
        <pc:spChg chg="del">
          <ac:chgData name="Parth" userId="45dc22c4-ca0b-4be7-ab5a-3ef74f0a344d" providerId="ADAL" clId="{13950D14-A59A-47EE-B2CE-D5EE98081214}" dt="2020-09-01T20:08:32.037" v="227" actId="478"/>
          <ac:spMkLst>
            <pc:docMk/>
            <pc:sldMk cId="3997938676" sldId="377"/>
            <ac:spMk id="3" creationId="{583F09AC-0A11-456A-B3CC-33A9AB766331}"/>
          </ac:spMkLst>
        </pc:spChg>
        <pc:picChg chg="add mod">
          <ac:chgData name="Parth" userId="45dc22c4-ca0b-4be7-ab5a-3ef74f0a344d" providerId="ADAL" clId="{13950D14-A59A-47EE-B2CE-D5EE98081214}" dt="2020-09-01T20:08:43.074" v="230" actId="1076"/>
          <ac:picMkLst>
            <pc:docMk/>
            <pc:sldMk cId="3997938676" sldId="377"/>
            <ac:picMk id="5" creationId="{1009727B-4A7F-42DF-981F-B75D4F25A04A}"/>
          </ac:picMkLst>
        </pc:picChg>
      </pc:sldChg>
      <pc:sldChg chg="delSp modSp add">
        <pc:chgData name="Parth" userId="45dc22c4-ca0b-4be7-ab5a-3ef74f0a344d" providerId="ADAL" clId="{13950D14-A59A-47EE-B2CE-D5EE98081214}" dt="2020-09-01T21:10:42.301" v="1473" actId="1076"/>
        <pc:sldMkLst>
          <pc:docMk/>
          <pc:sldMk cId="109562341" sldId="378"/>
        </pc:sldMkLst>
        <pc:spChg chg="mod">
          <ac:chgData name="Parth" userId="45dc22c4-ca0b-4be7-ab5a-3ef74f0a344d" providerId="ADAL" clId="{13950D14-A59A-47EE-B2CE-D5EE98081214}" dt="2020-09-01T20:26:25.087" v="671" actId="20577"/>
          <ac:spMkLst>
            <pc:docMk/>
            <pc:sldMk cId="109562341" sldId="378"/>
            <ac:spMk id="2" creationId="{9AB78141-9EB5-409C-BB7E-5911E8F78E9A}"/>
          </ac:spMkLst>
        </pc:spChg>
        <pc:spChg chg="mod">
          <ac:chgData name="Parth" userId="45dc22c4-ca0b-4be7-ab5a-3ef74f0a344d" providerId="ADAL" clId="{13950D14-A59A-47EE-B2CE-D5EE98081214}" dt="2020-09-01T21:10:42.301" v="1473" actId="1076"/>
          <ac:spMkLst>
            <pc:docMk/>
            <pc:sldMk cId="109562341" sldId="378"/>
            <ac:spMk id="3" creationId="{583F09AC-0A11-456A-B3CC-33A9AB766331}"/>
          </ac:spMkLst>
        </pc:spChg>
        <pc:picChg chg="del mod">
          <ac:chgData name="Parth" userId="45dc22c4-ca0b-4be7-ab5a-3ef74f0a344d" providerId="ADAL" clId="{13950D14-A59A-47EE-B2CE-D5EE98081214}" dt="2020-09-01T20:06:12.935" v="61" actId="478"/>
          <ac:picMkLst>
            <pc:docMk/>
            <pc:sldMk cId="109562341" sldId="378"/>
            <ac:picMk id="5" creationId="{1009727B-4A7F-42DF-981F-B75D4F25A04A}"/>
          </ac:picMkLst>
        </pc:picChg>
      </pc:sldChg>
      <pc:sldChg chg="addSp delSp modSp add modAnim">
        <pc:chgData name="Parth" userId="45dc22c4-ca0b-4be7-ab5a-3ef74f0a344d" providerId="ADAL" clId="{13950D14-A59A-47EE-B2CE-D5EE98081214}" dt="2020-09-01T20:20:35.687" v="559"/>
        <pc:sldMkLst>
          <pc:docMk/>
          <pc:sldMk cId="3462214469" sldId="379"/>
        </pc:sldMkLst>
        <pc:spChg chg="mod">
          <ac:chgData name="Parth" userId="45dc22c4-ca0b-4be7-ab5a-3ef74f0a344d" providerId="ADAL" clId="{13950D14-A59A-47EE-B2CE-D5EE98081214}" dt="2020-09-01T20:19:28.201" v="488" actId="1076"/>
          <ac:spMkLst>
            <pc:docMk/>
            <pc:sldMk cId="3462214469" sldId="379"/>
            <ac:spMk id="2" creationId="{28E58306-767C-4406-82D3-CF3C52F48990}"/>
          </ac:spMkLst>
        </pc:spChg>
        <pc:spChg chg="mod">
          <ac:chgData name="Parth" userId="45dc22c4-ca0b-4be7-ab5a-3ef74f0a344d" providerId="ADAL" clId="{13950D14-A59A-47EE-B2CE-D5EE98081214}" dt="2020-09-01T20:20:02.109" v="553" actId="20577"/>
          <ac:spMkLst>
            <pc:docMk/>
            <pc:sldMk cId="3462214469" sldId="379"/>
            <ac:spMk id="3" creationId="{F1CB7DF7-B579-4222-BFA0-B2F82199621C}"/>
          </ac:spMkLst>
        </pc:spChg>
        <pc:spChg chg="add del mod ord">
          <ac:chgData name="Parth" userId="45dc22c4-ca0b-4be7-ab5a-3ef74f0a344d" providerId="ADAL" clId="{13950D14-A59A-47EE-B2CE-D5EE98081214}" dt="2020-09-01T20:17:47.509" v="420" actId="478"/>
          <ac:spMkLst>
            <pc:docMk/>
            <pc:sldMk cId="3462214469" sldId="379"/>
            <ac:spMk id="6" creationId="{61AA6C31-8CE2-480A-942B-4F9513C0D89D}"/>
          </ac:spMkLst>
        </pc:spChg>
        <pc:picChg chg="add del mod ord">
          <ac:chgData name="Parth" userId="45dc22c4-ca0b-4be7-ab5a-3ef74f0a344d" providerId="ADAL" clId="{13950D14-A59A-47EE-B2CE-D5EE98081214}" dt="2020-09-01T20:17:45.975" v="419" actId="478"/>
          <ac:picMkLst>
            <pc:docMk/>
            <pc:sldMk cId="3462214469" sldId="379"/>
            <ac:picMk id="5" creationId="{6E9BB4F8-5F7A-4F49-9A9A-DF76FDB49082}"/>
          </ac:picMkLst>
        </pc:picChg>
        <pc:picChg chg="add mod">
          <ac:chgData name="Parth" userId="45dc22c4-ca0b-4be7-ab5a-3ef74f0a344d" providerId="ADAL" clId="{13950D14-A59A-47EE-B2CE-D5EE98081214}" dt="2020-09-01T20:19:31.765" v="489" actId="1076"/>
          <ac:picMkLst>
            <pc:docMk/>
            <pc:sldMk cId="3462214469" sldId="379"/>
            <ac:picMk id="7" creationId="{8C99D3A3-462A-4729-86A8-AE04D38A3AD7}"/>
          </ac:picMkLst>
        </pc:picChg>
      </pc:sldChg>
      <pc:sldChg chg="addSp modSp add modAnim modNotesTx">
        <pc:chgData name="Parth" userId="45dc22c4-ca0b-4be7-ab5a-3ef74f0a344d" providerId="ADAL" clId="{13950D14-A59A-47EE-B2CE-D5EE98081214}" dt="2020-09-01T21:19:35.473" v="1753" actId="20577"/>
        <pc:sldMkLst>
          <pc:docMk/>
          <pc:sldMk cId="213414255" sldId="380"/>
        </pc:sldMkLst>
        <pc:spChg chg="mod">
          <ac:chgData name="Parth" userId="45dc22c4-ca0b-4be7-ab5a-3ef74f0a344d" providerId="ADAL" clId="{13950D14-A59A-47EE-B2CE-D5EE98081214}" dt="2020-09-01T20:25:42.922" v="650" actId="1076"/>
          <ac:spMkLst>
            <pc:docMk/>
            <pc:sldMk cId="213414255" sldId="380"/>
            <ac:spMk id="3" creationId="{F1CB7DF7-B579-4222-BFA0-B2F82199621C}"/>
          </ac:spMkLst>
        </pc:spChg>
        <pc:spChg chg="add mod">
          <ac:chgData name="Parth" userId="45dc22c4-ca0b-4be7-ab5a-3ef74f0a344d" providerId="ADAL" clId="{13950D14-A59A-47EE-B2CE-D5EE98081214}" dt="2020-09-01T21:17:41.889" v="1553" actId="692"/>
          <ac:spMkLst>
            <pc:docMk/>
            <pc:sldMk cId="213414255" sldId="380"/>
            <ac:spMk id="5" creationId="{D92FA5E2-DBAC-4F08-A1B6-48139086289A}"/>
          </ac:spMkLst>
        </pc:spChg>
      </pc:sldChg>
      <pc:sldChg chg="modSp add del">
        <pc:chgData name="Parth" userId="45dc22c4-ca0b-4be7-ab5a-3ef74f0a344d" providerId="ADAL" clId="{13950D14-A59A-47EE-B2CE-D5EE98081214}" dt="2020-09-01T20:28:20.182" v="688" actId="2696"/>
        <pc:sldMkLst>
          <pc:docMk/>
          <pc:sldMk cId="1310132483" sldId="381"/>
        </pc:sldMkLst>
        <pc:spChg chg="mod">
          <ac:chgData name="Parth" userId="45dc22c4-ca0b-4be7-ab5a-3ef74f0a344d" providerId="ADAL" clId="{13950D14-A59A-47EE-B2CE-D5EE98081214}" dt="2020-09-01T20:28:09.897" v="687" actId="20577"/>
          <ac:spMkLst>
            <pc:docMk/>
            <pc:sldMk cId="1310132483" sldId="381"/>
            <ac:spMk id="3" creationId="{583F09AC-0A11-456A-B3CC-33A9AB766331}"/>
          </ac:spMkLst>
        </pc:spChg>
      </pc:sldChg>
      <pc:sldChg chg="addSp delSp modSp add ord modAnim">
        <pc:chgData name="Parth" userId="45dc22c4-ca0b-4be7-ab5a-3ef74f0a344d" providerId="ADAL" clId="{13950D14-A59A-47EE-B2CE-D5EE98081214}" dt="2020-09-01T20:58:46.834" v="1097"/>
        <pc:sldMkLst>
          <pc:docMk/>
          <pc:sldMk cId="2227070413" sldId="381"/>
        </pc:sldMkLst>
        <pc:spChg chg="mod">
          <ac:chgData name="Parth" userId="45dc22c4-ca0b-4be7-ab5a-3ef74f0a344d" providerId="ADAL" clId="{13950D14-A59A-47EE-B2CE-D5EE98081214}" dt="2020-09-01T20:58:46.834" v="1097"/>
          <ac:spMkLst>
            <pc:docMk/>
            <pc:sldMk cId="2227070413" sldId="381"/>
            <ac:spMk id="3" creationId="{F1CB7DF7-B579-4222-BFA0-B2F82199621C}"/>
          </ac:spMkLst>
        </pc:spChg>
        <pc:spChg chg="add del">
          <ac:chgData name="Parth" userId="45dc22c4-ca0b-4be7-ab5a-3ef74f0a344d" providerId="ADAL" clId="{13950D14-A59A-47EE-B2CE-D5EE98081214}" dt="2020-09-01T20:58:44.668" v="1094"/>
          <ac:spMkLst>
            <pc:docMk/>
            <pc:sldMk cId="2227070413" sldId="381"/>
            <ac:spMk id="5" creationId="{DD48CDFF-60F6-4A36-B7B4-D9FAEE27C61F}"/>
          </ac:spMkLst>
        </pc:spChg>
      </pc:sldChg>
      <pc:sldChg chg="modSp add ord">
        <pc:chgData name="Parth" userId="45dc22c4-ca0b-4be7-ab5a-3ef74f0a344d" providerId="ADAL" clId="{13950D14-A59A-47EE-B2CE-D5EE98081214}" dt="2020-09-06T23:54:27.179" v="4458" actId="20577"/>
        <pc:sldMkLst>
          <pc:docMk/>
          <pc:sldMk cId="1620473070" sldId="382"/>
        </pc:sldMkLst>
        <pc:spChg chg="mod">
          <ac:chgData name="Parth" userId="45dc22c4-ca0b-4be7-ab5a-3ef74f0a344d" providerId="ADAL" clId="{13950D14-A59A-47EE-B2CE-D5EE98081214}" dt="2020-09-06T23:54:27.179" v="4458" actId="20577"/>
          <ac:spMkLst>
            <pc:docMk/>
            <pc:sldMk cId="1620473070" sldId="382"/>
            <ac:spMk id="2" creationId="{3959A9F7-1F0F-41B3-AC3A-6878B8EBF268}"/>
          </ac:spMkLst>
        </pc:spChg>
        <pc:spChg chg="mod">
          <ac:chgData name="Parth" userId="45dc22c4-ca0b-4be7-ab5a-3ef74f0a344d" providerId="ADAL" clId="{13950D14-A59A-47EE-B2CE-D5EE98081214}" dt="2020-09-01T20:47:44.866" v="1090" actId="20577"/>
          <ac:spMkLst>
            <pc:docMk/>
            <pc:sldMk cId="1620473070" sldId="382"/>
            <ac:spMk id="3" creationId="{E89CA409-B587-4D69-B35B-3FF3DF2265BD}"/>
          </ac:spMkLst>
        </pc:spChg>
      </pc:sldChg>
      <pc:sldChg chg="add">
        <pc:chgData name="Parth" userId="45dc22c4-ca0b-4be7-ab5a-3ef74f0a344d" providerId="ADAL" clId="{13950D14-A59A-47EE-B2CE-D5EE98081214}" dt="2020-09-01T20:48:30.277" v="1091"/>
        <pc:sldMkLst>
          <pc:docMk/>
          <pc:sldMk cId="4182362813" sldId="383"/>
        </pc:sldMkLst>
      </pc:sldChg>
      <pc:sldChg chg="add del ord modAnim">
        <pc:chgData name="Parth" userId="45dc22c4-ca0b-4be7-ab5a-3ef74f0a344d" providerId="ADAL" clId="{13950D14-A59A-47EE-B2CE-D5EE98081214}" dt="2020-09-01T21:16:46.853" v="1478" actId="2696"/>
        <pc:sldMkLst>
          <pc:docMk/>
          <pc:sldMk cId="440315173" sldId="384"/>
        </pc:sldMkLst>
      </pc:sldChg>
      <pc:sldChg chg="addSp delSp modSp add ord modAnim">
        <pc:chgData name="Parth" userId="45dc22c4-ca0b-4be7-ab5a-3ef74f0a344d" providerId="ADAL" clId="{13950D14-A59A-47EE-B2CE-D5EE98081214}" dt="2020-09-01T21:48:04.340" v="1866"/>
        <pc:sldMkLst>
          <pc:docMk/>
          <pc:sldMk cId="4238106411" sldId="384"/>
        </pc:sldMkLst>
        <pc:spChg chg="mod">
          <ac:chgData name="Parth" userId="45dc22c4-ca0b-4be7-ab5a-3ef74f0a344d" providerId="ADAL" clId="{13950D14-A59A-47EE-B2CE-D5EE98081214}" dt="2020-09-01T21:44:06.511" v="1864" actId="6549"/>
          <ac:spMkLst>
            <pc:docMk/>
            <pc:sldMk cId="4238106411" sldId="384"/>
            <ac:spMk id="3" creationId="{F1CB7DF7-B579-4222-BFA0-B2F82199621C}"/>
          </ac:spMkLst>
        </pc:spChg>
        <pc:spChg chg="add mod">
          <ac:chgData name="Parth" userId="45dc22c4-ca0b-4be7-ab5a-3ef74f0a344d" providerId="ADAL" clId="{13950D14-A59A-47EE-B2CE-D5EE98081214}" dt="2020-09-01T21:23:43.644" v="1779" actId="1076"/>
          <ac:spMkLst>
            <pc:docMk/>
            <pc:sldMk cId="4238106411" sldId="384"/>
            <ac:spMk id="8" creationId="{47A02EA3-1AF3-467F-BDBF-049B388EC417}"/>
          </ac:spMkLst>
        </pc:spChg>
        <pc:picChg chg="add mod">
          <ac:chgData name="Parth" userId="45dc22c4-ca0b-4be7-ab5a-3ef74f0a344d" providerId="ADAL" clId="{13950D14-A59A-47EE-B2CE-D5EE98081214}" dt="2020-09-01T21:22:38.938" v="1769" actId="1076"/>
          <ac:picMkLst>
            <pc:docMk/>
            <pc:sldMk cId="4238106411" sldId="384"/>
            <ac:picMk id="5" creationId="{1436FB77-4255-49D5-B7E1-9A0F7C2894F1}"/>
          </ac:picMkLst>
        </pc:picChg>
        <pc:picChg chg="add mod">
          <ac:chgData name="Parth" userId="45dc22c4-ca0b-4be7-ab5a-3ef74f0a344d" providerId="ADAL" clId="{13950D14-A59A-47EE-B2CE-D5EE98081214}" dt="2020-09-01T21:22:33.962" v="1768" actId="14100"/>
          <ac:picMkLst>
            <pc:docMk/>
            <pc:sldMk cId="4238106411" sldId="384"/>
            <ac:picMk id="6" creationId="{87EC0B8B-C58B-49D6-97C2-C51183EAF5AA}"/>
          </ac:picMkLst>
        </pc:picChg>
        <pc:picChg chg="del">
          <ac:chgData name="Parth" userId="45dc22c4-ca0b-4be7-ab5a-3ef74f0a344d" providerId="ADAL" clId="{13950D14-A59A-47EE-B2CE-D5EE98081214}" dt="2020-09-01T21:21:02.969" v="1756" actId="478"/>
          <ac:picMkLst>
            <pc:docMk/>
            <pc:sldMk cId="4238106411" sldId="384"/>
            <ac:picMk id="7" creationId="{8C99D3A3-462A-4729-86A8-AE04D38A3AD7}"/>
          </ac:picMkLst>
        </pc:picChg>
      </pc:sldChg>
      <pc:sldChg chg="addSp modSp add ord modAnim">
        <pc:chgData name="Parth" userId="45dc22c4-ca0b-4be7-ab5a-3ef74f0a344d" providerId="ADAL" clId="{13950D14-A59A-47EE-B2CE-D5EE98081214}" dt="2020-09-02T00:58:42.911" v="1928"/>
        <pc:sldMkLst>
          <pc:docMk/>
          <pc:sldMk cId="2213832616" sldId="385"/>
        </pc:sldMkLst>
        <pc:spChg chg="mod">
          <ac:chgData name="Parth" userId="45dc22c4-ca0b-4be7-ab5a-3ef74f0a344d" providerId="ADAL" clId="{13950D14-A59A-47EE-B2CE-D5EE98081214}" dt="2020-09-02T00:55:57.133" v="1900" actId="20577"/>
          <ac:spMkLst>
            <pc:docMk/>
            <pc:sldMk cId="2213832616" sldId="385"/>
            <ac:spMk id="2" creationId="{21E44ADE-0396-4248-A5B8-32C88F1665D3}"/>
          </ac:spMkLst>
        </pc:spChg>
        <pc:spChg chg="mod">
          <ac:chgData name="Parth" userId="45dc22c4-ca0b-4be7-ab5a-3ef74f0a344d" providerId="ADAL" clId="{13950D14-A59A-47EE-B2CE-D5EE98081214}" dt="2020-09-02T00:57:52.951" v="1918" actId="20577"/>
          <ac:spMkLst>
            <pc:docMk/>
            <pc:sldMk cId="2213832616" sldId="385"/>
            <ac:spMk id="3" creationId="{CD57A0D5-FDCD-40E5-A903-2CE062DC8E0C}"/>
          </ac:spMkLst>
        </pc:spChg>
        <pc:picChg chg="add mod">
          <ac:chgData name="Parth" userId="45dc22c4-ca0b-4be7-ab5a-3ef74f0a344d" providerId="ADAL" clId="{13950D14-A59A-47EE-B2CE-D5EE98081214}" dt="2020-09-02T00:56:37.109" v="1905" actId="1076"/>
          <ac:picMkLst>
            <pc:docMk/>
            <pc:sldMk cId="2213832616" sldId="385"/>
            <ac:picMk id="5" creationId="{30EA7535-EAFB-43DA-9FE2-38F3AB4D923E}"/>
          </ac:picMkLst>
        </pc:picChg>
      </pc:sldChg>
      <pc:sldChg chg="modSp add ord modAnim">
        <pc:chgData name="Parth" userId="45dc22c4-ca0b-4be7-ab5a-3ef74f0a344d" providerId="ADAL" clId="{13950D14-A59A-47EE-B2CE-D5EE98081214}" dt="2020-09-02T01:03:24.350" v="1955"/>
        <pc:sldMkLst>
          <pc:docMk/>
          <pc:sldMk cId="3420567849" sldId="386"/>
        </pc:sldMkLst>
        <pc:spChg chg="mod">
          <ac:chgData name="Parth" userId="45dc22c4-ca0b-4be7-ab5a-3ef74f0a344d" providerId="ADAL" clId="{13950D14-A59A-47EE-B2CE-D5EE98081214}" dt="2020-09-02T00:58:47.741" v="1941" actId="20577"/>
          <ac:spMkLst>
            <pc:docMk/>
            <pc:sldMk cId="3420567849" sldId="386"/>
            <ac:spMk id="2" creationId="{28E58306-767C-4406-82D3-CF3C52F48990}"/>
          </ac:spMkLst>
        </pc:spChg>
        <pc:spChg chg="mod">
          <ac:chgData name="Parth" userId="45dc22c4-ca0b-4be7-ab5a-3ef74f0a344d" providerId="ADAL" clId="{13950D14-A59A-47EE-B2CE-D5EE98081214}" dt="2020-09-02T01:00:36.187" v="1951" actId="6549"/>
          <ac:spMkLst>
            <pc:docMk/>
            <pc:sldMk cId="3420567849" sldId="386"/>
            <ac:spMk id="3" creationId="{F1CB7DF7-B579-4222-BFA0-B2F82199621C}"/>
          </ac:spMkLst>
        </pc:spChg>
      </pc:sldChg>
      <pc:sldChg chg="addSp modSp add del">
        <pc:chgData name="Parth" userId="45dc22c4-ca0b-4be7-ab5a-3ef74f0a344d" providerId="ADAL" clId="{13950D14-A59A-47EE-B2CE-D5EE98081214}" dt="2020-09-02T14:23:54.949" v="2288" actId="2696"/>
        <pc:sldMkLst>
          <pc:docMk/>
          <pc:sldMk cId="3738679121" sldId="387"/>
        </pc:sldMkLst>
        <pc:spChg chg="mod">
          <ac:chgData name="Parth" userId="45dc22c4-ca0b-4be7-ab5a-3ef74f0a344d" providerId="ADAL" clId="{13950D14-A59A-47EE-B2CE-D5EE98081214}" dt="2020-09-02T03:52:17.523" v="2285" actId="20577"/>
          <ac:spMkLst>
            <pc:docMk/>
            <pc:sldMk cId="3738679121" sldId="387"/>
            <ac:spMk id="2" creationId="{112FE7E5-3DA9-4905-BF62-6C973CC8443A}"/>
          </ac:spMkLst>
        </pc:spChg>
        <pc:picChg chg="add">
          <ac:chgData name="Parth" userId="45dc22c4-ca0b-4be7-ab5a-3ef74f0a344d" providerId="ADAL" clId="{13950D14-A59A-47EE-B2CE-D5EE98081214}" dt="2020-09-02T03:52:36.223" v="2286"/>
          <ac:picMkLst>
            <pc:docMk/>
            <pc:sldMk cId="3738679121" sldId="387"/>
            <ac:picMk id="5" creationId="{6CA8C8D2-FED1-4990-9D77-8BFD104867D2}"/>
          </ac:picMkLst>
        </pc:picChg>
      </pc:sldChg>
      <pc:sldChg chg="addSp delSp modSp add del">
        <pc:chgData name="Parth" userId="45dc22c4-ca0b-4be7-ab5a-3ef74f0a344d" providerId="ADAL" clId="{13950D14-A59A-47EE-B2CE-D5EE98081214}" dt="2020-09-06T22:47:51.961" v="3829" actId="2696"/>
        <pc:sldMkLst>
          <pc:docMk/>
          <pc:sldMk cId="3932152621" sldId="387"/>
        </pc:sldMkLst>
        <pc:spChg chg="mod">
          <ac:chgData name="Parth" userId="45dc22c4-ca0b-4be7-ab5a-3ef74f0a344d" providerId="ADAL" clId="{13950D14-A59A-47EE-B2CE-D5EE98081214}" dt="2020-09-02T14:25:05.606" v="2298" actId="20577"/>
          <ac:spMkLst>
            <pc:docMk/>
            <pc:sldMk cId="3932152621" sldId="387"/>
            <ac:spMk id="2" creationId="{1DA5DD10-F6EA-4BD4-A12A-D2CE629DDDEF}"/>
          </ac:spMkLst>
        </pc:spChg>
        <pc:spChg chg="del">
          <ac:chgData name="Parth" userId="45dc22c4-ca0b-4be7-ab5a-3ef74f0a344d" providerId="ADAL" clId="{13950D14-A59A-47EE-B2CE-D5EE98081214}" dt="2020-09-02T14:25:20.170" v="2300"/>
          <ac:spMkLst>
            <pc:docMk/>
            <pc:sldMk cId="3932152621" sldId="387"/>
            <ac:spMk id="3" creationId="{396E5259-9B18-4677-B82F-41857B02983C}"/>
          </ac:spMkLst>
        </pc:spChg>
        <pc:spChg chg="add mod">
          <ac:chgData name="Parth" userId="45dc22c4-ca0b-4be7-ab5a-3ef74f0a344d" providerId="ADAL" clId="{13950D14-A59A-47EE-B2CE-D5EE98081214}" dt="2020-09-06T22:47:48.881" v="3828" actId="20577"/>
          <ac:spMkLst>
            <pc:docMk/>
            <pc:sldMk cId="3932152621" sldId="387"/>
            <ac:spMk id="7" creationId="{FE17A7B5-C6C9-4683-9672-2321F6DA6185}"/>
          </ac:spMkLst>
        </pc:spChg>
        <pc:spChg chg="add del mod">
          <ac:chgData name="Parth" userId="45dc22c4-ca0b-4be7-ab5a-3ef74f0a344d" providerId="ADAL" clId="{13950D14-A59A-47EE-B2CE-D5EE98081214}" dt="2020-09-02T14:29:07.863" v="2369" actId="478"/>
          <ac:spMkLst>
            <pc:docMk/>
            <pc:sldMk cId="3932152621" sldId="387"/>
            <ac:spMk id="8" creationId="{5BF7A1C0-343F-4E04-A00D-0673293EC290}"/>
          </ac:spMkLst>
        </pc:spChg>
        <pc:spChg chg="add del mod">
          <ac:chgData name="Parth" userId="45dc22c4-ca0b-4be7-ab5a-3ef74f0a344d" providerId="ADAL" clId="{13950D14-A59A-47EE-B2CE-D5EE98081214}" dt="2020-09-02T14:29:45.029" v="2416" actId="478"/>
          <ac:spMkLst>
            <pc:docMk/>
            <pc:sldMk cId="3932152621" sldId="387"/>
            <ac:spMk id="9" creationId="{2949578C-02BA-4A6F-8788-2EAA997279DC}"/>
          </ac:spMkLst>
        </pc:spChg>
        <pc:graphicFrameChg chg="add mod ord modGraphic">
          <ac:chgData name="Parth" userId="45dc22c4-ca0b-4be7-ab5a-3ef74f0a344d" providerId="ADAL" clId="{13950D14-A59A-47EE-B2CE-D5EE98081214}" dt="2020-09-02T14:26:19.953" v="2318" actId="122"/>
          <ac:graphicFrameMkLst>
            <pc:docMk/>
            <pc:sldMk cId="3932152621" sldId="387"/>
            <ac:graphicFrameMk id="5" creationId="{55086D51-3129-43B2-BAEB-FE9B62E34C50}"/>
          </ac:graphicFrameMkLst>
        </pc:graphicFrameChg>
      </pc:sldChg>
      <pc:sldChg chg="addSp modSp add modNotesTx">
        <pc:chgData name="Parth" userId="45dc22c4-ca0b-4be7-ab5a-3ef74f0a344d" providerId="ADAL" clId="{13950D14-A59A-47EE-B2CE-D5EE98081214}" dt="2020-09-06T23:59:06.122" v="4567" actId="20577"/>
        <pc:sldMkLst>
          <pc:docMk/>
          <pc:sldMk cId="2186637697" sldId="388"/>
        </pc:sldMkLst>
        <pc:spChg chg="add mod">
          <ac:chgData name="Parth" userId="45dc22c4-ca0b-4be7-ab5a-3ef74f0a344d" providerId="ADAL" clId="{13950D14-A59A-47EE-B2CE-D5EE98081214}" dt="2020-09-06T22:37:46.933" v="3798" actId="403"/>
          <ac:spMkLst>
            <pc:docMk/>
            <pc:sldMk cId="2186637697" sldId="388"/>
            <ac:spMk id="6" creationId="{7287F5B1-F76A-4AA0-BA99-7F2C6744D1A3}"/>
          </ac:spMkLst>
        </pc:spChg>
        <pc:spChg chg="add mod">
          <ac:chgData name="Parth" userId="45dc22c4-ca0b-4be7-ab5a-3ef74f0a344d" providerId="ADAL" clId="{13950D14-A59A-47EE-B2CE-D5EE98081214}" dt="2020-09-06T23:59:06.122" v="4567" actId="20577"/>
          <ac:spMkLst>
            <pc:docMk/>
            <pc:sldMk cId="2186637697" sldId="388"/>
            <ac:spMk id="7" creationId="{289F9670-15DC-4844-9B4D-B0ED2B9EC7CD}"/>
          </ac:spMkLst>
        </pc:spChg>
      </pc:sldChg>
      <pc:sldChg chg="addSp delSp modSp add modNotesTx">
        <pc:chgData name="Parth" userId="45dc22c4-ca0b-4be7-ab5a-3ef74f0a344d" providerId="ADAL" clId="{13950D14-A59A-47EE-B2CE-D5EE98081214}" dt="2020-09-07T00:03:26.722" v="4706" actId="20577"/>
        <pc:sldMkLst>
          <pc:docMk/>
          <pc:sldMk cId="1874454494" sldId="389"/>
        </pc:sldMkLst>
        <pc:spChg chg="del">
          <ac:chgData name="Parth" userId="45dc22c4-ca0b-4be7-ab5a-3ef74f0a344d" providerId="ADAL" clId="{13950D14-A59A-47EE-B2CE-D5EE98081214}" dt="2020-09-02T14:31:10.126" v="2513" actId="478"/>
          <ac:spMkLst>
            <pc:docMk/>
            <pc:sldMk cId="1874454494" sldId="389"/>
            <ac:spMk id="7" creationId="{FE17A7B5-C6C9-4683-9672-2321F6DA6185}"/>
          </ac:spMkLst>
        </pc:spChg>
        <pc:spChg chg="add mod">
          <ac:chgData name="Parth" userId="45dc22c4-ca0b-4be7-ab5a-3ef74f0a344d" providerId="ADAL" clId="{13950D14-A59A-47EE-B2CE-D5EE98081214}" dt="2020-09-06T22:37:22.813" v="3754" actId="20577"/>
          <ac:spMkLst>
            <pc:docMk/>
            <pc:sldMk cId="1874454494" sldId="389"/>
            <ac:spMk id="8" creationId="{71DA0DDF-71C2-49F1-9E89-A171424DEB68}"/>
          </ac:spMkLst>
        </pc:spChg>
        <pc:spChg chg="mod">
          <ac:chgData name="Parth" userId="45dc22c4-ca0b-4be7-ab5a-3ef74f0a344d" providerId="ADAL" clId="{13950D14-A59A-47EE-B2CE-D5EE98081214}" dt="2020-09-07T00:03:26.722" v="4706" actId="20577"/>
          <ac:spMkLst>
            <pc:docMk/>
            <pc:sldMk cId="1874454494" sldId="389"/>
            <ac:spMk id="9" creationId="{2949578C-02BA-4A6F-8788-2EAA997279DC}"/>
          </ac:spMkLst>
        </pc:spChg>
      </pc:sldChg>
      <pc:sldChg chg="modSp add del">
        <pc:chgData name="Parth" userId="45dc22c4-ca0b-4be7-ab5a-3ef74f0a344d" providerId="ADAL" clId="{13950D14-A59A-47EE-B2CE-D5EE98081214}" dt="2020-09-02T15:47:18.407" v="2597" actId="2696"/>
        <pc:sldMkLst>
          <pc:docMk/>
          <pc:sldMk cId="559726384" sldId="390"/>
        </pc:sldMkLst>
        <pc:spChg chg="mod">
          <ac:chgData name="Parth" userId="45dc22c4-ca0b-4be7-ab5a-3ef74f0a344d" providerId="ADAL" clId="{13950D14-A59A-47EE-B2CE-D5EE98081214}" dt="2020-09-02T14:35:19.345" v="2580" actId="20577"/>
          <ac:spMkLst>
            <pc:docMk/>
            <pc:sldMk cId="559726384" sldId="390"/>
            <ac:spMk id="21" creationId="{ED26DFE7-593C-4FB5-9463-72DE4F39E9E6}"/>
          </ac:spMkLst>
        </pc:spChg>
      </pc:sldChg>
      <pc:sldChg chg="addSp delSp modSp add del modTransition modAnim">
        <pc:chgData name="Parth" userId="45dc22c4-ca0b-4be7-ab5a-3ef74f0a344d" providerId="ADAL" clId="{13950D14-A59A-47EE-B2CE-D5EE98081214}" dt="2020-09-07T03:19:08.288" v="7011" actId="2696"/>
        <pc:sldMkLst>
          <pc:docMk/>
          <pc:sldMk cId="1393311496" sldId="390"/>
        </pc:sldMkLst>
        <pc:spChg chg="mod">
          <ac:chgData name="Parth" userId="45dc22c4-ca0b-4be7-ab5a-3ef74f0a344d" providerId="ADAL" clId="{13950D14-A59A-47EE-B2CE-D5EE98081214}" dt="2020-09-06T14:59:37.976" v="2748" actId="404"/>
          <ac:spMkLst>
            <pc:docMk/>
            <pc:sldMk cId="1393311496" sldId="390"/>
            <ac:spMk id="2" creationId="{DD7515CA-CCBF-4657-AF83-8884B2678EE5}"/>
          </ac:spMkLst>
        </pc:spChg>
        <pc:spChg chg="mod">
          <ac:chgData name="Parth" userId="45dc22c4-ca0b-4be7-ab5a-3ef74f0a344d" providerId="ADAL" clId="{13950D14-A59A-47EE-B2CE-D5EE98081214}" dt="2020-09-06T15:25:36.587" v="3484" actId="14100"/>
          <ac:spMkLst>
            <pc:docMk/>
            <pc:sldMk cId="1393311496" sldId="390"/>
            <ac:spMk id="3" creationId="{31A345EA-8E0A-4FDA-82D2-977D81D86F1E}"/>
          </ac:spMkLst>
        </pc:spChg>
        <pc:spChg chg="add del">
          <ac:chgData name="Parth" userId="45dc22c4-ca0b-4be7-ab5a-3ef74f0a344d" providerId="ADAL" clId="{13950D14-A59A-47EE-B2CE-D5EE98081214}" dt="2020-09-06T14:59:02.319" v="2740"/>
          <ac:spMkLst>
            <pc:docMk/>
            <pc:sldMk cId="1393311496" sldId="390"/>
            <ac:spMk id="7" creationId="{D0A8884A-14C8-4A03-8A76-40715EC13251}"/>
          </ac:spMkLst>
        </pc:spChg>
        <pc:spChg chg="add mod ord">
          <ac:chgData name="Parth" userId="45dc22c4-ca0b-4be7-ab5a-3ef74f0a344d" providerId="ADAL" clId="{13950D14-A59A-47EE-B2CE-D5EE98081214}" dt="2020-09-06T15:10:51.066" v="3086" actId="14100"/>
          <ac:spMkLst>
            <pc:docMk/>
            <pc:sldMk cId="1393311496" sldId="390"/>
            <ac:spMk id="10" creationId="{6E85D2E0-4F86-40F2-B977-73C790146CDE}"/>
          </ac:spMkLst>
        </pc:spChg>
        <pc:picChg chg="add del">
          <ac:chgData name="Parth" userId="45dc22c4-ca0b-4be7-ab5a-3ef74f0a344d" providerId="ADAL" clId="{13950D14-A59A-47EE-B2CE-D5EE98081214}" dt="2020-09-06T14:59:02.319" v="2740"/>
          <ac:picMkLst>
            <pc:docMk/>
            <pc:sldMk cId="1393311496" sldId="390"/>
            <ac:picMk id="5" creationId="{274A139B-6813-49DE-AE32-94F202A33937}"/>
          </ac:picMkLst>
        </pc:picChg>
        <pc:picChg chg="add del">
          <ac:chgData name="Parth" userId="45dc22c4-ca0b-4be7-ab5a-3ef74f0a344d" providerId="ADAL" clId="{13950D14-A59A-47EE-B2CE-D5EE98081214}" dt="2020-09-06T14:59:02.319" v="2740"/>
          <ac:picMkLst>
            <pc:docMk/>
            <pc:sldMk cId="1393311496" sldId="390"/>
            <ac:picMk id="6" creationId="{0C74188C-3753-4F3A-ADDF-063B72D03E86}"/>
          </ac:picMkLst>
        </pc:picChg>
        <pc:picChg chg="add mod ord">
          <ac:chgData name="Parth" userId="45dc22c4-ca0b-4be7-ab5a-3ef74f0a344d" providerId="ADAL" clId="{13950D14-A59A-47EE-B2CE-D5EE98081214}" dt="2020-09-06T15:10:51.066" v="3086" actId="14100"/>
          <ac:picMkLst>
            <pc:docMk/>
            <pc:sldMk cId="1393311496" sldId="390"/>
            <ac:picMk id="8" creationId="{C6C84014-1450-4F04-8E6C-4BC4F267B7E2}"/>
          </ac:picMkLst>
        </pc:picChg>
        <pc:picChg chg="add mod ord">
          <ac:chgData name="Parth" userId="45dc22c4-ca0b-4be7-ab5a-3ef74f0a344d" providerId="ADAL" clId="{13950D14-A59A-47EE-B2CE-D5EE98081214}" dt="2020-09-06T15:10:51.066" v="3086" actId="14100"/>
          <ac:picMkLst>
            <pc:docMk/>
            <pc:sldMk cId="1393311496" sldId="390"/>
            <ac:picMk id="9" creationId="{B73F5B75-3779-4041-B7B3-87CD73F75B12}"/>
          </ac:picMkLst>
        </pc:picChg>
        <pc:picChg chg="add mod">
          <ac:chgData name="Parth" userId="45dc22c4-ca0b-4be7-ab5a-3ef74f0a344d" providerId="ADAL" clId="{13950D14-A59A-47EE-B2CE-D5EE98081214}" dt="2020-09-06T15:00:36.161" v="2752" actId="1076"/>
          <ac:picMkLst>
            <pc:docMk/>
            <pc:sldMk cId="1393311496" sldId="390"/>
            <ac:picMk id="11" creationId="{7410F8FA-55DF-4582-8E5D-9F73D31864F4}"/>
          </ac:picMkLst>
        </pc:picChg>
      </pc:sldChg>
      <pc:sldChg chg="modSp add del modTransition modAnim">
        <pc:chgData name="Parth" userId="45dc22c4-ca0b-4be7-ab5a-3ef74f0a344d" providerId="ADAL" clId="{13950D14-A59A-47EE-B2CE-D5EE98081214}" dt="2020-09-07T03:19:08.224" v="7010" actId="2696"/>
        <pc:sldMkLst>
          <pc:docMk/>
          <pc:sldMk cId="2935924128" sldId="391"/>
        </pc:sldMkLst>
        <pc:spChg chg="mod">
          <ac:chgData name="Parth" userId="45dc22c4-ca0b-4be7-ab5a-3ef74f0a344d" providerId="ADAL" clId="{13950D14-A59A-47EE-B2CE-D5EE98081214}" dt="2020-09-06T15:28:54.590" v="3511" actId="20577"/>
          <ac:spMkLst>
            <pc:docMk/>
            <pc:sldMk cId="2935924128" sldId="391"/>
            <ac:spMk id="3" creationId="{31A345EA-8E0A-4FDA-82D2-977D81D86F1E}"/>
          </ac:spMkLst>
        </pc:spChg>
      </pc:sldChg>
      <pc:sldChg chg="modSp add del modTransition modAnim modNotesTx">
        <pc:chgData name="Parth" userId="45dc22c4-ca0b-4be7-ab5a-3ef74f0a344d" providerId="ADAL" clId="{13950D14-A59A-47EE-B2CE-D5EE98081214}" dt="2020-09-07T03:19:08.141" v="7009" actId="2696"/>
        <pc:sldMkLst>
          <pc:docMk/>
          <pc:sldMk cId="4170285326" sldId="392"/>
        </pc:sldMkLst>
        <pc:spChg chg="mod">
          <ac:chgData name="Parth" userId="45dc22c4-ca0b-4be7-ab5a-3ef74f0a344d" providerId="ADAL" clId="{13950D14-A59A-47EE-B2CE-D5EE98081214}" dt="2020-09-06T20:54:57.224" v="3514" actId="207"/>
          <ac:spMkLst>
            <pc:docMk/>
            <pc:sldMk cId="4170285326" sldId="392"/>
            <ac:spMk id="3" creationId="{31A345EA-8E0A-4FDA-82D2-977D81D86F1E}"/>
          </ac:spMkLst>
        </pc:spChg>
      </pc:sldChg>
      <pc:sldChg chg="add del">
        <pc:chgData name="Parth" userId="45dc22c4-ca0b-4be7-ab5a-3ef74f0a344d" providerId="ADAL" clId="{13950D14-A59A-47EE-B2CE-D5EE98081214}" dt="2020-09-06T22:58:19.390" v="3831" actId="2696"/>
        <pc:sldMkLst>
          <pc:docMk/>
          <pc:sldMk cId="210815618" sldId="393"/>
        </pc:sldMkLst>
      </pc:sldChg>
      <pc:sldChg chg="modSp add">
        <pc:chgData name="Parth" userId="45dc22c4-ca0b-4be7-ab5a-3ef74f0a344d" providerId="ADAL" clId="{13950D14-A59A-47EE-B2CE-D5EE98081214}" dt="2020-09-14T20:07:44.272" v="8316" actId="20577"/>
        <pc:sldMkLst>
          <pc:docMk/>
          <pc:sldMk cId="1253443967" sldId="393"/>
        </pc:sldMkLst>
        <pc:spChg chg="mod">
          <ac:chgData name="Parth" userId="45dc22c4-ca0b-4be7-ab5a-3ef74f0a344d" providerId="ADAL" clId="{13950D14-A59A-47EE-B2CE-D5EE98081214}" dt="2020-09-06T22:58:25.889" v="3854" actId="20577"/>
          <ac:spMkLst>
            <pc:docMk/>
            <pc:sldMk cId="1253443967" sldId="393"/>
            <ac:spMk id="2" creationId="{9BA2966B-9C4D-4E9F-B470-D5C85097EC4C}"/>
          </ac:spMkLst>
        </pc:spChg>
        <pc:spChg chg="mod">
          <ac:chgData name="Parth" userId="45dc22c4-ca0b-4be7-ab5a-3ef74f0a344d" providerId="ADAL" clId="{13950D14-A59A-47EE-B2CE-D5EE98081214}" dt="2020-09-14T20:07:44.272" v="8316" actId="20577"/>
          <ac:spMkLst>
            <pc:docMk/>
            <pc:sldMk cId="1253443967" sldId="393"/>
            <ac:spMk id="3" creationId="{5FF08B23-5336-4602-9DB2-8A4C167D4547}"/>
          </ac:spMkLst>
        </pc:spChg>
      </pc:sldChg>
      <pc:sldChg chg="modSp add del">
        <pc:chgData name="Parth" userId="45dc22c4-ca0b-4be7-ab5a-3ef74f0a344d" providerId="ADAL" clId="{13950D14-A59A-47EE-B2CE-D5EE98081214}" dt="2020-09-06T22:37:01.810" v="3735" actId="2696"/>
        <pc:sldMkLst>
          <pc:docMk/>
          <pc:sldMk cId="4143090785" sldId="393"/>
        </pc:sldMkLst>
        <pc:spChg chg="mod">
          <ac:chgData name="Parth" userId="45dc22c4-ca0b-4be7-ab5a-3ef74f0a344d" providerId="ADAL" clId="{13950D14-A59A-47EE-B2CE-D5EE98081214}" dt="2020-09-06T22:36:32.138" v="3732" actId="20577"/>
          <ac:spMkLst>
            <pc:docMk/>
            <pc:sldMk cId="4143090785" sldId="393"/>
            <ac:spMk id="21" creationId="{ED26DFE7-593C-4FB5-9463-72DE4F39E9E6}"/>
          </ac:spMkLst>
        </pc:spChg>
      </pc:sldChg>
      <pc:sldChg chg="modSp add modAnim modNotesTx">
        <pc:chgData name="Parth" userId="45dc22c4-ca0b-4be7-ab5a-3ef74f0a344d" providerId="ADAL" clId="{13950D14-A59A-47EE-B2CE-D5EE98081214}" dt="2020-09-07T00:07:35.671" v="4712" actId="6549"/>
        <pc:sldMkLst>
          <pc:docMk/>
          <pc:sldMk cId="975204213" sldId="394"/>
        </pc:sldMkLst>
        <pc:spChg chg="mod">
          <ac:chgData name="Parth" userId="45dc22c4-ca0b-4be7-ab5a-3ef74f0a344d" providerId="ADAL" clId="{13950D14-A59A-47EE-B2CE-D5EE98081214}" dt="2020-09-06T23:05:00.807" v="4198" actId="20577"/>
          <ac:spMkLst>
            <pc:docMk/>
            <pc:sldMk cId="975204213" sldId="394"/>
            <ac:spMk id="2" creationId="{E4714ED3-B464-43D5-9A48-0F5BAF1C0EDA}"/>
          </ac:spMkLst>
        </pc:spChg>
        <pc:spChg chg="mod">
          <ac:chgData name="Parth" userId="45dc22c4-ca0b-4be7-ab5a-3ef74f0a344d" providerId="ADAL" clId="{13950D14-A59A-47EE-B2CE-D5EE98081214}" dt="2020-09-07T00:07:35.671" v="4712" actId="6549"/>
          <ac:spMkLst>
            <pc:docMk/>
            <pc:sldMk cId="975204213" sldId="394"/>
            <ac:spMk id="3" creationId="{74EC2821-4CE5-4233-88BD-5BC516371300}"/>
          </ac:spMkLst>
        </pc:spChg>
      </pc:sldChg>
      <pc:sldChg chg="add del">
        <pc:chgData name="Parth" userId="45dc22c4-ca0b-4be7-ab5a-3ef74f0a344d" providerId="ADAL" clId="{13950D14-A59A-47EE-B2CE-D5EE98081214}" dt="2020-09-06T23:04:51.235" v="4185" actId="2696"/>
        <pc:sldMkLst>
          <pc:docMk/>
          <pc:sldMk cId="2176018042" sldId="394"/>
        </pc:sldMkLst>
      </pc:sldChg>
      <pc:sldChg chg="modSp add">
        <pc:chgData name="Parth" userId="45dc22c4-ca0b-4be7-ab5a-3ef74f0a344d" providerId="ADAL" clId="{13950D14-A59A-47EE-B2CE-D5EE98081214}" dt="2020-09-14T20:07:36.723" v="8315" actId="20577"/>
        <pc:sldMkLst>
          <pc:docMk/>
          <pc:sldMk cId="1929137242" sldId="395"/>
        </pc:sldMkLst>
        <pc:spChg chg="mod">
          <ac:chgData name="Parth" userId="45dc22c4-ca0b-4be7-ab5a-3ef74f0a344d" providerId="ADAL" clId="{13950D14-A59A-47EE-B2CE-D5EE98081214}" dt="2020-09-06T23:54:56.148" v="4499" actId="404"/>
          <ac:spMkLst>
            <pc:docMk/>
            <pc:sldMk cId="1929137242" sldId="395"/>
            <ac:spMk id="2" creationId="{3959A9F7-1F0F-41B3-AC3A-6878B8EBF268}"/>
          </ac:spMkLst>
        </pc:spChg>
        <pc:spChg chg="mod">
          <ac:chgData name="Parth" userId="45dc22c4-ca0b-4be7-ab5a-3ef74f0a344d" providerId="ADAL" clId="{13950D14-A59A-47EE-B2CE-D5EE98081214}" dt="2020-09-14T20:07:36.723" v="8315" actId="20577"/>
          <ac:spMkLst>
            <pc:docMk/>
            <pc:sldMk cId="1929137242" sldId="395"/>
            <ac:spMk id="3" creationId="{E89CA409-B587-4D69-B35B-3FF3DF2265BD}"/>
          </ac:spMkLst>
        </pc:spChg>
      </pc:sldChg>
      <pc:sldChg chg="modSp add">
        <pc:chgData name="Parth" userId="45dc22c4-ca0b-4be7-ab5a-3ef74f0a344d" providerId="ADAL" clId="{13950D14-A59A-47EE-B2CE-D5EE98081214}" dt="2020-10-12T14:07:01.399" v="8318" actId="1076"/>
        <pc:sldMkLst>
          <pc:docMk/>
          <pc:sldMk cId="824555626" sldId="396"/>
        </pc:sldMkLst>
        <pc:spChg chg="mod">
          <ac:chgData name="Parth" userId="45dc22c4-ca0b-4be7-ab5a-3ef74f0a344d" providerId="ADAL" clId="{13950D14-A59A-47EE-B2CE-D5EE98081214}" dt="2020-10-12T14:07:01.399" v="8318" actId="1076"/>
          <ac:spMkLst>
            <pc:docMk/>
            <pc:sldMk cId="824555626" sldId="396"/>
            <ac:spMk id="7" creationId="{289F9670-15DC-4844-9B4D-B0ED2B9EC7CD}"/>
          </ac:spMkLst>
        </pc:spChg>
      </pc:sldChg>
      <pc:sldChg chg="modSp add modAnim">
        <pc:chgData name="Parth" userId="45dc22c4-ca0b-4be7-ab5a-3ef74f0a344d" providerId="ADAL" clId="{13950D14-A59A-47EE-B2CE-D5EE98081214}" dt="2020-09-07T00:18:01.795" v="5386" actId="1076"/>
        <pc:sldMkLst>
          <pc:docMk/>
          <pc:sldMk cId="4087079726" sldId="397"/>
        </pc:sldMkLst>
        <pc:spChg chg="mod">
          <ac:chgData name="Parth" userId="45dc22c4-ca0b-4be7-ab5a-3ef74f0a344d" providerId="ADAL" clId="{13950D14-A59A-47EE-B2CE-D5EE98081214}" dt="2020-09-07T00:13:39.267" v="5155" actId="20577"/>
          <ac:spMkLst>
            <pc:docMk/>
            <pc:sldMk cId="4087079726" sldId="397"/>
            <ac:spMk id="2" creationId="{3C80F01E-AB79-4C31-B643-7739603CA873}"/>
          </ac:spMkLst>
        </pc:spChg>
        <pc:spChg chg="mod">
          <ac:chgData name="Parth" userId="45dc22c4-ca0b-4be7-ab5a-3ef74f0a344d" providerId="ADAL" clId="{13950D14-A59A-47EE-B2CE-D5EE98081214}" dt="2020-09-07T00:18:01.795" v="5386" actId="1076"/>
          <ac:spMkLst>
            <pc:docMk/>
            <pc:sldMk cId="4087079726" sldId="397"/>
            <ac:spMk id="3" creationId="{4BF89579-D1F1-4FFA-8C86-B3D2EBA388FD}"/>
          </ac:spMkLst>
        </pc:spChg>
      </pc:sldChg>
      <pc:sldChg chg="modSp add">
        <pc:chgData name="Parth" userId="45dc22c4-ca0b-4be7-ab5a-3ef74f0a344d" providerId="ADAL" clId="{13950D14-A59A-47EE-B2CE-D5EE98081214}" dt="2020-09-07T00:19:00.458" v="5398" actId="1076"/>
        <pc:sldMkLst>
          <pc:docMk/>
          <pc:sldMk cId="2159095287" sldId="398"/>
        </pc:sldMkLst>
        <pc:spChg chg="mod">
          <ac:chgData name="Parth" userId="45dc22c4-ca0b-4be7-ab5a-3ef74f0a344d" providerId="ADAL" clId="{13950D14-A59A-47EE-B2CE-D5EE98081214}" dt="2020-09-07T00:19:00.458" v="5398" actId="1076"/>
          <ac:spMkLst>
            <pc:docMk/>
            <pc:sldMk cId="2159095287" sldId="398"/>
            <ac:spMk id="3" creationId="{4BF89579-D1F1-4FFA-8C86-B3D2EBA388FD}"/>
          </ac:spMkLst>
        </pc:spChg>
      </pc:sldChg>
      <pc:sldChg chg="addSp modSp add modAnim">
        <pc:chgData name="Parth" userId="45dc22c4-ca0b-4be7-ab5a-3ef74f0a344d" providerId="ADAL" clId="{13950D14-A59A-47EE-B2CE-D5EE98081214}" dt="2020-09-07T01:09:22.859" v="5687"/>
        <pc:sldMkLst>
          <pc:docMk/>
          <pc:sldMk cId="4292275806" sldId="399"/>
        </pc:sldMkLst>
        <pc:spChg chg="mod">
          <ac:chgData name="Parth" userId="45dc22c4-ca0b-4be7-ab5a-3ef74f0a344d" providerId="ADAL" clId="{13950D14-A59A-47EE-B2CE-D5EE98081214}" dt="2020-09-07T00:19:20.361" v="5434" actId="20577"/>
          <ac:spMkLst>
            <pc:docMk/>
            <pc:sldMk cId="4292275806" sldId="399"/>
            <ac:spMk id="2" creationId="{4883ACED-2301-4043-9BD8-BE91C7C29BAE}"/>
          </ac:spMkLst>
        </pc:spChg>
        <pc:spChg chg="mod">
          <ac:chgData name="Parth" userId="45dc22c4-ca0b-4be7-ab5a-3ef74f0a344d" providerId="ADAL" clId="{13950D14-A59A-47EE-B2CE-D5EE98081214}" dt="2020-09-07T01:08:12.665" v="5678" actId="20577"/>
          <ac:spMkLst>
            <pc:docMk/>
            <pc:sldMk cId="4292275806" sldId="399"/>
            <ac:spMk id="3" creationId="{91855E1B-AC8F-46F7-81BB-78BCC4CE6D41}"/>
          </ac:spMkLst>
        </pc:spChg>
        <pc:picChg chg="add mod">
          <ac:chgData name="Parth" userId="45dc22c4-ca0b-4be7-ab5a-3ef74f0a344d" providerId="ADAL" clId="{13950D14-A59A-47EE-B2CE-D5EE98081214}" dt="2020-09-07T01:05:58.823" v="5439" actId="1076"/>
          <ac:picMkLst>
            <pc:docMk/>
            <pc:sldMk cId="4292275806" sldId="399"/>
            <ac:picMk id="5" creationId="{6C7B3623-D985-4048-8DE9-74A25BC42638}"/>
          </ac:picMkLst>
        </pc:picChg>
        <pc:picChg chg="add mod">
          <ac:chgData name="Parth" userId="45dc22c4-ca0b-4be7-ab5a-3ef74f0a344d" providerId="ADAL" clId="{13950D14-A59A-47EE-B2CE-D5EE98081214}" dt="2020-09-07T01:08:43.411" v="5684" actId="1076"/>
          <ac:picMkLst>
            <pc:docMk/>
            <pc:sldMk cId="4292275806" sldId="399"/>
            <ac:picMk id="6" creationId="{F022037F-50D5-4859-B87C-BDD7BA59C129}"/>
          </ac:picMkLst>
        </pc:picChg>
      </pc:sldChg>
      <pc:sldChg chg="addSp delSp modSp add delAnim modAnim">
        <pc:chgData name="Parth" userId="45dc22c4-ca0b-4be7-ab5a-3ef74f0a344d" providerId="ADAL" clId="{13950D14-A59A-47EE-B2CE-D5EE98081214}" dt="2020-09-07T01:13:22.577" v="5930" actId="1076"/>
        <pc:sldMkLst>
          <pc:docMk/>
          <pc:sldMk cId="3267675003" sldId="400"/>
        </pc:sldMkLst>
        <pc:spChg chg="mod">
          <ac:chgData name="Parth" userId="45dc22c4-ca0b-4be7-ab5a-3ef74f0a344d" providerId="ADAL" clId="{13950D14-A59A-47EE-B2CE-D5EE98081214}" dt="2020-09-07T01:13:15.495" v="5928" actId="20577"/>
          <ac:spMkLst>
            <pc:docMk/>
            <pc:sldMk cId="3267675003" sldId="400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10:09.575" v="5690" actId="478"/>
          <ac:picMkLst>
            <pc:docMk/>
            <pc:sldMk cId="3267675003" sldId="400"/>
            <ac:picMk id="6" creationId="{F022037F-50D5-4859-B87C-BDD7BA59C129}"/>
          </ac:picMkLst>
        </pc:picChg>
        <pc:picChg chg="add mod">
          <ac:chgData name="Parth" userId="45dc22c4-ca0b-4be7-ab5a-3ef74f0a344d" providerId="ADAL" clId="{13950D14-A59A-47EE-B2CE-D5EE98081214}" dt="2020-09-07T01:13:22.577" v="5930" actId="1076"/>
          <ac:picMkLst>
            <pc:docMk/>
            <pc:sldMk cId="3267675003" sldId="400"/>
            <ac:picMk id="7" creationId="{7C07942D-CA23-4FDA-B22E-DE328F79D76C}"/>
          </ac:picMkLst>
        </pc:picChg>
      </pc:sldChg>
      <pc:sldChg chg="addSp modSp add">
        <pc:chgData name="Parth" userId="45dc22c4-ca0b-4be7-ab5a-3ef74f0a344d" providerId="ADAL" clId="{13950D14-A59A-47EE-B2CE-D5EE98081214}" dt="2020-09-07T01:14:14.777" v="5943" actId="14100"/>
        <pc:sldMkLst>
          <pc:docMk/>
          <pc:sldMk cId="2723633162" sldId="401"/>
        </pc:sldMkLst>
        <pc:spChg chg="mod">
          <ac:chgData name="Parth" userId="45dc22c4-ca0b-4be7-ab5a-3ef74f0a344d" providerId="ADAL" clId="{13950D14-A59A-47EE-B2CE-D5EE98081214}" dt="2020-09-07T01:13:43.481" v="5934" actId="6549"/>
          <ac:spMkLst>
            <pc:docMk/>
            <pc:sldMk cId="2723633162" sldId="401"/>
            <ac:spMk id="3" creationId="{91855E1B-AC8F-46F7-81BB-78BCC4CE6D41}"/>
          </ac:spMkLst>
        </pc:spChg>
        <pc:picChg chg="add mod">
          <ac:chgData name="Parth" userId="45dc22c4-ca0b-4be7-ab5a-3ef74f0a344d" providerId="ADAL" clId="{13950D14-A59A-47EE-B2CE-D5EE98081214}" dt="2020-09-07T01:14:14.777" v="5943" actId="14100"/>
          <ac:picMkLst>
            <pc:docMk/>
            <pc:sldMk cId="2723633162" sldId="401"/>
            <ac:picMk id="6" creationId="{8DC6C92E-7984-4E6E-81F3-EE4E0CDC1651}"/>
          </ac:picMkLst>
        </pc:picChg>
        <pc:picChg chg="mod">
          <ac:chgData name="Parth" userId="45dc22c4-ca0b-4be7-ab5a-3ef74f0a344d" providerId="ADAL" clId="{13950D14-A59A-47EE-B2CE-D5EE98081214}" dt="2020-09-07T01:13:42.035" v="5933" actId="1076"/>
          <ac:picMkLst>
            <pc:docMk/>
            <pc:sldMk cId="2723633162" sldId="401"/>
            <ac:picMk id="7" creationId="{7C07942D-CA23-4FDA-B22E-DE328F79D76C}"/>
          </ac:picMkLst>
        </pc:picChg>
      </pc:sldChg>
      <pc:sldChg chg="delSp modSp add modAnim">
        <pc:chgData name="Parth" userId="45dc22c4-ca0b-4be7-ab5a-3ef74f0a344d" providerId="ADAL" clId="{13950D14-A59A-47EE-B2CE-D5EE98081214}" dt="2020-09-07T01:18:47.479" v="6148"/>
        <pc:sldMkLst>
          <pc:docMk/>
          <pc:sldMk cId="761976881" sldId="402"/>
        </pc:sldMkLst>
        <pc:spChg chg="mod">
          <ac:chgData name="Parth" userId="45dc22c4-ca0b-4be7-ab5a-3ef74f0a344d" providerId="ADAL" clId="{13950D14-A59A-47EE-B2CE-D5EE98081214}" dt="2020-09-07T01:18:22.739" v="6143" actId="20577"/>
          <ac:spMkLst>
            <pc:docMk/>
            <pc:sldMk cId="761976881" sldId="402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15:06.487" v="5948" actId="478"/>
          <ac:picMkLst>
            <pc:docMk/>
            <pc:sldMk cId="761976881" sldId="402"/>
            <ac:picMk id="6" creationId="{8DC6C92E-7984-4E6E-81F3-EE4E0CDC1651}"/>
          </ac:picMkLst>
        </pc:picChg>
        <pc:picChg chg="mod">
          <ac:chgData name="Parth" userId="45dc22c4-ca0b-4be7-ab5a-3ef74f0a344d" providerId="ADAL" clId="{13950D14-A59A-47EE-B2CE-D5EE98081214}" dt="2020-09-07T01:15:10.025" v="5949" actId="1076"/>
          <ac:picMkLst>
            <pc:docMk/>
            <pc:sldMk cId="761976881" sldId="402"/>
            <ac:picMk id="7" creationId="{7C07942D-CA23-4FDA-B22E-DE328F79D76C}"/>
          </ac:picMkLst>
        </pc:picChg>
      </pc:sldChg>
      <pc:sldChg chg="modSp add modAnim">
        <pc:chgData name="Parth" userId="45dc22c4-ca0b-4be7-ab5a-3ef74f0a344d" providerId="ADAL" clId="{13950D14-A59A-47EE-B2CE-D5EE98081214}" dt="2020-09-07T01:23:53.076" v="6398"/>
        <pc:sldMkLst>
          <pc:docMk/>
          <pc:sldMk cId="3225508963" sldId="403"/>
        </pc:sldMkLst>
        <pc:spChg chg="mod">
          <ac:chgData name="Parth" userId="45dc22c4-ca0b-4be7-ab5a-3ef74f0a344d" providerId="ADAL" clId="{13950D14-A59A-47EE-B2CE-D5EE98081214}" dt="2020-09-07T01:21:11.224" v="6251" actId="20577"/>
          <ac:spMkLst>
            <pc:docMk/>
            <pc:sldMk cId="3225508963" sldId="403"/>
            <ac:spMk id="3" creationId="{91855E1B-AC8F-46F7-81BB-78BCC4CE6D41}"/>
          </ac:spMkLst>
        </pc:spChg>
      </pc:sldChg>
      <pc:sldChg chg="delSp modSp add modAnim">
        <pc:chgData name="Parth" userId="45dc22c4-ca0b-4be7-ab5a-3ef74f0a344d" providerId="ADAL" clId="{13950D14-A59A-47EE-B2CE-D5EE98081214}" dt="2020-09-07T01:24:09.608" v="6400"/>
        <pc:sldMkLst>
          <pc:docMk/>
          <pc:sldMk cId="1010176461" sldId="404"/>
        </pc:sldMkLst>
        <pc:spChg chg="mod">
          <ac:chgData name="Parth" userId="45dc22c4-ca0b-4be7-ab5a-3ef74f0a344d" providerId="ADAL" clId="{13950D14-A59A-47EE-B2CE-D5EE98081214}" dt="2020-09-07T01:23:09.262" v="6397" actId="20577"/>
          <ac:spMkLst>
            <pc:docMk/>
            <pc:sldMk cId="1010176461" sldId="404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22:43.898" v="6359" actId="478"/>
          <ac:picMkLst>
            <pc:docMk/>
            <pc:sldMk cId="1010176461" sldId="404"/>
            <ac:picMk id="7" creationId="{7C07942D-CA23-4FDA-B22E-DE328F79D76C}"/>
          </ac:picMkLst>
        </pc:picChg>
      </pc:sldChg>
      <pc:sldChg chg="addSp delSp modSp add modAnim">
        <pc:chgData name="Parth" userId="45dc22c4-ca0b-4be7-ab5a-3ef74f0a344d" providerId="ADAL" clId="{13950D14-A59A-47EE-B2CE-D5EE98081214}" dt="2020-09-07T01:45:48.997" v="6706" actId="20577"/>
        <pc:sldMkLst>
          <pc:docMk/>
          <pc:sldMk cId="3395674741" sldId="405"/>
        </pc:sldMkLst>
        <pc:spChg chg="mod">
          <ac:chgData name="Parth" userId="45dc22c4-ca0b-4be7-ab5a-3ef74f0a344d" providerId="ADAL" clId="{13950D14-A59A-47EE-B2CE-D5EE98081214}" dt="2020-09-07T01:45:48.997" v="6706" actId="20577"/>
          <ac:spMkLst>
            <pc:docMk/>
            <pc:sldMk cId="3395674741" sldId="405"/>
            <ac:spMk id="3" creationId="{91855E1B-AC8F-46F7-81BB-78BCC4CE6D41}"/>
          </ac:spMkLst>
        </pc:spChg>
        <pc:spChg chg="add mod">
          <ac:chgData name="Parth" userId="45dc22c4-ca0b-4be7-ab5a-3ef74f0a344d" providerId="ADAL" clId="{13950D14-A59A-47EE-B2CE-D5EE98081214}" dt="2020-09-07T01:43:07.339" v="6499" actId="1076"/>
          <ac:spMkLst>
            <pc:docMk/>
            <pc:sldMk cId="3395674741" sldId="405"/>
            <ac:spMk id="10" creationId="{15FF8314-0F3A-424F-BA13-B4ADC0334384}"/>
          </ac:spMkLst>
        </pc:spChg>
        <pc:spChg chg="add mod">
          <ac:chgData name="Parth" userId="45dc22c4-ca0b-4be7-ab5a-3ef74f0a344d" providerId="ADAL" clId="{13950D14-A59A-47EE-B2CE-D5EE98081214}" dt="2020-09-07T01:43:01.925" v="6498" actId="1076"/>
          <ac:spMkLst>
            <pc:docMk/>
            <pc:sldMk cId="3395674741" sldId="405"/>
            <ac:spMk id="14" creationId="{E56D71F2-F778-4209-8E5E-3DAFC545442A}"/>
          </ac:spMkLst>
        </pc:spChg>
        <pc:spChg chg="add mod">
          <ac:chgData name="Parth" userId="45dc22c4-ca0b-4be7-ab5a-3ef74f0a344d" providerId="ADAL" clId="{13950D14-A59A-47EE-B2CE-D5EE98081214}" dt="2020-09-07T01:43:36.618" v="6517" actId="1076"/>
          <ac:spMkLst>
            <pc:docMk/>
            <pc:sldMk cId="3395674741" sldId="405"/>
            <ac:spMk id="15" creationId="{C31151CC-1E85-4066-BD4C-9E14D92762EB}"/>
          </ac:spMkLst>
        </pc:spChg>
        <pc:spChg chg="add mod">
          <ac:chgData name="Parth" userId="45dc22c4-ca0b-4be7-ab5a-3ef74f0a344d" providerId="ADAL" clId="{13950D14-A59A-47EE-B2CE-D5EE98081214}" dt="2020-09-07T01:43:36.618" v="6517" actId="1076"/>
          <ac:spMkLst>
            <pc:docMk/>
            <pc:sldMk cId="3395674741" sldId="405"/>
            <ac:spMk id="16" creationId="{3D1BF7CF-5B61-460F-BA2E-91E593E858F9}"/>
          </ac:spMkLst>
        </pc:spChg>
        <pc:spChg chg="add mod">
          <ac:chgData name="Parth" userId="45dc22c4-ca0b-4be7-ab5a-3ef74f0a344d" providerId="ADAL" clId="{13950D14-A59A-47EE-B2CE-D5EE98081214}" dt="2020-09-07T01:43:28.882" v="6516" actId="20577"/>
          <ac:spMkLst>
            <pc:docMk/>
            <pc:sldMk cId="3395674741" sldId="405"/>
            <ac:spMk id="17" creationId="{5C0EC366-00DD-4255-A4CB-B920F8DCBF55}"/>
          </ac:spMkLst>
        </pc:spChg>
        <pc:spChg chg="add mod">
          <ac:chgData name="Parth" userId="45dc22c4-ca0b-4be7-ab5a-3ef74f0a344d" providerId="ADAL" clId="{13950D14-A59A-47EE-B2CE-D5EE98081214}" dt="2020-09-07T01:43:26.642" v="6509" actId="1076"/>
          <ac:spMkLst>
            <pc:docMk/>
            <pc:sldMk cId="3395674741" sldId="405"/>
            <ac:spMk id="18" creationId="{F43B9DA3-7CD8-48B7-A473-E80C8C7EF8A6}"/>
          </ac:spMkLst>
        </pc:spChg>
        <pc:picChg chg="del">
          <ac:chgData name="Parth" userId="45dc22c4-ca0b-4be7-ab5a-3ef74f0a344d" providerId="ADAL" clId="{13950D14-A59A-47EE-B2CE-D5EE98081214}" dt="2020-09-07T01:41:23.451" v="6436" actId="478"/>
          <ac:picMkLst>
            <pc:docMk/>
            <pc:sldMk cId="3395674741" sldId="405"/>
            <ac:picMk id="5" creationId="{6C7B3623-D985-4048-8DE9-74A25BC42638}"/>
          </ac:picMkLst>
        </pc:picChg>
        <pc:cxnChg chg="add mod">
          <ac:chgData name="Parth" userId="45dc22c4-ca0b-4be7-ab5a-3ef74f0a344d" providerId="ADAL" clId="{13950D14-A59A-47EE-B2CE-D5EE98081214}" dt="2020-09-07T01:42:01.548" v="6469" actId="692"/>
          <ac:cxnSpMkLst>
            <pc:docMk/>
            <pc:sldMk cId="3395674741" sldId="405"/>
            <ac:cxnSpMk id="7" creationId="{489FA83C-FC1C-473F-BF13-157E4AD13B9D}"/>
          </ac:cxnSpMkLst>
        </pc:cxnChg>
        <pc:cxnChg chg="add del mod">
          <ac:chgData name="Parth" userId="45dc22c4-ca0b-4be7-ab5a-3ef74f0a344d" providerId="ADAL" clId="{13950D14-A59A-47EE-B2CE-D5EE98081214}" dt="2020-09-07T01:42:50.509" v="6493" actId="11529"/>
          <ac:cxnSpMkLst>
            <pc:docMk/>
            <pc:sldMk cId="3395674741" sldId="405"/>
            <ac:cxnSpMk id="12" creationId="{589F2A90-9386-48DF-8A60-F7A53E41A000}"/>
          </ac:cxnSpMkLst>
        </pc:cxnChg>
      </pc:sldChg>
      <pc:sldChg chg="modSp add modAnim">
        <pc:chgData name="Parth" userId="45dc22c4-ca0b-4be7-ab5a-3ef74f0a344d" providerId="ADAL" clId="{13950D14-A59A-47EE-B2CE-D5EE98081214}" dt="2020-09-07T01:49:29.177" v="7008" actId="20577"/>
        <pc:sldMkLst>
          <pc:docMk/>
          <pc:sldMk cId="2823704946" sldId="406"/>
        </pc:sldMkLst>
        <pc:spChg chg="mod">
          <ac:chgData name="Parth" userId="45dc22c4-ca0b-4be7-ab5a-3ef74f0a344d" providerId="ADAL" clId="{13950D14-A59A-47EE-B2CE-D5EE98081214}" dt="2020-09-07T01:49:29.177" v="7008" actId="20577"/>
          <ac:spMkLst>
            <pc:docMk/>
            <pc:sldMk cId="2823704946" sldId="406"/>
            <ac:spMk id="3" creationId="{91855E1B-AC8F-46F7-81BB-78BCC4CE6D41}"/>
          </ac:spMkLst>
        </pc:spChg>
      </pc:sldChg>
      <pc:sldChg chg="modSp add modAnim">
        <pc:chgData name="Parth" userId="45dc22c4-ca0b-4be7-ab5a-3ef74f0a344d" providerId="ADAL" clId="{13950D14-A59A-47EE-B2CE-D5EE98081214}" dt="2020-09-07T03:36:10.107" v="7403"/>
        <pc:sldMkLst>
          <pc:docMk/>
          <pc:sldMk cId="933511717" sldId="407"/>
        </pc:sldMkLst>
        <pc:spChg chg="mod">
          <ac:chgData name="Parth" userId="45dc22c4-ca0b-4be7-ab5a-3ef74f0a344d" providerId="ADAL" clId="{13950D14-A59A-47EE-B2CE-D5EE98081214}" dt="2020-09-07T03:35:57.164" v="7401" actId="1076"/>
          <ac:spMkLst>
            <pc:docMk/>
            <pc:sldMk cId="933511717" sldId="407"/>
            <ac:spMk id="3" creationId="{91855E1B-AC8F-46F7-81BB-78BCC4CE6D41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0" creationId="{15FF8314-0F3A-424F-BA13-B4ADC0334384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4" creationId="{E56D71F2-F778-4209-8E5E-3DAFC545442A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5" creationId="{C31151CC-1E85-4066-BD4C-9E14D92762EB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6" creationId="{3D1BF7CF-5B61-460F-BA2E-91E593E858F9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7" creationId="{5C0EC366-00DD-4255-A4CB-B920F8DCBF55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8" creationId="{F43B9DA3-7CD8-48B7-A473-E80C8C7EF8A6}"/>
          </ac:spMkLst>
        </pc:spChg>
        <pc:cxnChg chg="mod">
          <ac:chgData name="Parth" userId="45dc22c4-ca0b-4be7-ab5a-3ef74f0a344d" providerId="ADAL" clId="{13950D14-A59A-47EE-B2CE-D5EE98081214}" dt="2020-09-07T03:36:04.180" v="7402" actId="1076"/>
          <ac:cxnSpMkLst>
            <pc:docMk/>
            <pc:sldMk cId="933511717" sldId="407"/>
            <ac:cxnSpMk id="7" creationId="{489FA83C-FC1C-473F-BF13-157E4AD13B9D}"/>
          </ac:cxnSpMkLst>
        </pc:cxnChg>
      </pc:sldChg>
      <pc:sldChg chg="modSp add modAnim">
        <pc:chgData name="Parth" userId="45dc22c4-ca0b-4be7-ab5a-3ef74f0a344d" providerId="ADAL" clId="{13950D14-A59A-47EE-B2CE-D5EE98081214}" dt="2020-09-07T03:36:55.114" v="7431"/>
        <pc:sldMkLst>
          <pc:docMk/>
          <pc:sldMk cId="3367360192" sldId="408"/>
        </pc:sldMkLst>
        <pc:spChg chg="mod">
          <ac:chgData name="Parth" userId="45dc22c4-ca0b-4be7-ab5a-3ef74f0a344d" providerId="ADAL" clId="{13950D14-A59A-47EE-B2CE-D5EE98081214}" dt="2020-09-07T03:36:45.282" v="7429" actId="20577"/>
          <ac:spMkLst>
            <pc:docMk/>
            <pc:sldMk cId="3367360192" sldId="408"/>
            <ac:spMk id="3" creationId="{91855E1B-AC8F-46F7-81BB-78BCC4CE6D41}"/>
          </ac:spMkLst>
        </pc:spChg>
      </pc:sldChg>
      <pc:sldChg chg="addSp modSp add del modAnim">
        <pc:chgData name="Parth" userId="45dc22c4-ca0b-4be7-ab5a-3ef74f0a344d" providerId="ADAL" clId="{13950D14-A59A-47EE-B2CE-D5EE98081214}" dt="2020-09-14T20:07:54.795" v="8317" actId="2696"/>
        <pc:sldMkLst>
          <pc:docMk/>
          <pc:sldMk cId="2636987420" sldId="409"/>
        </pc:sldMkLst>
        <pc:spChg chg="mod">
          <ac:chgData name="Parth" userId="45dc22c4-ca0b-4be7-ab5a-3ef74f0a344d" providerId="ADAL" clId="{13950D14-A59A-47EE-B2CE-D5EE98081214}" dt="2020-09-07T03:38:43.913" v="7455" actId="20577"/>
          <ac:spMkLst>
            <pc:docMk/>
            <pc:sldMk cId="2636987420" sldId="409"/>
            <ac:spMk id="2" creationId="{0759511E-1DE3-4EB5-B86C-F20D132214E3}"/>
          </ac:spMkLst>
        </pc:spChg>
        <pc:spChg chg="mod">
          <ac:chgData name="Parth" userId="45dc22c4-ca0b-4be7-ab5a-3ef74f0a344d" providerId="ADAL" clId="{13950D14-A59A-47EE-B2CE-D5EE98081214}" dt="2020-09-13T15:45:46.595" v="8265" actId="20577"/>
          <ac:spMkLst>
            <pc:docMk/>
            <pc:sldMk cId="2636987420" sldId="409"/>
            <ac:spMk id="3" creationId="{ED8F5C77-C295-475A-A2F8-3DF21B3D8780}"/>
          </ac:spMkLst>
        </pc:spChg>
        <pc:spChg chg="add mod">
          <ac:chgData name="Parth" userId="45dc22c4-ca0b-4be7-ab5a-3ef74f0a344d" providerId="ADAL" clId="{13950D14-A59A-47EE-B2CE-D5EE98081214}" dt="2020-09-07T03:48:40.331" v="7574" actId="1076"/>
          <ac:spMkLst>
            <pc:docMk/>
            <pc:sldMk cId="2636987420" sldId="409"/>
            <ac:spMk id="5" creationId="{B80DE514-8117-4DC1-8A08-2FE54C51A118}"/>
          </ac:spMkLst>
        </pc:spChg>
      </pc:sldChg>
      <pc:sldChg chg="modSp add">
        <pc:chgData name="Parth" userId="45dc22c4-ca0b-4be7-ab5a-3ef74f0a344d" providerId="ADAL" clId="{13950D14-A59A-47EE-B2CE-D5EE98081214}" dt="2020-09-07T03:51:49.781" v="7702" actId="20577"/>
        <pc:sldMkLst>
          <pc:docMk/>
          <pc:sldMk cId="899377538" sldId="410"/>
        </pc:sldMkLst>
        <pc:spChg chg="mod">
          <ac:chgData name="Parth" userId="45dc22c4-ca0b-4be7-ab5a-3ef74f0a344d" providerId="ADAL" clId="{13950D14-A59A-47EE-B2CE-D5EE98081214}" dt="2020-09-07T03:51:49.781" v="7702" actId="20577"/>
          <ac:spMkLst>
            <pc:docMk/>
            <pc:sldMk cId="899377538" sldId="410"/>
            <ac:spMk id="3" creationId="{ED8F5C77-C295-475A-A2F8-3DF21B3D8780}"/>
          </ac:spMkLst>
        </pc:spChg>
      </pc:sldChg>
      <pc:sldChg chg="addSp delSp modSp add modAnim">
        <pc:chgData name="Parth" userId="45dc22c4-ca0b-4be7-ab5a-3ef74f0a344d" providerId="ADAL" clId="{13950D14-A59A-47EE-B2CE-D5EE98081214}" dt="2020-09-13T23:00:47.444" v="8312" actId="404"/>
        <pc:sldMkLst>
          <pc:docMk/>
          <pc:sldMk cId="1454838741" sldId="411"/>
        </pc:sldMkLst>
        <pc:spChg chg="mod">
          <ac:chgData name="Parth" userId="45dc22c4-ca0b-4be7-ab5a-3ef74f0a344d" providerId="ADAL" clId="{13950D14-A59A-47EE-B2CE-D5EE98081214}" dt="2020-09-07T03:53:36.010" v="7719" actId="20577"/>
          <ac:spMkLst>
            <pc:docMk/>
            <pc:sldMk cId="1454838741" sldId="411"/>
            <ac:spMk id="2" creationId="{0759511E-1DE3-4EB5-B86C-F20D132214E3}"/>
          </ac:spMkLst>
        </pc:spChg>
        <pc:spChg chg="mod">
          <ac:chgData name="Parth" userId="45dc22c4-ca0b-4be7-ab5a-3ef74f0a344d" providerId="ADAL" clId="{13950D14-A59A-47EE-B2CE-D5EE98081214}" dt="2020-09-13T23:00:47.444" v="8312" actId="404"/>
          <ac:spMkLst>
            <pc:docMk/>
            <pc:sldMk cId="1454838741" sldId="411"/>
            <ac:spMk id="3" creationId="{ED8F5C77-C295-475A-A2F8-3DF21B3D8780}"/>
          </ac:spMkLst>
        </pc:spChg>
        <pc:spChg chg="del mod">
          <ac:chgData name="Parth" userId="45dc22c4-ca0b-4be7-ab5a-3ef74f0a344d" providerId="ADAL" clId="{13950D14-A59A-47EE-B2CE-D5EE98081214}" dt="2020-09-07T03:53:56.119" v="7721" actId="478"/>
          <ac:spMkLst>
            <pc:docMk/>
            <pc:sldMk cId="1454838741" sldId="411"/>
            <ac:spMk id="5" creationId="{B80DE514-8117-4DC1-8A08-2FE54C51A118}"/>
          </ac:spMkLst>
        </pc:spChg>
        <pc:picChg chg="add mod">
          <ac:chgData name="Parth" userId="45dc22c4-ca0b-4be7-ab5a-3ef74f0a344d" providerId="ADAL" clId="{13950D14-A59A-47EE-B2CE-D5EE98081214}" dt="2020-09-07T04:02:02.755" v="7932" actId="1076"/>
          <ac:picMkLst>
            <pc:docMk/>
            <pc:sldMk cId="1454838741" sldId="411"/>
            <ac:picMk id="6" creationId="{F08009CC-0228-460B-9587-56B18DA2DBF7}"/>
          </ac:picMkLst>
        </pc:picChg>
      </pc:sldChg>
      <pc:sldChg chg="modSp add modAnim">
        <pc:chgData name="Parth" userId="45dc22c4-ca0b-4be7-ab5a-3ef74f0a344d" providerId="ADAL" clId="{13950D14-A59A-47EE-B2CE-D5EE98081214}" dt="2020-09-07T04:26:30.028" v="7996"/>
        <pc:sldMkLst>
          <pc:docMk/>
          <pc:sldMk cId="3640030874" sldId="412"/>
        </pc:sldMkLst>
        <pc:spChg chg="mod">
          <ac:chgData name="Parth" userId="45dc22c4-ca0b-4be7-ab5a-3ef74f0a344d" providerId="ADAL" clId="{13950D14-A59A-47EE-B2CE-D5EE98081214}" dt="2020-09-07T04:26:13.492" v="7994" actId="20577"/>
          <ac:spMkLst>
            <pc:docMk/>
            <pc:sldMk cId="3640030874" sldId="412"/>
            <ac:spMk id="3" creationId="{ED8F5C77-C295-475A-A2F8-3DF21B3D8780}"/>
          </ac:spMkLst>
        </pc:spChg>
      </pc:sldChg>
      <pc:sldChg chg="modSp add modAnim">
        <pc:chgData name="Parth" userId="45dc22c4-ca0b-4be7-ab5a-3ef74f0a344d" providerId="ADAL" clId="{13950D14-A59A-47EE-B2CE-D5EE98081214}" dt="2020-09-07T04:27:40.570" v="8149" actId="20577"/>
        <pc:sldMkLst>
          <pc:docMk/>
          <pc:sldMk cId="608078502" sldId="413"/>
        </pc:sldMkLst>
        <pc:spChg chg="mod">
          <ac:chgData name="Parth" userId="45dc22c4-ca0b-4be7-ab5a-3ef74f0a344d" providerId="ADAL" clId="{13950D14-A59A-47EE-B2CE-D5EE98081214}" dt="2020-09-07T04:27:40.570" v="8149" actId="20577"/>
          <ac:spMkLst>
            <pc:docMk/>
            <pc:sldMk cId="608078502" sldId="413"/>
            <ac:spMk id="3" creationId="{ED8F5C77-C295-475A-A2F8-3DF21B3D8780}"/>
          </ac:spMkLst>
        </pc:spChg>
      </pc:sldChg>
      <pc:sldChg chg="addSp delSp modSp add">
        <pc:chgData name="Parth" userId="45dc22c4-ca0b-4be7-ab5a-3ef74f0a344d" providerId="ADAL" clId="{13950D14-A59A-47EE-B2CE-D5EE98081214}" dt="2020-09-07T04:28:54.379" v="8169" actId="167"/>
        <pc:sldMkLst>
          <pc:docMk/>
          <pc:sldMk cId="2355658395" sldId="414"/>
        </pc:sldMkLst>
        <pc:spChg chg="mod">
          <ac:chgData name="Parth" userId="45dc22c4-ca0b-4be7-ab5a-3ef74f0a344d" providerId="ADAL" clId="{13950D14-A59A-47EE-B2CE-D5EE98081214}" dt="2020-09-07T04:28:14.938" v="8158" actId="20577"/>
          <ac:spMkLst>
            <pc:docMk/>
            <pc:sldMk cId="2355658395" sldId="414"/>
            <ac:spMk id="3" creationId="{ED8F5C77-C295-475A-A2F8-3DF21B3D8780}"/>
          </ac:spMkLst>
        </pc:spChg>
        <pc:picChg chg="add mod">
          <ac:chgData name="Parth" userId="45dc22c4-ca0b-4be7-ab5a-3ef74f0a344d" providerId="ADAL" clId="{13950D14-A59A-47EE-B2CE-D5EE98081214}" dt="2020-09-07T04:28:27.384" v="8161" actId="1076"/>
          <ac:picMkLst>
            <pc:docMk/>
            <pc:sldMk cId="2355658395" sldId="414"/>
            <ac:picMk id="5" creationId="{744A9010-F9E1-4516-B3A4-F4C3C2A2072B}"/>
          </ac:picMkLst>
        </pc:picChg>
        <pc:picChg chg="del">
          <ac:chgData name="Parth" userId="45dc22c4-ca0b-4be7-ab5a-3ef74f0a344d" providerId="ADAL" clId="{13950D14-A59A-47EE-B2CE-D5EE98081214}" dt="2020-09-07T04:28:08.272" v="8152" actId="478"/>
          <ac:picMkLst>
            <pc:docMk/>
            <pc:sldMk cId="2355658395" sldId="414"/>
            <ac:picMk id="6" creationId="{F08009CC-0228-460B-9587-56B18DA2DBF7}"/>
          </ac:picMkLst>
        </pc:picChg>
        <pc:picChg chg="add mod ord">
          <ac:chgData name="Parth" userId="45dc22c4-ca0b-4be7-ab5a-3ef74f0a344d" providerId="ADAL" clId="{13950D14-A59A-47EE-B2CE-D5EE98081214}" dt="2020-09-07T04:28:54.379" v="8169" actId="167"/>
          <ac:picMkLst>
            <pc:docMk/>
            <pc:sldMk cId="2355658395" sldId="414"/>
            <ac:picMk id="7" creationId="{FD21341F-27C3-401A-BD8A-D73FF7AC363B}"/>
          </ac:picMkLst>
        </pc:picChg>
      </pc:sldChg>
      <pc:sldChg chg="delSp modSp add">
        <pc:chgData name="Parth" userId="45dc22c4-ca0b-4be7-ab5a-3ef74f0a344d" providerId="ADAL" clId="{13950D14-A59A-47EE-B2CE-D5EE98081214}" dt="2020-09-07T04:29:52.178" v="8197" actId="20577"/>
        <pc:sldMkLst>
          <pc:docMk/>
          <pc:sldMk cId="2872852022" sldId="415"/>
        </pc:sldMkLst>
        <pc:spChg chg="mod">
          <ac:chgData name="Parth" userId="45dc22c4-ca0b-4be7-ab5a-3ef74f0a344d" providerId="ADAL" clId="{13950D14-A59A-47EE-B2CE-D5EE98081214}" dt="2020-09-07T04:29:52.178" v="8197" actId="20577"/>
          <ac:spMkLst>
            <pc:docMk/>
            <pc:sldMk cId="2872852022" sldId="415"/>
            <ac:spMk id="3" creationId="{ED8F5C77-C295-475A-A2F8-3DF21B3D8780}"/>
          </ac:spMkLst>
        </pc:spChg>
        <pc:picChg chg="del">
          <ac:chgData name="Parth" userId="45dc22c4-ca0b-4be7-ab5a-3ef74f0a344d" providerId="ADAL" clId="{13950D14-A59A-47EE-B2CE-D5EE98081214}" dt="2020-09-07T04:29:07.674" v="8171" actId="478"/>
          <ac:picMkLst>
            <pc:docMk/>
            <pc:sldMk cId="2872852022" sldId="415"/>
            <ac:picMk id="5" creationId="{744A9010-F9E1-4516-B3A4-F4C3C2A2072B}"/>
          </ac:picMkLst>
        </pc:picChg>
        <pc:picChg chg="del">
          <ac:chgData name="Parth" userId="45dc22c4-ca0b-4be7-ab5a-3ef74f0a344d" providerId="ADAL" clId="{13950D14-A59A-47EE-B2CE-D5EE98081214}" dt="2020-09-07T04:29:08.432" v="8172" actId="478"/>
          <ac:picMkLst>
            <pc:docMk/>
            <pc:sldMk cId="2872852022" sldId="415"/>
            <ac:picMk id="7" creationId="{FD21341F-27C3-401A-BD8A-D73FF7AC363B}"/>
          </ac:picMkLst>
        </pc:picChg>
      </pc:sldChg>
      <pc:sldChg chg="add">
        <pc:chgData name="Parth" userId="45dc22c4-ca0b-4be7-ab5a-3ef74f0a344d" providerId="ADAL" clId="{13950D14-A59A-47EE-B2CE-D5EE98081214}" dt="2020-09-13T15:45:30.409" v="8198"/>
        <pc:sldMkLst>
          <pc:docMk/>
          <pc:sldMk cId="1944016999" sldId="416"/>
        </pc:sldMkLst>
      </pc:sldChg>
      <pc:sldChg chg="modSp add del">
        <pc:chgData name="Parth" userId="45dc22c4-ca0b-4be7-ab5a-3ef74f0a344d" providerId="ADAL" clId="{13950D14-A59A-47EE-B2CE-D5EE98081214}" dt="2020-09-13T23:17:35.122" v="8313" actId="2696"/>
        <pc:sldMkLst>
          <pc:docMk/>
          <pc:sldMk cId="2526601219" sldId="417"/>
        </pc:sldMkLst>
        <pc:spChg chg="mod">
          <ac:chgData name="Parth" userId="45dc22c4-ca0b-4be7-ab5a-3ef74f0a344d" providerId="ADAL" clId="{13950D14-A59A-47EE-B2CE-D5EE98081214}" dt="2020-09-13T16:03:12.258" v="8276" actId="20577"/>
          <ac:spMkLst>
            <pc:docMk/>
            <pc:sldMk cId="2526601219" sldId="417"/>
            <ac:spMk id="3" creationId="{ED8F5C77-C295-475A-A2F8-3DF21B3D8780}"/>
          </ac:spMkLst>
        </pc:spChg>
        <pc:spChg chg="mod">
          <ac:chgData name="Parth" userId="45dc22c4-ca0b-4be7-ab5a-3ef74f0a344d" providerId="ADAL" clId="{13950D14-A59A-47EE-B2CE-D5EE98081214}" dt="2020-09-13T16:02:57.832" v="8269" actId="1076"/>
          <ac:spMkLst>
            <pc:docMk/>
            <pc:sldMk cId="2526601219" sldId="417"/>
            <ac:spMk id="5" creationId="{B80DE514-8117-4DC1-8A08-2FE54C51A118}"/>
          </ac:spMkLst>
        </pc:spChg>
      </pc:sldChg>
    </pc:docChg>
  </pc:docChgLst>
  <pc:docChgLst>
    <pc:chgData name="Parth Nagarkar" userId="45dc22c4-ca0b-4be7-ab5a-3ef74f0a344d" providerId="ADAL" clId="{2E5D56DC-0A7C-4868-B7DF-1825EC15EA61}"/>
    <pc:docChg chg="addSld modSld">
      <pc:chgData name="Parth Nagarkar" userId="45dc22c4-ca0b-4be7-ab5a-3ef74f0a344d" providerId="ADAL" clId="{2E5D56DC-0A7C-4868-B7DF-1825EC15EA61}" dt="2022-02-01T21:57:42.033" v="227" actId="729"/>
      <pc:docMkLst>
        <pc:docMk/>
      </pc:docMkLst>
      <pc:sldChg chg="mod modShow">
        <pc:chgData name="Parth Nagarkar" userId="45dc22c4-ca0b-4be7-ab5a-3ef74f0a344d" providerId="ADAL" clId="{2E5D56DC-0A7C-4868-B7DF-1825EC15EA61}" dt="2022-02-01T21:57:42.033" v="227" actId="729"/>
        <pc:sldMkLst>
          <pc:docMk/>
          <pc:sldMk cId="1059810509" sldId="376"/>
        </pc:sldMkLst>
      </pc:sldChg>
      <pc:sldChg chg="modSp add mod">
        <pc:chgData name="Parth Nagarkar" userId="45dc22c4-ca0b-4be7-ab5a-3ef74f0a344d" providerId="ADAL" clId="{2E5D56DC-0A7C-4868-B7DF-1825EC15EA61}" dt="2022-02-01T21:52:35.962" v="226" actId="20577"/>
        <pc:sldMkLst>
          <pc:docMk/>
          <pc:sldMk cId="1834757304" sldId="419"/>
        </pc:sldMkLst>
        <pc:spChg chg="mod">
          <ac:chgData name="Parth Nagarkar" userId="45dc22c4-ca0b-4be7-ab5a-3ef74f0a344d" providerId="ADAL" clId="{2E5D56DC-0A7C-4868-B7DF-1825EC15EA61}" dt="2022-02-01T21:52:35.962" v="226" actId="20577"/>
          <ac:spMkLst>
            <pc:docMk/>
            <pc:sldMk cId="1834757304" sldId="419"/>
            <ac:spMk id="17" creationId="{9588E18E-B642-466E-BFF7-F45157C8CB89}"/>
          </ac:spMkLst>
        </pc:spChg>
      </pc:sldChg>
    </pc:docChg>
  </pc:docChgLst>
  <pc:docChgLst>
    <pc:chgData name="Parth Nagarkar" userId="45dc22c4-ca0b-4be7-ab5a-3ef74f0a344d" providerId="ADAL" clId="{6F3CC1A1-295E-499E-B62B-C3F28D083ED1}"/>
    <pc:docChg chg="addSld modSld">
      <pc:chgData name="Parth Nagarkar" userId="45dc22c4-ca0b-4be7-ab5a-3ef74f0a344d" providerId="ADAL" clId="{6F3CC1A1-295E-499E-B62B-C3F28D083ED1}" dt="2022-02-01T19:04:50.124" v="3" actId="20577"/>
      <pc:docMkLst>
        <pc:docMk/>
      </pc:docMkLst>
      <pc:sldChg chg="modSp modAnim">
        <pc:chgData name="Parth Nagarkar" userId="45dc22c4-ca0b-4be7-ab5a-3ef74f0a344d" providerId="ADAL" clId="{6F3CC1A1-295E-499E-B62B-C3F28D083ED1}" dt="2022-02-01T19:04:50.124" v="3" actId="20577"/>
        <pc:sldMkLst>
          <pc:docMk/>
          <pc:sldMk cId="1010176461" sldId="404"/>
        </pc:sldMkLst>
        <pc:spChg chg="mod">
          <ac:chgData name="Parth Nagarkar" userId="45dc22c4-ca0b-4be7-ab5a-3ef74f0a344d" providerId="ADAL" clId="{6F3CC1A1-295E-499E-B62B-C3F28D083ED1}" dt="2022-02-01T19:04:50.124" v="3" actId="20577"/>
          <ac:spMkLst>
            <pc:docMk/>
            <pc:sldMk cId="1010176461" sldId="404"/>
            <ac:spMk id="3" creationId="{91855E1B-AC8F-46F7-81BB-78BCC4CE6D41}"/>
          </ac:spMkLst>
        </pc:spChg>
      </pc:sldChg>
      <pc:sldChg chg="add">
        <pc:chgData name="Parth Nagarkar" userId="45dc22c4-ca0b-4be7-ab5a-3ef74f0a344d" providerId="ADAL" clId="{6F3CC1A1-295E-499E-B62B-C3F28D083ED1}" dt="2022-02-01T19:04:41.428" v="0"/>
        <pc:sldMkLst>
          <pc:docMk/>
          <pc:sldMk cId="1901387405" sldId="417"/>
        </pc:sldMkLst>
      </pc:sldChg>
      <pc:sldChg chg="add">
        <pc:chgData name="Parth Nagarkar" userId="45dc22c4-ca0b-4be7-ab5a-3ef74f0a344d" providerId="ADAL" clId="{6F3CC1A1-295E-499E-B62B-C3F28D083ED1}" dt="2022-02-01T19:04:45.434" v="1"/>
        <pc:sldMkLst>
          <pc:docMk/>
          <pc:sldMk cId="437544600" sldId="418"/>
        </pc:sldMkLst>
      </pc:sldChg>
    </pc:docChg>
  </pc:docChgLst>
  <pc:docChgLst>
    <pc:chgData name="Parth Nagarkar" userId="S::nagarkar@nmsu.edu::45dc22c4-ca0b-4be7-ab5a-3ef74f0a344d" providerId="AD" clId="Web-{EC7D7ECB-D03C-15E6-71E3-AEEEBE765A0B}"/>
    <pc:docChg chg="addSld delSld modSld sldOrd">
      <pc:chgData name="Parth Nagarkar" userId="S::nagarkar@nmsu.edu::45dc22c4-ca0b-4be7-ab5a-3ef74f0a344d" providerId="AD" clId="Web-{EC7D7ECB-D03C-15E6-71E3-AEEEBE765A0B}" dt="2020-08-31T16:21:32.674" v="755"/>
      <pc:docMkLst>
        <pc:docMk/>
      </pc:docMkLst>
      <pc:sldChg chg="modSp">
        <pc:chgData name="Parth Nagarkar" userId="S::nagarkar@nmsu.edu::45dc22c4-ca0b-4be7-ab5a-3ef74f0a344d" providerId="AD" clId="Web-{EC7D7ECB-D03C-15E6-71E3-AEEEBE765A0B}" dt="2020-08-31T13:45:35.382" v="132" actId="20577"/>
        <pc:sldMkLst>
          <pc:docMk/>
          <pc:sldMk cId="2537120426" sldId="369"/>
        </pc:sldMkLst>
        <pc:spChg chg="mod">
          <ac:chgData name="Parth Nagarkar" userId="S::nagarkar@nmsu.edu::45dc22c4-ca0b-4be7-ab5a-3ef74f0a344d" providerId="AD" clId="Web-{EC7D7ECB-D03C-15E6-71E3-AEEEBE765A0B}" dt="2020-08-31T13:43:57.102" v="11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 Nagarkar" userId="S::nagarkar@nmsu.edu::45dc22c4-ca0b-4be7-ab5a-3ef74f0a344d" providerId="AD" clId="Web-{EC7D7ECB-D03C-15E6-71E3-AEEEBE765A0B}" dt="2020-08-31T13:45:35.382" v="132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addSp delSp modSp">
        <pc:chgData name="Parth Nagarkar" userId="S::nagarkar@nmsu.edu::45dc22c4-ca0b-4be7-ab5a-3ef74f0a344d" providerId="AD" clId="Web-{EC7D7ECB-D03C-15E6-71E3-AEEEBE765A0B}" dt="2020-08-31T13:59:10.419" v="148" actId="1076"/>
        <pc:sldMkLst>
          <pc:docMk/>
          <pc:sldMk cId="1012396569" sldId="370"/>
        </pc:sldMkLst>
        <pc:spChg chg="mod">
          <ac:chgData name="Parth Nagarkar" userId="S::nagarkar@nmsu.edu::45dc22c4-ca0b-4be7-ab5a-3ef74f0a344d" providerId="AD" clId="Web-{EC7D7ECB-D03C-15E6-71E3-AEEEBE765A0B}" dt="2020-08-31T13:58:05.529" v="145" actId="20577"/>
          <ac:spMkLst>
            <pc:docMk/>
            <pc:sldMk cId="1012396569" sldId="370"/>
            <ac:spMk id="2" creationId="{82735A7D-1B0D-4341-9836-6E9AE6E7D974}"/>
          </ac:spMkLst>
        </pc:spChg>
        <pc:spChg chg="del">
          <ac:chgData name="Parth Nagarkar" userId="S::nagarkar@nmsu.edu::45dc22c4-ca0b-4be7-ab5a-3ef74f0a344d" providerId="AD" clId="Web-{EC7D7ECB-D03C-15E6-71E3-AEEEBE765A0B}" dt="2020-08-31T13:57:32.889" v="134"/>
          <ac:spMkLst>
            <pc:docMk/>
            <pc:sldMk cId="1012396569" sldId="370"/>
            <ac:spMk id="3" creationId="{F677CBCF-4EAB-47FA-A25E-F950A8D7E12F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3:57:41.154" v="135"/>
          <ac:spMkLst>
            <pc:docMk/>
            <pc:sldMk cId="1012396569" sldId="370"/>
            <ac:spMk id="7" creationId="{2F21E6EF-18E2-4376-95B1-FE74E9A3D59D}"/>
          </ac:spMkLst>
        </pc:spChg>
        <pc:picChg chg="add mod">
          <ac:chgData name="Parth Nagarkar" userId="S::nagarkar@nmsu.edu::45dc22c4-ca0b-4be7-ab5a-3ef74f0a344d" providerId="AD" clId="Web-{EC7D7ECB-D03C-15E6-71E3-AEEEBE765A0B}" dt="2020-08-31T13:59:10.419" v="148" actId="1076"/>
          <ac:picMkLst>
            <pc:docMk/>
            <pc:sldMk cId="1012396569" sldId="370"/>
            <ac:picMk id="5" creationId="{D8EEC4F0-6D37-4B57-98BA-3DC6180DB67A}"/>
          </ac:picMkLst>
        </pc:picChg>
      </pc:sldChg>
      <pc:sldChg chg="modSp new ord">
        <pc:chgData name="Parth Nagarkar" userId="S::nagarkar@nmsu.edu::45dc22c4-ca0b-4be7-ab5a-3ef74f0a344d" providerId="AD" clId="Web-{EC7D7ECB-D03C-15E6-71E3-AEEEBE765A0B}" dt="2020-08-31T15:12:08.184" v="370"/>
        <pc:sldMkLst>
          <pc:docMk/>
          <pc:sldMk cId="1991266323" sldId="371"/>
        </pc:sldMkLst>
        <pc:spChg chg="mod">
          <ac:chgData name="Parth Nagarkar" userId="S::nagarkar@nmsu.edu::45dc22c4-ca0b-4be7-ab5a-3ef74f0a344d" providerId="AD" clId="Web-{EC7D7ECB-D03C-15E6-71E3-AEEEBE765A0B}" dt="2020-08-31T14:53:43.827" v="151" actId="20577"/>
          <ac:spMkLst>
            <pc:docMk/>
            <pc:sldMk cId="1991266323" sldId="371"/>
            <ac:spMk id="2" creationId="{1DD7558B-4B75-495B-A21F-CD3E69DFAA53}"/>
          </ac:spMkLst>
        </pc:spChg>
        <pc:spChg chg="mod">
          <ac:chgData name="Parth Nagarkar" userId="S::nagarkar@nmsu.edu::45dc22c4-ca0b-4be7-ab5a-3ef74f0a344d" providerId="AD" clId="Web-{EC7D7ECB-D03C-15E6-71E3-AEEEBE765A0B}" dt="2020-08-31T14:56:28.826" v="277" actId="20577"/>
          <ac:spMkLst>
            <pc:docMk/>
            <pc:sldMk cId="1991266323" sldId="371"/>
            <ac:spMk id="3" creationId="{7A199E46-182F-4B3D-82C8-64A27F5D1FE6}"/>
          </ac:spMkLst>
        </pc:spChg>
      </pc:sldChg>
      <pc:sldChg chg="addSp delSp modSp new">
        <pc:chgData name="Parth Nagarkar" userId="S::nagarkar@nmsu.edu::45dc22c4-ca0b-4be7-ab5a-3ef74f0a344d" providerId="AD" clId="Web-{EC7D7ECB-D03C-15E6-71E3-AEEEBE765A0B}" dt="2020-08-31T15:05:59.809" v="352" actId="14100"/>
        <pc:sldMkLst>
          <pc:docMk/>
          <pc:sldMk cId="1871040391" sldId="372"/>
        </pc:sldMkLst>
        <pc:spChg chg="mod">
          <ac:chgData name="Parth Nagarkar" userId="S::nagarkar@nmsu.edu::45dc22c4-ca0b-4be7-ab5a-3ef74f0a344d" providerId="AD" clId="Web-{EC7D7ECB-D03C-15E6-71E3-AEEEBE765A0B}" dt="2020-08-31T15:00:45.826" v="282" actId="20577"/>
          <ac:spMkLst>
            <pc:docMk/>
            <pc:sldMk cId="1871040391" sldId="372"/>
            <ac:spMk id="2" creationId="{22E96D3A-DDC7-4E28-9A6F-E2F4A759561C}"/>
          </ac:spMkLst>
        </pc:spChg>
        <pc:spChg chg="del">
          <ac:chgData name="Parth Nagarkar" userId="S::nagarkar@nmsu.edu::45dc22c4-ca0b-4be7-ab5a-3ef74f0a344d" providerId="AD" clId="Web-{EC7D7ECB-D03C-15E6-71E3-AEEEBE765A0B}" dt="2020-08-31T15:03:27.154" v="283"/>
          <ac:spMkLst>
            <pc:docMk/>
            <pc:sldMk cId="1871040391" sldId="372"/>
            <ac:spMk id="3" creationId="{1A1CBE20-DD2B-48AC-8EF6-EC21FE88B565}"/>
          </ac:spMkLst>
        </pc:spChg>
        <pc:spChg chg="add mod">
          <ac:chgData name="Parth Nagarkar" userId="S::nagarkar@nmsu.edu::45dc22c4-ca0b-4be7-ab5a-3ef74f0a344d" providerId="AD" clId="Web-{EC7D7ECB-D03C-15E6-71E3-AEEEBE765A0B}" dt="2020-08-31T15:04:55.638" v="338" actId="20577"/>
          <ac:spMkLst>
            <pc:docMk/>
            <pc:sldMk cId="1871040391" sldId="372"/>
            <ac:spMk id="6" creationId="{0D117784-2594-4C0D-9898-36EC8F4BFCCE}"/>
          </ac:spMkLst>
        </pc:spChg>
        <pc:picChg chg="add mod ord">
          <ac:chgData name="Parth Nagarkar" userId="S::nagarkar@nmsu.edu::45dc22c4-ca0b-4be7-ab5a-3ef74f0a344d" providerId="AD" clId="Web-{EC7D7ECB-D03C-15E6-71E3-AEEEBE765A0B}" dt="2020-08-31T15:05:41.466" v="349" actId="1076"/>
          <ac:picMkLst>
            <pc:docMk/>
            <pc:sldMk cId="1871040391" sldId="372"/>
            <ac:picMk id="5" creationId="{756C07C6-08DA-4EE3-8615-2B9B2D148BB3}"/>
          </ac:picMkLst>
        </pc:picChg>
        <pc:picChg chg="add mod ord">
          <ac:chgData name="Parth Nagarkar" userId="S::nagarkar@nmsu.edu::45dc22c4-ca0b-4be7-ab5a-3ef74f0a344d" providerId="AD" clId="Web-{EC7D7ECB-D03C-15E6-71E3-AEEEBE765A0B}" dt="2020-08-31T15:05:59.809" v="352" actId="14100"/>
          <ac:picMkLst>
            <pc:docMk/>
            <pc:sldMk cId="1871040391" sldId="372"/>
            <ac:picMk id="7" creationId="{58B647C0-0833-49F9-98B5-9DBE4ED5F6C1}"/>
          </ac:picMkLst>
        </pc:picChg>
      </pc:sldChg>
      <pc:sldChg chg="addSp delSp modSp add replId">
        <pc:chgData name="Parth Nagarkar" userId="S::nagarkar@nmsu.edu::45dc22c4-ca0b-4be7-ab5a-3ef74f0a344d" providerId="AD" clId="Web-{EC7D7ECB-D03C-15E6-71E3-AEEEBE765A0B}" dt="2020-08-31T15:08:22.653" v="368" actId="1076"/>
        <pc:sldMkLst>
          <pc:docMk/>
          <pc:sldMk cId="1003303832" sldId="373"/>
        </pc:sldMkLst>
        <pc:picChg chg="add mod ord">
          <ac:chgData name="Parth Nagarkar" userId="S::nagarkar@nmsu.edu::45dc22c4-ca0b-4be7-ab5a-3ef74f0a344d" providerId="AD" clId="Web-{EC7D7ECB-D03C-15E6-71E3-AEEEBE765A0B}" dt="2020-08-31T15:08:22.653" v="368" actId="1076"/>
          <ac:picMkLst>
            <pc:docMk/>
            <pc:sldMk cId="1003303832" sldId="373"/>
            <ac:picMk id="3" creationId="{6CC02022-F634-4FF7-AF85-098E76B38F64}"/>
          </ac:picMkLst>
        </pc:picChg>
        <pc:picChg chg="mod">
          <ac:chgData name="Parth Nagarkar" userId="S::nagarkar@nmsu.edu::45dc22c4-ca0b-4be7-ab5a-3ef74f0a344d" providerId="AD" clId="Web-{EC7D7ECB-D03C-15E6-71E3-AEEEBE765A0B}" dt="2020-08-31T15:07:52.825" v="362" actId="1076"/>
          <ac:picMkLst>
            <pc:docMk/>
            <pc:sldMk cId="1003303832" sldId="373"/>
            <ac:picMk id="5" creationId="{756C07C6-08DA-4EE3-8615-2B9B2D148BB3}"/>
          </ac:picMkLst>
        </pc:picChg>
        <pc:picChg chg="del">
          <ac:chgData name="Parth Nagarkar" userId="S::nagarkar@nmsu.edu::45dc22c4-ca0b-4be7-ab5a-3ef74f0a344d" providerId="AD" clId="Web-{EC7D7ECB-D03C-15E6-71E3-AEEEBE765A0B}" dt="2020-08-31T15:07:42.965" v="354"/>
          <ac:picMkLst>
            <pc:docMk/>
            <pc:sldMk cId="1003303832" sldId="373"/>
            <ac:picMk id="7" creationId="{58B647C0-0833-49F9-98B5-9DBE4ED5F6C1}"/>
          </ac:picMkLst>
        </pc:picChg>
      </pc:sldChg>
      <pc:sldChg chg="addSp delSp modSp new">
        <pc:chgData name="Parth Nagarkar" userId="S::nagarkar@nmsu.edu::45dc22c4-ca0b-4be7-ab5a-3ef74f0a344d" providerId="AD" clId="Web-{EC7D7ECB-D03C-15E6-71E3-AEEEBE765A0B}" dt="2020-08-31T16:06:25.582" v="724" actId="20577"/>
        <pc:sldMkLst>
          <pc:docMk/>
          <pc:sldMk cId="3405597385" sldId="374"/>
        </pc:sldMkLst>
        <pc:spChg chg="mod">
          <ac:chgData name="Parth Nagarkar" userId="S::nagarkar@nmsu.edu::45dc22c4-ca0b-4be7-ab5a-3ef74f0a344d" providerId="AD" clId="Web-{EC7D7ECB-D03C-15E6-71E3-AEEEBE765A0B}" dt="2020-08-31T15:12:49.371" v="376" actId="20577"/>
          <ac:spMkLst>
            <pc:docMk/>
            <pc:sldMk cId="3405597385" sldId="374"/>
            <ac:spMk id="2" creationId="{FE7BDF90-A6B8-4CFA-926B-24ADF8D9C8A5}"/>
          </ac:spMkLst>
        </pc:spChg>
        <pc:spChg chg="del">
          <ac:chgData name="Parth Nagarkar" userId="S::nagarkar@nmsu.edu::45dc22c4-ca0b-4be7-ab5a-3ef74f0a344d" providerId="AD" clId="Web-{EC7D7ECB-D03C-15E6-71E3-AEEEBE765A0B}" dt="2020-08-31T15:12:41.981" v="372"/>
          <ac:spMkLst>
            <pc:docMk/>
            <pc:sldMk cId="3405597385" sldId="374"/>
            <ac:spMk id="3" creationId="{FC08B93B-550F-4BE9-A2E2-5A233C609FF3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82" v="505" actId="1076"/>
          <ac:spMkLst>
            <pc:docMk/>
            <pc:sldMk cId="3405597385" sldId="374"/>
            <ac:spMk id="6" creationId="{43877432-C143-4C76-9F3C-D9C3F48C7442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82" v="506" actId="1076"/>
          <ac:spMkLst>
            <pc:docMk/>
            <pc:sldMk cId="3405597385" sldId="374"/>
            <ac:spMk id="8" creationId="{362B160F-8384-452C-91BD-427E5F18E6C9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5:46:05.398" v="507" actId="1076"/>
          <ac:spMkLst>
            <pc:docMk/>
            <pc:sldMk cId="3405597385" sldId="374"/>
            <ac:spMk id="9" creationId="{EB841A35-F108-4982-BD2E-21059F7AB0ED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98" v="508" actId="1076"/>
          <ac:spMkLst>
            <pc:docMk/>
            <pc:sldMk cId="3405597385" sldId="374"/>
            <ac:spMk id="10" creationId="{022FF36B-AA79-47CD-B0B4-3D342C60BA1E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13" v="509" actId="1076"/>
          <ac:spMkLst>
            <pc:docMk/>
            <pc:sldMk cId="3405597385" sldId="374"/>
            <ac:spMk id="11" creationId="{0D31A88A-9AB0-4EDC-B3AE-E45EB8E7AA27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29" v="510" actId="1076"/>
          <ac:spMkLst>
            <pc:docMk/>
            <pc:sldMk cId="3405597385" sldId="374"/>
            <ac:spMk id="12" creationId="{D5C04067-0C1E-4034-B13F-A14CC5C41184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29" v="511" actId="1076"/>
          <ac:spMkLst>
            <pc:docMk/>
            <pc:sldMk cId="3405597385" sldId="374"/>
            <ac:spMk id="13" creationId="{6B215C17-F4CD-47CE-BAE8-80C2E15F2D2C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45" v="512" actId="1076"/>
          <ac:spMkLst>
            <pc:docMk/>
            <pc:sldMk cId="3405597385" sldId="374"/>
            <ac:spMk id="14" creationId="{CD597D8F-0FC9-4C6E-BD0E-ADC240FC0437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45" v="513" actId="1076"/>
          <ac:spMkLst>
            <pc:docMk/>
            <pc:sldMk cId="3405597385" sldId="374"/>
            <ac:spMk id="15" creationId="{B5F98146-FF88-4AC3-A5E6-27C7887CD155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5:46:25.257" v="523"/>
          <ac:spMkLst>
            <pc:docMk/>
            <pc:sldMk cId="3405597385" sldId="374"/>
            <ac:spMk id="17" creationId="{45BA896D-2D5C-43FB-BC61-90502CF1290B}"/>
          </ac:spMkLst>
        </pc:spChg>
        <pc:spChg chg="add del">
          <ac:chgData name="Parth Nagarkar" userId="S::nagarkar@nmsu.edu::45dc22c4-ca0b-4be7-ab5a-3ef74f0a344d" providerId="AD" clId="Web-{EC7D7ECB-D03C-15E6-71E3-AEEEBE765A0B}" dt="2020-08-31T15:46:23.429" v="522"/>
          <ac:spMkLst>
            <pc:docMk/>
            <pc:sldMk cId="3405597385" sldId="374"/>
            <ac:spMk id="19" creationId="{0C1E5D7B-9E8A-4CE3-B013-46F830E6F8AB}"/>
          </ac:spMkLst>
        </pc:spChg>
        <pc:spChg chg="add mod">
          <ac:chgData name="Parth Nagarkar" userId="S::nagarkar@nmsu.edu::45dc22c4-ca0b-4be7-ab5a-3ef74f0a344d" providerId="AD" clId="Web-{EC7D7ECB-D03C-15E6-71E3-AEEEBE765A0B}" dt="2020-08-31T16:06:25.582" v="724" actId="20577"/>
          <ac:spMkLst>
            <pc:docMk/>
            <pc:sldMk cId="3405597385" sldId="374"/>
            <ac:spMk id="21" creationId="{ED26DFE7-593C-4FB5-9463-72DE4F39E9E6}"/>
          </ac:spMkLst>
        </pc:spChg>
        <pc:picChg chg="add mod ord">
          <ac:chgData name="Parth Nagarkar" userId="S::nagarkar@nmsu.edu::45dc22c4-ca0b-4be7-ab5a-3ef74f0a344d" providerId="AD" clId="Web-{EC7D7ECB-D03C-15E6-71E3-AEEEBE765A0B}" dt="2020-08-31T15:46:05.367" v="504" actId="1076"/>
          <ac:picMkLst>
            <pc:docMk/>
            <pc:sldMk cId="3405597385" sldId="374"/>
            <ac:picMk id="5" creationId="{046FD90A-35C0-4D78-AC57-69AB1AE9E9D9}"/>
          </ac:picMkLst>
        </pc:picChg>
        <pc:picChg chg="add del mod">
          <ac:chgData name="Parth Nagarkar" userId="S::nagarkar@nmsu.edu::45dc22c4-ca0b-4be7-ab5a-3ef74f0a344d" providerId="AD" clId="Web-{EC7D7ECB-D03C-15E6-71E3-AEEEBE765A0B}" dt="2020-08-31T15:29:15.978" v="386"/>
          <ac:picMkLst>
            <pc:docMk/>
            <pc:sldMk cId="3405597385" sldId="374"/>
            <ac:picMk id="7" creationId="{B529EBA6-21AB-46AE-8016-7055C38839BC}"/>
          </ac:picMkLst>
        </pc:picChg>
        <pc:picChg chg="add del mod">
          <ac:chgData name="Parth Nagarkar" userId="S::nagarkar@nmsu.edu::45dc22c4-ca0b-4be7-ab5a-3ef74f0a344d" providerId="AD" clId="Web-{EC7D7ECB-D03C-15E6-71E3-AEEEBE765A0B}" dt="2020-08-31T15:45:59.960" v="503"/>
          <ac:picMkLst>
            <pc:docMk/>
            <pc:sldMk cId="3405597385" sldId="374"/>
            <ac:picMk id="16" creationId="{1510645C-41F2-48B8-BACF-F5A49FE2D663}"/>
          </ac:picMkLst>
        </pc:picChg>
      </pc:sldChg>
      <pc:sldChg chg="delSp modSp add replId">
        <pc:chgData name="Parth Nagarkar" userId="S::nagarkar@nmsu.edu::45dc22c4-ca0b-4be7-ab5a-3ef74f0a344d" providerId="AD" clId="Web-{EC7D7ECB-D03C-15E6-71E3-AEEEBE765A0B}" dt="2020-08-31T16:13:12.269" v="752"/>
        <pc:sldMkLst>
          <pc:docMk/>
          <pc:sldMk cId="2443032605" sldId="375"/>
        </pc:sldMkLst>
        <pc:spChg chg="del">
          <ac:chgData name="Parth Nagarkar" userId="S::nagarkar@nmsu.edu::45dc22c4-ca0b-4be7-ab5a-3ef74f0a344d" providerId="AD" clId="Web-{EC7D7ECB-D03C-15E6-71E3-AEEEBE765A0B}" dt="2020-08-31T16:13:12.269" v="752"/>
          <ac:spMkLst>
            <pc:docMk/>
            <pc:sldMk cId="2443032605" sldId="375"/>
            <ac:spMk id="6" creationId="{43877432-C143-4C76-9F3C-D9C3F48C7442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51"/>
          <ac:spMkLst>
            <pc:docMk/>
            <pc:sldMk cId="2443032605" sldId="375"/>
            <ac:spMk id="8" creationId="{362B160F-8384-452C-91BD-427E5F18E6C9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50"/>
          <ac:spMkLst>
            <pc:docMk/>
            <pc:sldMk cId="2443032605" sldId="375"/>
            <ac:spMk id="9" creationId="{EB841A35-F108-4982-BD2E-21059F7AB0ED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49"/>
          <ac:spMkLst>
            <pc:docMk/>
            <pc:sldMk cId="2443032605" sldId="375"/>
            <ac:spMk id="10" creationId="{022FF36B-AA79-47CD-B0B4-3D342C60BA1E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8"/>
          <ac:spMkLst>
            <pc:docMk/>
            <pc:sldMk cId="2443032605" sldId="375"/>
            <ac:spMk id="11" creationId="{0D31A88A-9AB0-4EDC-B3AE-E45EB8E7AA27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7"/>
          <ac:spMkLst>
            <pc:docMk/>
            <pc:sldMk cId="2443032605" sldId="375"/>
            <ac:spMk id="12" creationId="{D5C04067-0C1E-4034-B13F-A14CC5C41184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6"/>
          <ac:spMkLst>
            <pc:docMk/>
            <pc:sldMk cId="2443032605" sldId="375"/>
            <ac:spMk id="13" creationId="{6B215C17-F4CD-47CE-BAE8-80C2E15F2D2C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5"/>
          <ac:spMkLst>
            <pc:docMk/>
            <pc:sldMk cId="2443032605" sldId="375"/>
            <ac:spMk id="14" creationId="{CD597D8F-0FC9-4C6E-BD0E-ADC240FC0437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4"/>
          <ac:spMkLst>
            <pc:docMk/>
            <pc:sldMk cId="2443032605" sldId="375"/>
            <ac:spMk id="15" creationId="{B5F98146-FF88-4AC3-A5E6-27C7887CD155}"/>
          </ac:spMkLst>
        </pc:spChg>
        <pc:spChg chg="mod">
          <ac:chgData name="Parth Nagarkar" userId="S::nagarkar@nmsu.edu::45dc22c4-ca0b-4be7-ab5a-3ef74f0a344d" providerId="AD" clId="Web-{EC7D7ECB-D03C-15E6-71E3-AEEEBE765A0B}" dt="2020-08-31T16:03:57.599" v="671" actId="20577"/>
          <ac:spMkLst>
            <pc:docMk/>
            <pc:sldMk cId="2443032605" sldId="375"/>
            <ac:spMk id="21" creationId="{ED26DFE7-593C-4FB5-9463-72DE4F39E9E6}"/>
          </ac:spMkLst>
        </pc:spChg>
      </pc:sldChg>
      <pc:sldChg chg="addSp modSp add ord replId">
        <pc:chgData name="Parth Nagarkar" userId="S::nagarkar@nmsu.edu::45dc22c4-ca0b-4be7-ab5a-3ef74f0a344d" providerId="AD" clId="Web-{EC7D7ECB-D03C-15E6-71E3-AEEEBE765A0B}" dt="2020-08-31T16:12:05.410" v="743"/>
        <pc:sldMkLst>
          <pc:docMk/>
          <pc:sldMk cId="1059810509" sldId="376"/>
        </pc:sldMkLst>
        <pc:spChg chg="add mod">
          <ac:chgData name="Parth Nagarkar" userId="S::nagarkar@nmsu.edu::45dc22c4-ca0b-4be7-ab5a-3ef74f0a344d" providerId="AD" clId="Web-{EC7D7ECB-D03C-15E6-71E3-AEEEBE765A0B}" dt="2020-08-31T16:07:59.708" v="741" actId="20577"/>
          <ac:spMkLst>
            <pc:docMk/>
            <pc:sldMk cId="1059810509" sldId="376"/>
            <ac:spMk id="7" creationId="{75B8DE95-B4E6-4BAF-BBDA-13CEFEC53FE2}"/>
          </ac:spMkLst>
        </pc:spChg>
        <pc:picChg chg="add mod">
          <ac:chgData name="Parth Nagarkar" userId="S::nagarkar@nmsu.edu::45dc22c4-ca0b-4be7-ab5a-3ef74f0a344d" providerId="AD" clId="Web-{EC7D7ECB-D03C-15E6-71E3-AEEEBE765A0B}" dt="2020-08-31T16:07:41.535" v="728" actId="14100"/>
          <ac:picMkLst>
            <pc:docMk/>
            <pc:sldMk cId="1059810509" sldId="376"/>
            <ac:picMk id="3" creationId="{18230F33-565C-41FA-9407-9137B9433DA5}"/>
          </ac:picMkLst>
        </pc:picChg>
      </pc:sldChg>
      <pc:sldChg chg="modSp new del">
        <pc:chgData name="Parth Nagarkar" userId="S::nagarkar@nmsu.edu::45dc22c4-ca0b-4be7-ab5a-3ef74f0a344d" providerId="AD" clId="Web-{EC7D7ECB-D03C-15E6-71E3-AEEEBE765A0B}" dt="2020-08-31T16:21:32.674" v="755"/>
        <pc:sldMkLst>
          <pc:docMk/>
          <pc:sldMk cId="2669995325" sldId="377"/>
        </pc:sldMkLst>
        <pc:spChg chg="mod">
          <ac:chgData name="Parth Nagarkar" userId="S::nagarkar@nmsu.edu::45dc22c4-ca0b-4be7-ab5a-3ef74f0a344d" providerId="AD" clId="Web-{EC7D7ECB-D03C-15E6-71E3-AEEEBE765A0B}" dt="2020-08-31T16:16:19.097" v="754" actId="20577"/>
          <ac:spMkLst>
            <pc:docMk/>
            <pc:sldMk cId="2669995325" sldId="377"/>
            <ac:spMk id="2" creationId="{85DEB3AC-7AB7-4759-B66D-4FCBE2FE5A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AE3AC-CBD8-4BF4-92C3-9EA0FDBC62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BFC8-6DFF-4C02-A288-4DC30B4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D333284-FB0C-4013-B387-E9B624BF1ED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9E0911B-7F0B-4A7E-9CDC-3805E532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Ceiling function, floor function, boundary cases are ignored. They usually do not matter, since as n becomes really large, the time is dominated by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approach for 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case scenario: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case scenario: 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case scenario: 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4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Quote from CLRS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solidFill>
                  <a:srgbClr val="740000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F1FED-8B76-4038-B77C-4993C10AB543}" type="datetime1">
              <a:rPr lang="en-US" smtClean="0"/>
              <a:t>2/7/2022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9BF8E-8602-4955-BFDF-8CE49E54E2EF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18B0F-D349-4832-974A-9808B794E2E0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BE854-34DF-4507-AFF8-2F384FF7EEE4}" type="datetime1">
              <a:rPr lang="en-US" smtClean="0"/>
              <a:t>2/7/2022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B3906-583E-40AC-80B2-22916B62E2C2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4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F53A7-98C0-4033-8D76-A8295739B701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871F8-D527-412B-BB0C-5FC5EF16A0D1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39233-54E8-498B-AA0D-5C76348EB67C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ECF68-B015-4487-AD9F-2D8E9D34CD2B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89C1C-6CB0-45F7-922C-6A0425A48DBA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A03FE-ED28-4556-866D-F746BC69B418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A7EA-BF1D-4050-8108-524B98540B29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8FF7-E6CC-41A0-B8DE-7C136F7CF61E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5F567B33-D0B0-4DC8-A461-AF6CA35DA8C3}" type="datetime1">
              <a:rPr lang="en-US" smtClean="0"/>
              <a:t>2/7/2022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8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74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icksort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icksort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settacode.org/wiki/Binary_search" TargetMode="External"/><Relationship Id="rId4" Type="http://schemas.openxmlformats.org/officeDocument/2006/relationships/hyperlink" Target="https://en.wikipedia.org/wiki/Binary_search_algorith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settacode.org/wiki/Binary_search" TargetMode="External"/><Relationship Id="rId4" Type="http://schemas.openxmlformats.org/officeDocument/2006/relationships/hyperlink" Target="https://en.wikipedia.org/wiki/Binary_search_algorith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40000"/>
                </a:solidFill>
              </a:rPr>
              <a:t>Chapter 2 – Divide-and-conquer Algorithms</a:t>
            </a:r>
            <a:br>
              <a:rPr lang="en-US" sz="4000" dirty="0">
                <a:solidFill>
                  <a:srgbClr val="740000"/>
                </a:solidFill>
              </a:rPr>
            </a:br>
            <a:endParaRPr lang="en-US" sz="4000" dirty="0">
              <a:solidFill>
                <a:srgbClr val="74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dirty="0"/>
              <a:t>Parth Nagarkar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E694-9A43-48F7-AEC9-C7179FFBAFF0}"/>
              </a:ext>
            </a:extLst>
          </p:cNvPr>
          <p:cNvSpPr txBox="1"/>
          <p:nvPr/>
        </p:nvSpPr>
        <p:spPr>
          <a:xfrm>
            <a:off x="228600" y="607763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Content borrowed from: </a:t>
            </a:r>
            <a:br>
              <a:rPr lang="en-US" dirty="0"/>
            </a:br>
            <a:r>
              <a:rPr lang="pt-BR" dirty="0"/>
              <a:t>S. Dasgupta, C. H. Papadimitriou, and U. V. Vazirani.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8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306-767C-4406-82D3-CF3C52F4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3518866"/>
                <a:ext cx="8382000" cy="1139825"/>
              </a:xfrm>
            </p:spPr>
            <p:txBody>
              <a:bodyPr/>
              <a:lstStyle/>
              <a:p>
                <a:r>
                  <a:rPr lang="en-US" sz="2400" dirty="0"/>
                  <a:t>How many subproblems is it being divided into?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What is the size of each subproblem?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How much time does it take to combine the answers?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518866"/>
                <a:ext cx="8382000" cy="1139825"/>
              </a:xfrm>
              <a:blipFill>
                <a:blip r:embed="rId2"/>
                <a:stretch>
                  <a:fillRect l="-291" t="-3743" b="-1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F814-DEFE-4985-82DB-474B1A97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9D3A3-462A-4729-86A8-AE04D38A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7813"/>
            <a:ext cx="612088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306-767C-4406-82D3-CF3C52F4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9" y="3200400"/>
                <a:ext cx="8382000" cy="1139825"/>
              </a:xfrm>
            </p:spPr>
            <p:txBody>
              <a:bodyPr/>
              <a:lstStyle/>
              <a:p>
                <a:r>
                  <a:rPr lang="en-US" sz="2400" dirty="0"/>
                  <a:t>Running time: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9" y="3200400"/>
                <a:ext cx="8382000" cy="1139825"/>
              </a:xfrm>
              <a:blipFill>
                <a:blip r:embed="rId3"/>
                <a:stretch>
                  <a:fillRect l="-291" t="-3743" b="-13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F814-DEFE-4985-82DB-474B1A97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9D3A3-462A-4729-86A8-AE04D38A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77813"/>
            <a:ext cx="6120881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FA5E2-DBAC-4F08-A1B6-48139086289A}"/>
              </a:ext>
            </a:extLst>
          </p:cNvPr>
          <p:cNvSpPr txBox="1"/>
          <p:nvPr/>
        </p:nvSpPr>
        <p:spPr>
          <a:xfrm>
            <a:off x="5355596" y="5184092"/>
            <a:ext cx="2395207" cy="830997"/>
          </a:xfrm>
          <a:prstGeom prst="rect">
            <a:avLst/>
          </a:prstGeom>
          <a:solidFill>
            <a:srgbClr val="F5C3C3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What about the </a:t>
            </a:r>
          </a:p>
          <a:p>
            <a:r>
              <a:rPr lang="en-US" sz="2400" dirty="0"/>
              <a:t>ceiling function?</a:t>
            </a:r>
          </a:p>
        </p:txBody>
      </p:sp>
    </p:spTree>
    <p:extLst>
      <p:ext uri="{BB962C8B-B14F-4D97-AF65-F5344CB8AC3E}">
        <p14:creationId xmlns:p14="http://schemas.microsoft.com/office/powerpoint/2010/main" val="2134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306-767C-4406-82D3-CF3C52F4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9" y="3200400"/>
                <a:ext cx="8382000" cy="1139825"/>
              </a:xfrm>
            </p:spPr>
            <p:txBody>
              <a:bodyPr/>
              <a:lstStyle/>
              <a:p>
                <a:r>
                  <a:rPr lang="en-US" sz="2400" dirty="0"/>
                  <a:t>Running time: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are same in this example, in many D-a-C algorithms,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/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9" y="3200400"/>
                <a:ext cx="8382000" cy="1139825"/>
              </a:xfrm>
              <a:blipFill>
                <a:blip r:embed="rId2"/>
                <a:stretch>
                  <a:fillRect l="-291" t="-3743" b="-146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F814-DEFE-4985-82DB-474B1A97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9D3A3-462A-4729-86A8-AE04D38A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7813"/>
            <a:ext cx="612088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A9F7-1F0F-41B3-AC3A-6878B8EB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A409-B587-4D69-B35B-3FF3DF226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</m:oMath>
                </a14:m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	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A409-B587-4D69-B35B-3FF3DF226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A954-325A-4071-8F9F-30D6C900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306-767C-4406-82D3-CF3C52F4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9175"/>
                <a:ext cx="8382000" cy="1139825"/>
              </a:xfrm>
            </p:spPr>
            <p:txBody>
              <a:bodyPr/>
              <a:lstStyle/>
              <a:p>
                <a:r>
                  <a:rPr lang="en-US" sz="2400" dirty="0"/>
                  <a:t>Running time: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Hence,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𝑛𝑙𝑜𝑔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9175"/>
                <a:ext cx="8382000" cy="1139825"/>
              </a:xfrm>
              <a:blipFill>
                <a:blip r:embed="rId2"/>
                <a:stretch>
                  <a:fillRect l="-291" t="-3743" b="-20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F814-DEFE-4985-82DB-474B1A97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6FB77-4255-49D5-B7E1-9A0F7C28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95" y="990599"/>
            <a:ext cx="5004170" cy="1427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C0B8B-C58B-49D6-97C2-C51183EAF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909" y="277812"/>
            <a:ext cx="4341516" cy="712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02EA3-1AF3-467F-BDBF-049B388EC417}"/>
              </a:ext>
            </a:extLst>
          </p:cNvPr>
          <p:cNvSpPr txBox="1"/>
          <p:nvPr/>
        </p:nvSpPr>
        <p:spPr>
          <a:xfrm>
            <a:off x="7674445" y="42019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, then</a:t>
            </a:r>
          </a:p>
        </p:txBody>
      </p:sp>
    </p:spTree>
    <p:extLst>
      <p:ext uri="{BB962C8B-B14F-4D97-AF65-F5344CB8AC3E}">
        <p14:creationId xmlns:p14="http://schemas.microsoft.com/office/powerpoint/2010/main" val="42381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ADE-0396-4248-A5B8-32C88F16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binary search?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57A0D5-FDCD-40E5-A903-2CE062DC8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344" y="1712219"/>
                <a:ext cx="8229600" cy="4530725"/>
              </a:xfrm>
            </p:spPr>
            <p:txBody>
              <a:bodyPr/>
              <a:lstStyle/>
              <a:p>
                <a:r>
                  <a:rPr lang="en-US" sz="2400" dirty="0"/>
                  <a:t>How many subproblems </a:t>
                </a:r>
                <a:br>
                  <a:rPr lang="en-US" sz="2400" dirty="0"/>
                </a:br>
                <a:r>
                  <a:rPr lang="en-US" sz="2400" dirty="0"/>
                  <a:t>is it being divided into?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What is the size of each subproblem?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How much time does it take to combine the answers?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sz="2400" dirty="0"/>
                  <a:t>Running time: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57A0D5-FDCD-40E5-A903-2CE062DC8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344" y="1712219"/>
                <a:ext cx="8229600" cy="4530725"/>
              </a:xfrm>
              <a:blipFill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F8BF5-BCB8-4821-AF62-19E0D557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5" descr="A picture containing object, clock, room, air&#10;&#10;Description automatically generated">
            <a:extLst>
              <a:ext uri="{FF2B5EF4-FFF2-40B4-BE49-F238E27FC236}">
                <a16:creationId xmlns:a16="http://schemas.microsoft.com/office/drawing/2014/main" id="{30EA7535-EAFB-43DA-9FE2-38F3AB4D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38600" y="592651"/>
            <a:ext cx="4738056" cy="201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8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8306-767C-4406-82D3-CF3C52F4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9175"/>
                <a:ext cx="8382000" cy="1139825"/>
              </a:xfrm>
            </p:spPr>
            <p:txBody>
              <a:bodyPr/>
              <a:lstStyle/>
              <a:p>
                <a:r>
                  <a:rPr lang="en-US" sz="2400" dirty="0"/>
                  <a:t>Running time: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Hence,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B7DF7-B579-4222-BFA0-B2F821996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9175"/>
                <a:ext cx="8382000" cy="1139825"/>
              </a:xfrm>
              <a:blipFill>
                <a:blip r:embed="rId2"/>
                <a:stretch>
                  <a:fillRect l="-291" t="-3743" b="-20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F814-DEFE-4985-82DB-474B1A97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6FB77-4255-49D5-B7E1-9A0F7C28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95" y="990599"/>
            <a:ext cx="5004170" cy="1427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C0B8B-C58B-49D6-97C2-C51183EAF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909" y="277812"/>
            <a:ext cx="4341516" cy="712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02EA3-1AF3-467F-BDBF-049B388EC417}"/>
              </a:ext>
            </a:extLst>
          </p:cNvPr>
          <p:cNvSpPr txBox="1"/>
          <p:nvPr/>
        </p:nvSpPr>
        <p:spPr>
          <a:xfrm>
            <a:off x="7674445" y="42019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, then</a:t>
            </a:r>
          </a:p>
        </p:txBody>
      </p:sp>
    </p:spTree>
    <p:extLst>
      <p:ext uri="{BB962C8B-B14F-4D97-AF65-F5344CB8AC3E}">
        <p14:creationId xmlns:p14="http://schemas.microsoft.com/office/powerpoint/2010/main" val="34205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DF90-A6B8-4CFA-926B-24ADF8D9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</a:t>
            </a:r>
          </a:p>
        </p:txBody>
      </p:sp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46FD90A-35C0-4D78-AC57-69AB1AE9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58" y="1036917"/>
            <a:ext cx="5715000" cy="923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DE2CF-D399-4D29-A61D-6E6DE75E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77432-C143-4C76-9F3C-D9C3F48C7442}"/>
              </a:ext>
            </a:extLst>
          </p:cNvPr>
          <p:cNvSpPr txBox="1"/>
          <p:nvPr/>
        </p:nvSpPr>
        <p:spPr>
          <a:xfrm>
            <a:off x="3092823" y="950259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0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B160F-8384-452C-91BD-427E5F18E6C9}"/>
              </a:ext>
            </a:extLst>
          </p:cNvPr>
          <p:cNvSpPr txBox="1"/>
          <p:nvPr/>
        </p:nvSpPr>
        <p:spPr>
          <a:xfrm>
            <a:off x="2088776" y="959224"/>
            <a:ext cx="8247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rgbClr val="740000"/>
                </a:solidFill>
              </a:rPr>
              <a:t>Index</a:t>
            </a:r>
            <a:endParaRPr lang="en-US" sz="1200">
              <a:solidFill>
                <a:srgbClr val="740000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41A35-F108-4982-BD2E-21059F7AB0ED}"/>
              </a:ext>
            </a:extLst>
          </p:cNvPr>
          <p:cNvSpPr txBox="1"/>
          <p:nvPr/>
        </p:nvSpPr>
        <p:spPr>
          <a:xfrm>
            <a:off x="3558987" y="950258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1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FF36B-AA79-47CD-B0B4-3D342C60BA1E}"/>
              </a:ext>
            </a:extLst>
          </p:cNvPr>
          <p:cNvSpPr txBox="1"/>
          <p:nvPr/>
        </p:nvSpPr>
        <p:spPr>
          <a:xfrm>
            <a:off x="4061011" y="941294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2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1A88A-9AB0-4EDC-B3AE-E45EB8E7AA27}"/>
              </a:ext>
            </a:extLst>
          </p:cNvPr>
          <p:cNvSpPr txBox="1"/>
          <p:nvPr/>
        </p:nvSpPr>
        <p:spPr>
          <a:xfrm>
            <a:off x="4527175" y="941293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  <a:cs typeface="Arial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04067-0C1E-4034-B13F-A14CC5C41184}"/>
              </a:ext>
            </a:extLst>
          </p:cNvPr>
          <p:cNvSpPr txBox="1"/>
          <p:nvPr/>
        </p:nvSpPr>
        <p:spPr>
          <a:xfrm>
            <a:off x="5056093" y="950259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4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15C17-F4CD-47CE-BAE8-80C2E15F2D2C}"/>
              </a:ext>
            </a:extLst>
          </p:cNvPr>
          <p:cNvSpPr txBox="1"/>
          <p:nvPr/>
        </p:nvSpPr>
        <p:spPr>
          <a:xfrm>
            <a:off x="5522257" y="950258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5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97D8F-0FC9-4C6E-BD0E-ADC240FC0437}"/>
              </a:ext>
            </a:extLst>
          </p:cNvPr>
          <p:cNvSpPr txBox="1"/>
          <p:nvPr/>
        </p:nvSpPr>
        <p:spPr>
          <a:xfrm>
            <a:off x="6024281" y="941294"/>
            <a:ext cx="3137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6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8146-FF88-4AC3-A5E6-27C7887CD155}"/>
              </a:ext>
            </a:extLst>
          </p:cNvPr>
          <p:cNvSpPr txBox="1"/>
          <p:nvPr/>
        </p:nvSpPr>
        <p:spPr>
          <a:xfrm>
            <a:off x="6490445" y="941293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  <a:cs typeface="Arial"/>
              </a:rPr>
              <a:t>7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D26DFE7-593C-4FB5-9463-72DE4F39E9E6}"/>
              </a:ext>
            </a:extLst>
          </p:cNvPr>
          <p:cNvSpPr txBox="1">
            <a:spLocks/>
          </p:cNvSpPr>
          <p:nvPr/>
        </p:nvSpPr>
        <p:spPr bwMode="auto">
          <a:xfrm>
            <a:off x="457200" y="203947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kern="0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8DE95-B4E6-4BAF-BBDA-13CEFEC53FE2}"/>
              </a:ext>
            </a:extLst>
          </p:cNvPr>
          <p:cNvSpPr txBox="1"/>
          <p:nvPr/>
        </p:nvSpPr>
        <p:spPr>
          <a:xfrm>
            <a:off x="322729" y="6239435"/>
            <a:ext cx="79875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Code borrowed from: </a:t>
            </a:r>
            <a:r>
              <a:rPr lang="en-US" sz="1200" dirty="0">
                <a:ea typeface="+mn-lt"/>
                <a:cs typeface="+mn-lt"/>
                <a:hlinkClick r:id="rId3"/>
              </a:rPr>
              <a:t>https://en.wikipedia.org/wiki/Quicksort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88E18E-B642-466E-BFF7-F45157C8CB89}"/>
              </a:ext>
            </a:extLst>
          </p:cNvPr>
          <p:cNvSpPr txBox="1">
            <a:spLocks/>
          </p:cNvSpPr>
          <p:nvPr/>
        </p:nvSpPr>
        <p:spPr bwMode="auto">
          <a:xfrm>
            <a:off x="609600" y="219187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>
                <a:cs typeface="Arial"/>
              </a:rPr>
              <a:t>Quicksort (A, low, high)</a:t>
            </a:r>
          </a:p>
          <a:p>
            <a:pPr lvl="1"/>
            <a:r>
              <a:rPr lang="en-US" sz="2800" kern="0" dirty="0">
                <a:cs typeface="Arial"/>
              </a:rPr>
              <a:t>If (low &lt; high)</a:t>
            </a:r>
          </a:p>
          <a:p>
            <a:pPr lvl="2"/>
            <a:r>
              <a:rPr lang="en-US" sz="2400" kern="0" dirty="0">
                <a:cs typeface="Arial"/>
              </a:rPr>
              <a:t>j = partition (A, low, high)</a:t>
            </a:r>
          </a:p>
          <a:p>
            <a:pPr lvl="2"/>
            <a:r>
              <a:rPr lang="en-US" sz="2400" kern="0" dirty="0">
                <a:cs typeface="Arial"/>
              </a:rPr>
              <a:t>Quicksort (A, low, j)</a:t>
            </a:r>
          </a:p>
          <a:p>
            <a:pPr lvl="2"/>
            <a:r>
              <a:rPr lang="en-US" sz="2400" kern="0" dirty="0">
                <a:cs typeface="Arial"/>
              </a:rPr>
              <a:t>Quicksort (A, j + 1, high)</a:t>
            </a:r>
          </a:p>
          <a:p>
            <a:endParaRPr lang="en-US" sz="3200" kern="0" dirty="0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A289C-1319-43BD-BE9E-EE5854973536}"/>
              </a:ext>
            </a:extLst>
          </p:cNvPr>
          <p:cNvSpPr txBox="1"/>
          <p:nvPr/>
        </p:nvSpPr>
        <p:spPr>
          <a:xfrm>
            <a:off x="609600" y="1270773"/>
            <a:ext cx="119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A</a:t>
            </a:r>
          </a:p>
        </p:txBody>
      </p:sp>
    </p:spTree>
    <p:extLst>
      <p:ext uri="{BB962C8B-B14F-4D97-AF65-F5344CB8AC3E}">
        <p14:creationId xmlns:p14="http://schemas.microsoft.com/office/powerpoint/2010/main" val="105981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DF90-A6B8-4CFA-926B-24ADF8D9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</a:t>
            </a:r>
          </a:p>
        </p:txBody>
      </p:sp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46FD90A-35C0-4D78-AC57-69AB1AE9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58" y="1036917"/>
            <a:ext cx="5715000" cy="923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DE2CF-D399-4D29-A61D-6E6DE75E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77432-C143-4C76-9F3C-D9C3F48C7442}"/>
              </a:ext>
            </a:extLst>
          </p:cNvPr>
          <p:cNvSpPr txBox="1"/>
          <p:nvPr/>
        </p:nvSpPr>
        <p:spPr>
          <a:xfrm>
            <a:off x="3092823" y="950259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0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B160F-8384-452C-91BD-427E5F18E6C9}"/>
              </a:ext>
            </a:extLst>
          </p:cNvPr>
          <p:cNvSpPr txBox="1"/>
          <p:nvPr/>
        </p:nvSpPr>
        <p:spPr>
          <a:xfrm>
            <a:off x="2088776" y="959224"/>
            <a:ext cx="8247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rgbClr val="740000"/>
                </a:solidFill>
              </a:rPr>
              <a:t>Index</a:t>
            </a:r>
            <a:endParaRPr lang="en-US" sz="1200">
              <a:solidFill>
                <a:srgbClr val="740000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41A35-F108-4982-BD2E-21059F7AB0ED}"/>
              </a:ext>
            </a:extLst>
          </p:cNvPr>
          <p:cNvSpPr txBox="1"/>
          <p:nvPr/>
        </p:nvSpPr>
        <p:spPr>
          <a:xfrm>
            <a:off x="3558987" y="950258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1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FF36B-AA79-47CD-B0B4-3D342C60BA1E}"/>
              </a:ext>
            </a:extLst>
          </p:cNvPr>
          <p:cNvSpPr txBox="1"/>
          <p:nvPr/>
        </p:nvSpPr>
        <p:spPr>
          <a:xfrm>
            <a:off x="4061011" y="941294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2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1A88A-9AB0-4EDC-B3AE-E45EB8E7AA27}"/>
              </a:ext>
            </a:extLst>
          </p:cNvPr>
          <p:cNvSpPr txBox="1"/>
          <p:nvPr/>
        </p:nvSpPr>
        <p:spPr>
          <a:xfrm>
            <a:off x="4527175" y="941293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  <a:cs typeface="Arial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04067-0C1E-4034-B13F-A14CC5C41184}"/>
              </a:ext>
            </a:extLst>
          </p:cNvPr>
          <p:cNvSpPr txBox="1"/>
          <p:nvPr/>
        </p:nvSpPr>
        <p:spPr>
          <a:xfrm>
            <a:off x="5056093" y="950259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4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15C17-F4CD-47CE-BAE8-80C2E15F2D2C}"/>
              </a:ext>
            </a:extLst>
          </p:cNvPr>
          <p:cNvSpPr txBox="1"/>
          <p:nvPr/>
        </p:nvSpPr>
        <p:spPr>
          <a:xfrm>
            <a:off x="5522257" y="950258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5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97D8F-0FC9-4C6E-BD0E-ADC240FC0437}"/>
              </a:ext>
            </a:extLst>
          </p:cNvPr>
          <p:cNvSpPr txBox="1"/>
          <p:nvPr/>
        </p:nvSpPr>
        <p:spPr>
          <a:xfrm>
            <a:off x="6024281" y="941294"/>
            <a:ext cx="3137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6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8146-FF88-4AC3-A5E6-27C7887CD155}"/>
              </a:ext>
            </a:extLst>
          </p:cNvPr>
          <p:cNvSpPr txBox="1"/>
          <p:nvPr/>
        </p:nvSpPr>
        <p:spPr>
          <a:xfrm>
            <a:off x="6490445" y="941293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  <a:cs typeface="Arial"/>
              </a:rPr>
              <a:t>7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D26DFE7-593C-4FB5-9463-72DE4F39E9E6}"/>
              </a:ext>
            </a:extLst>
          </p:cNvPr>
          <p:cNvSpPr txBox="1">
            <a:spLocks/>
          </p:cNvSpPr>
          <p:nvPr/>
        </p:nvSpPr>
        <p:spPr bwMode="auto">
          <a:xfrm>
            <a:off x="457200" y="203947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kern="0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8DE95-B4E6-4BAF-BBDA-13CEFEC53FE2}"/>
              </a:ext>
            </a:extLst>
          </p:cNvPr>
          <p:cNvSpPr txBox="1"/>
          <p:nvPr/>
        </p:nvSpPr>
        <p:spPr>
          <a:xfrm>
            <a:off x="322729" y="6239435"/>
            <a:ext cx="79875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Code borrowed from: </a:t>
            </a:r>
            <a:r>
              <a:rPr lang="en-US" sz="1200" dirty="0">
                <a:ea typeface="+mn-lt"/>
                <a:cs typeface="+mn-lt"/>
                <a:hlinkClick r:id="rId3"/>
              </a:rPr>
              <a:t>https://en.wikipedia.org/wiki/Quicksort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588E18E-B642-466E-BFF7-F45157C8CB89}"/>
              </a:ext>
            </a:extLst>
          </p:cNvPr>
          <p:cNvSpPr txBox="1">
            <a:spLocks/>
          </p:cNvSpPr>
          <p:nvPr/>
        </p:nvSpPr>
        <p:spPr bwMode="auto">
          <a:xfrm>
            <a:off x="609600" y="219187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>
                <a:cs typeface="Arial"/>
              </a:rPr>
              <a:t>Choose a pivot</a:t>
            </a:r>
          </a:p>
          <a:p>
            <a:r>
              <a:rPr lang="en-US" sz="3200" kern="0" dirty="0">
                <a:cs typeface="Arial"/>
              </a:rPr>
              <a:t>Correctly position the pivot such that:</a:t>
            </a:r>
          </a:p>
          <a:p>
            <a:pPr lvl="1"/>
            <a:r>
              <a:rPr lang="en-US" sz="2800" kern="0" dirty="0">
                <a:cs typeface="Arial"/>
              </a:rPr>
              <a:t>Correct position in final, sorted array</a:t>
            </a:r>
          </a:p>
          <a:p>
            <a:pPr lvl="1"/>
            <a:r>
              <a:rPr lang="en-US" sz="2800" kern="0" dirty="0">
                <a:cs typeface="Arial"/>
              </a:rPr>
              <a:t>Items to the left are smaller</a:t>
            </a:r>
          </a:p>
          <a:p>
            <a:pPr lvl="1"/>
            <a:r>
              <a:rPr lang="en-US" sz="2800" kern="0" dirty="0">
                <a:cs typeface="Arial"/>
              </a:rPr>
              <a:t>Items to the right are larger</a:t>
            </a:r>
            <a:endParaRPr lang="en-US" sz="800" kern="0" dirty="0">
              <a:cs typeface="Arial"/>
            </a:endParaRPr>
          </a:p>
          <a:p>
            <a:endParaRPr lang="en-US" sz="3200" kern="0" dirty="0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A289C-1319-43BD-BE9E-EE5854973536}"/>
              </a:ext>
            </a:extLst>
          </p:cNvPr>
          <p:cNvSpPr txBox="1"/>
          <p:nvPr/>
        </p:nvSpPr>
        <p:spPr>
          <a:xfrm>
            <a:off x="609600" y="1270773"/>
            <a:ext cx="119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A</a:t>
            </a:r>
          </a:p>
        </p:txBody>
      </p:sp>
    </p:spTree>
    <p:extLst>
      <p:ext uri="{BB962C8B-B14F-4D97-AF65-F5344CB8AC3E}">
        <p14:creationId xmlns:p14="http://schemas.microsoft.com/office/powerpoint/2010/main" val="183475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DF90-A6B8-4CFA-926B-24ADF8D9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</a:t>
            </a:r>
          </a:p>
        </p:txBody>
      </p:sp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46FD90A-35C0-4D78-AC57-69AB1AE9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7958" y="1036917"/>
            <a:ext cx="5715000" cy="9239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DE2CF-D399-4D29-A61D-6E6DE75E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77432-C143-4C76-9F3C-D9C3F48C7442}"/>
              </a:ext>
            </a:extLst>
          </p:cNvPr>
          <p:cNvSpPr txBox="1"/>
          <p:nvPr/>
        </p:nvSpPr>
        <p:spPr>
          <a:xfrm>
            <a:off x="3092823" y="950259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0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B160F-8384-452C-91BD-427E5F18E6C9}"/>
              </a:ext>
            </a:extLst>
          </p:cNvPr>
          <p:cNvSpPr txBox="1"/>
          <p:nvPr/>
        </p:nvSpPr>
        <p:spPr>
          <a:xfrm>
            <a:off x="2088776" y="959224"/>
            <a:ext cx="8247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rgbClr val="740000"/>
                </a:solidFill>
              </a:rPr>
              <a:t>Index</a:t>
            </a:r>
            <a:endParaRPr lang="en-US" sz="1200">
              <a:solidFill>
                <a:srgbClr val="740000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41A35-F108-4982-BD2E-21059F7AB0ED}"/>
              </a:ext>
            </a:extLst>
          </p:cNvPr>
          <p:cNvSpPr txBox="1"/>
          <p:nvPr/>
        </p:nvSpPr>
        <p:spPr>
          <a:xfrm>
            <a:off x="3558987" y="950258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1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FF36B-AA79-47CD-B0B4-3D342C60BA1E}"/>
              </a:ext>
            </a:extLst>
          </p:cNvPr>
          <p:cNvSpPr txBox="1"/>
          <p:nvPr/>
        </p:nvSpPr>
        <p:spPr>
          <a:xfrm>
            <a:off x="4061011" y="941294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2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1A88A-9AB0-4EDC-B3AE-E45EB8E7AA27}"/>
              </a:ext>
            </a:extLst>
          </p:cNvPr>
          <p:cNvSpPr txBox="1"/>
          <p:nvPr/>
        </p:nvSpPr>
        <p:spPr>
          <a:xfrm>
            <a:off x="4527175" y="941293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  <a:cs typeface="Arial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04067-0C1E-4034-B13F-A14CC5C41184}"/>
              </a:ext>
            </a:extLst>
          </p:cNvPr>
          <p:cNvSpPr txBox="1"/>
          <p:nvPr/>
        </p:nvSpPr>
        <p:spPr>
          <a:xfrm>
            <a:off x="5056093" y="950259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4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15C17-F4CD-47CE-BAE8-80C2E15F2D2C}"/>
              </a:ext>
            </a:extLst>
          </p:cNvPr>
          <p:cNvSpPr txBox="1"/>
          <p:nvPr/>
        </p:nvSpPr>
        <p:spPr>
          <a:xfrm>
            <a:off x="5522257" y="950258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5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97D8F-0FC9-4C6E-BD0E-ADC240FC0437}"/>
              </a:ext>
            </a:extLst>
          </p:cNvPr>
          <p:cNvSpPr txBox="1"/>
          <p:nvPr/>
        </p:nvSpPr>
        <p:spPr>
          <a:xfrm>
            <a:off x="6024281" y="941294"/>
            <a:ext cx="3137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</a:rPr>
              <a:t>6</a:t>
            </a:r>
            <a:endParaRPr lang="en-US">
              <a:solidFill>
                <a:srgbClr val="740000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8146-FF88-4AC3-A5E6-27C7887CD155}"/>
              </a:ext>
            </a:extLst>
          </p:cNvPr>
          <p:cNvSpPr txBox="1"/>
          <p:nvPr/>
        </p:nvSpPr>
        <p:spPr>
          <a:xfrm>
            <a:off x="6490445" y="941293"/>
            <a:ext cx="29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740000"/>
                </a:solidFill>
                <a:cs typeface="Arial"/>
              </a:rPr>
              <a:t>7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D26DFE7-593C-4FB5-9463-72DE4F39E9E6}"/>
              </a:ext>
            </a:extLst>
          </p:cNvPr>
          <p:cNvSpPr txBox="1">
            <a:spLocks/>
          </p:cNvSpPr>
          <p:nvPr/>
        </p:nvSpPr>
        <p:spPr bwMode="auto">
          <a:xfrm>
            <a:off x="457200" y="203947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cs typeface="Arial"/>
              </a:rPr>
              <a:t>Choose a pivot (in this case, we will choose the pivot to be the first element, i.e. A[low], in the given array)</a:t>
            </a:r>
            <a:br>
              <a:rPr lang="en-US" sz="2000" kern="0" dirty="0">
                <a:cs typeface="Arial"/>
              </a:rPr>
            </a:br>
            <a:endParaRPr lang="en-US" sz="2000" kern="0" dirty="0">
              <a:cs typeface="Arial"/>
            </a:endParaRPr>
          </a:p>
          <a:p>
            <a:r>
              <a:rPr lang="en-US" sz="2000" kern="0" dirty="0">
                <a:cs typeface="Arial"/>
              </a:rPr>
              <a:t>While </a:t>
            </a:r>
            <a:r>
              <a:rPr lang="en-US" sz="2000" kern="0" dirty="0" err="1">
                <a:cs typeface="Arial"/>
              </a:rPr>
              <a:t>i</a:t>
            </a:r>
            <a:r>
              <a:rPr lang="en-US" sz="2000" kern="0" dirty="0">
                <a:cs typeface="Arial"/>
              </a:rPr>
              <a:t>&lt;j</a:t>
            </a:r>
          </a:p>
          <a:p>
            <a:pPr lvl="1" indent="-325120"/>
            <a:r>
              <a:rPr lang="en-US" sz="1800" kern="0" dirty="0">
                <a:cs typeface="Arial"/>
              </a:rPr>
              <a:t>Increment </a:t>
            </a:r>
            <a:r>
              <a:rPr lang="en-US" sz="1800" b="1" kern="0" dirty="0" err="1">
                <a:solidFill>
                  <a:srgbClr val="740000"/>
                </a:solidFill>
                <a:cs typeface="Arial"/>
              </a:rPr>
              <a:t>i</a:t>
            </a:r>
            <a:r>
              <a:rPr lang="en-US" sz="1800" kern="0" dirty="0">
                <a:cs typeface="Arial"/>
              </a:rPr>
              <a:t> until you find an element greater than pivot</a:t>
            </a:r>
          </a:p>
          <a:p>
            <a:pPr lvl="1" indent="-325120"/>
            <a:r>
              <a:rPr lang="en-US" sz="1800" kern="0" dirty="0">
                <a:cs typeface="Arial"/>
              </a:rPr>
              <a:t>Decrement </a:t>
            </a:r>
            <a:r>
              <a:rPr lang="en-US" sz="1800" b="1" kern="0" dirty="0">
                <a:solidFill>
                  <a:srgbClr val="740000"/>
                </a:solidFill>
                <a:cs typeface="Arial"/>
              </a:rPr>
              <a:t>j</a:t>
            </a:r>
            <a:r>
              <a:rPr lang="en-US" sz="1800" kern="0" dirty="0">
                <a:cs typeface="Arial"/>
              </a:rPr>
              <a:t> until you find an element smaller than pivot</a:t>
            </a:r>
          </a:p>
          <a:p>
            <a:pPr lvl="1" indent="-325120"/>
            <a:r>
              <a:rPr lang="en-US" sz="1800" kern="0" dirty="0">
                <a:cs typeface="Arial"/>
              </a:rPr>
              <a:t>If (</a:t>
            </a:r>
            <a:r>
              <a:rPr lang="en-US" sz="1800" kern="0" dirty="0" err="1">
                <a:cs typeface="Arial"/>
              </a:rPr>
              <a:t>i</a:t>
            </a:r>
            <a:r>
              <a:rPr lang="en-US" sz="1800" kern="0" dirty="0">
                <a:cs typeface="Arial"/>
              </a:rPr>
              <a:t>&lt;j)</a:t>
            </a:r>
          </a:p>
          <a:p>
            <a:pPr lvl="2" indent="-350520"/>
            <a:r>
              <a:rPr lang="en-US" sz="1400" kern="0" dirty="0">
                <a:cs typeface="Arial"/>
              </a:rPr>
              <a:t>then swap (A[</a:t>
            </a:r>
            <a:r>
              <a:rPr lang="en-US" sz="1400" kern="0" dirty="0" err="1">
                <a:cs typeface="Arial"/>
              </a:rPr>
              <a:t>i</a:t>
            </a:r>
            <a:r>
              <a:rPr lang="en-US" sz="1400" kern="0" dirty="0">
                <a:cs typeface="Arial"/>
              </a:rPr>
              <a:t>], A[j])</a:t>
            </a:r>
          </a:p>
          <a:p>
            <a:r>
              <a:rPr lang="en-US" sz="2000" kern="0" dirty="0">
                <a:cs typeface="Arial"/>
              </a:rPr>
              <a:t>swap (A[low], A[j])</a:t>
            </a:r>
          </a:p>
          <a:p>
            <a:r>
              <a:rPr lang="en-US" sz="2000" kern="0" dirty="0">
                <a:cs typeface="Arial"/>
              </a:rPr>
              <a:t>return j</a:t>
            </a:r>
          </a:p>
          <a:p>
            <a:endParaRPr lang="en-US" sz="2000" kern="0" dirty="0">
              <a:cs typeface="Arial"/>
            </a:endParaRPr>
          </a:p>
          <a:p>
            <a:r>
              <a:rPr lang="en-US" sz="1800" kern="0" dirty="0">
                <a:cs typeface="Arial"/>
              </a:rPr>
              <a:t>The above pseudocode changes based on how the pivot was chosen</a:t>
            </a:r>
          </a:p>
        </p:txBody>
      </p:sp>
    </p:spTree>
    <p:extLst>
      <p:ext uri="{BB962C8B-B14F-4D97-AF65-F5344CB8AC3E}">
        <p14:creationId xmlns:p14="http://schemas.microsoft.com/office/powerpoint/2010/main" val="340559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C22-C0DD-4934-9762-4A4E038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D-a-C strategy?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716E-8415-4E35-B52C-7FFC9D75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 Strategy solves a problem by: </a:t>
            </a:r>
            <a:br>
              <a:rPr lang="en-US" dirty="0"/>
            </a:br>
            <a:endParaRPr lang="en-US" dirty="0">
              <a:cs typeface="Arial"/>
            </a:endParaRPr>
          </a:p>
          <a:p>
            <a:pPr lvl="1" indent="-325120"/>
            <a:r>
              <a:rPr lang="en-US" b="1" dirty="0">
                <a:solidFill>
                  <a:srgbClr val="740000"/>
                </a:solidFill>
                <a:cs typeface="Arial"/>
              </a:rPr>
              <a:t>Breaking it into subproblems</a:t>
            </a:r>
            <a:r>
              <a:rPr lang="en-US" dirty="0">
                <a:cs typeface="Arial"/>
              </a:rPr>
              <a:t> that are themselves smaller instances of the same type of problem</a:t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  <a:p>
            <a:pPr lvl="1" indent="-325120"/>
            <a:r>
              <a:rPr lang="en-US" b="1" dirty="0">
                <a:solidFill>
                  <a:srgbClr val="740000"/>
                </a:solidFill>
                <a:cs typeface="Arial"/>
              </a:rPr>
              <a:t>Recursively solving</a:t>
            </a:r>
            <a:r>
              <a:rPr lang="en-US" dirty="0">
                <a:cs typeface="Arial"/>
              </a:rPr>
              <a:t> these subproblems</a:t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  <a:p>
            <a:pPr lvl="1" indent="-325120"/>
            <a:r>
              <a:rPr lang="en-US" b="1" dirty="0">
                <a:solidFill>
                  <a:srgbClr val="740000"/>
                </a:solidFill>
                <a:cs typeface="Arial"/>
              </a:rPr>
              <a:t>Appropriately combining</a:t>
            </a:r>
            <a:r>
              <a:rPr lang="en-US" dirty="0">
                <a:cs typeface="Arial"/>
              </a:rPr>
              <a:t> their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032C-0215-4578-96D3-4766D21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DD10-F6EA-4BD4-A12A-D2CE629D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086D51-3129-43B2-BAEB-FE9B62E34C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60206595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1773648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22594538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9192636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51310448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7378542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4052528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7720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169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57533-B38D-4B52-90FB-196E58C5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49578C-02BA-4A6F-8788-2EAA997279DC}"/>
              </a:ext>
            </a:extLst>
          </p:cNvPr>
          <p:cNvSpPr txBox="1">
            <a:spLocks/>
          </p:cNvSpPr>
          <p:nvPr/>
        </p:nvSpPr>
        <p:spPr bwMode="auto">
          <a:xfrm>
            <a:off x="436944" y="2286000"/>
            <a:ext cx="8249856" cy="36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cs typeface="Arial"/>
              </a:rPr>
              <a:t>What is the complexity for this scenario?</a:t>
            </a:r>
          </a:p>
          <a:p>
            <a:pPr lvl="1"/>
            <a:r>
              <a:rPr lang="en-US" sz="2000" kern="0" dirty="0">
                <a:cs typeface="Arial"/>
              </a:rPr>
              <a:t>Analyze with and without using recurrence relations</a:t>
            </a:r>
            <a:br>
              <a:rPr lang="en-US" sz="2000" kern="0" dirty="0">
                <a:cs typeface="Arial"/>
              </a:rPr>
            </a:br>
            <a:endParaRPr lang="en-US" sz="2000" kern="0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A0DDF-71C2-49F1-9E89-A171424DEB68}"/>
              </a:ext>
            </a:extLst>
          </p:cNvPr>
          <p:cNvSpPr txBox="1"/>
          <p:nvPr/>
        </p:nvSpPr>
        <p:spPr>
          <a:xfrm>
            <a:off x="4114800" y="478393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Quicksort run on this array?</a:t>
            </a:r>
          </a:p>
          <a:p>
            <a:endParaRPr lang="en-US" dirty="0"/>
          </a:p>
          <a:p>
            <a:r>
              <a:rPr lang="en-US" dirty="0"/>
              <a:t>Choose the </a:t>
            </a:r>
            <a:r>
              <a:rPr lang="en-US" b="1" dirty="0">
                <a:solidFill>
                  <a:srgbClr val="740000"/>
                </a:solidFill>
              </a:rPr>
              <a:t>middle index as the pivot</a:t>
            </a:r>
          </a:p>
        </p:txBody>
      </p:sp>
    </p:spTree>
    <p:extLst>
      <p:ext uri="{BB962C8B-B14F-4D97-AF65-F5344CB8AC3E}">
        <p14:creationId xmlns:p14="http://schemas.microsoft.com/office/powerpoint/2010/main" val="1874454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DD10-F6EA-4BD4-A12A-D2CE629D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086D51-3129-43B2-BAEB-FE9B62E34C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60206595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1773648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22594538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9192636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51310448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7378542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4052528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7720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169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57533-B38D-4B52-90FB-196E58C5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F5B1-F76A-4AA0-BA99-7F2C6744D1A3}"/>
              </a:ext>
            </a:extLst>
          </p:cNvPr>
          <p:cNvSpPr txBox="1"/>
          <p:nvPr/>
        </p:nvSpPr>
        <p:spPr>
          <a:xfrm>
            <a:off x="4114800" y="478393"/>
            <a:ext cx="4398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Quicksort run on this array?</a:t>
            </a:r>
          </a:p>
          <a:p>
            <a:endParaRPr lang="en-US" dirty="0"/>
          </a:p>
          <a:p>
            <a:r>
              <a:rPr lang="en-US" dirty="0"/>
              <a:t>Choose the </a:t>
            </a:r>
            <a:r>
              <a:rPr lang="en-US" sz="2400" b="1" dirty="0">
                <a:solidFill>
                  <a:srgbClr val="740000"/>
                </a:solidFill>
              </a:rPr>
              <a:t>lowest</a:t>
            </a:r>
            <a:r>
              <a:rPr lang="en-US" b="1" dirty="0">
                <a:solidFill>
                  <a:srgbClr val="740000"/>
                </a:solidFill>
              </a:rPr>
              <a:t> index as the pivot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9F9670-15DC-4844-9B4D-B0ED2B9EC7CD}"/>
              </a:ext>
            </a:extLst>
          </p:cNvPr>
          <p:cNvSpPr txBox="1">
            <a:spLocks/>
          </p:cNvSpPr>
          <p:nvPr/>
        </p:nvSpPr>
        <p:spPr bwMode="auto">
          <a:xfrm>
            <a:off x="436944" y="2286000"/>
            <a:ext cx="8249856" cy="36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cs typeface="Arial"/>
              </a:rPr>
              <a:t>What is the complexity for this scenario?</a:t>
            </a:r>
          </a:p>
          <a:p>
            <a:pPr lvl="1"/>
            <a:r>
              <a:rPr lang="en-US" sz="2000" kern="0" dirty="0">
                <a:cs typeface="Arial"/>
              </a:rPr>
              <a:t>First, let’s analyze it without using recurrence relations</a:t>
            </a:r>
            <a:br>
              <a:rPr lang="en-US" sz="2000" kern="0" dirty="0">
                <a:cs typeface="Arial"/>
              </a:rPr>
            </a:br>
            <a:endParaRPr lang="en-US" sz="2000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63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A9F7-1F0F-41B3-AC3A-6878B8EB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 Theorem for Decrease-and-Conquer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A409-B587-4D69-B35B-3FF3DF226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</m:oMath>
                </a14:m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	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)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A409-B587-4D69-B35B-3FF3DF226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A954-325A-4071-8F9F-30D6C900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3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DD10-F6EA-4BD4-A12A-D2CE629D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086D51-3129-43B2-BAEB-FE9B62E34C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60206595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1773648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22594538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9192636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51310448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7378542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4052528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7720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F5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169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57533-B38D-4B52-90FB-196E58C5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F5B1-F76A-4AA0-BA99-7F2C6744D1A3}"/>
              </a:ext>
            </a:extLst>
          </p:cNvPr>
          <p:cNvSpPr txBox="1"/>
          <p:nvPr/>
        </p:nvSpPr>
        <p:spPr>
          <a:xfrm>
            <a:off x="4114800" y="478393"/>
            <a:ext cx="4398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Quicksort run on this array?</a:t>
            </a:r>
          </a:p>
          <a:p>
            <a:endParaRPr lang="en-US" dirty="0"/>
          </a:p>
          <a:p>
            <a:r>
              <a:rPr lang="en-US" dirty="0"/>
              <a:t>Choose the </a:t>
            </a:r>
            <a:r>
              <a:rPr lang="en-US" sz="2400" b="1" dirty="0">
                <a:solidFill>
                  <a:srgbClr val="740000"/>
                </a:solidFill>
              </a:rPr>
              <a:t>lowest</a:t>
            </a:r>
            <a:r>
              <a:rPr lang="en-US" b="1" dirty="0">
                <a:solidFill>
                  <a:srgbClr val="740000"/>
                </a:solidFill>
              </a:rPr>
              <a:t> index as the pivot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9F9670-15DC-4844-9B4D-B0ED2B9EC7CD}"/>
              </a:ext>
            </a:extLst>
          </p:cNvPr>
          <p:cNvSpPr txBox="1">
            <a:spLocks/>
          </p:cNvSpPr>
          <p:nvPr/>
        </p:nvSpPr>
        <p:spPr bwMode="auto">
          <a:xfrm>
            <a:off x="419582" y="2306951"/>
            <a:ext cx="8249856" cy="36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cs typeface="Arial"/>
              </a:rPr>
              <a:t>What is the complexity for this scenario?</a:t>
            </a:r>
          </a:p>
          <a:p>
            <a:pPr lvl="1"/>
            <a:r>
              <a:rPr lang="en-US" sz="2000" kern="0" dirty="0">
                <a:cs typeface="Arial"/>
              </a:rPr>
              <a:t>Now, analyze it using recurrence relations</a:t>
            </a:r>
            <a:br>
              <a:rPr lang="en-US" sz="2000" kern="0" dirty="0">
                <a:cs typeface="Arial"/>
              </a:rPr>
            </a:br>
            <a:endParaRPr lang="en-US" sz="2000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55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4ED3-B464-43D5-9A48-0F5BAF1C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2821-4CE5-4233-88BD-5BC51637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choose the pivot?</a:t>
            </a:r>
          </a:p>
          <a:p>
            <a:pPr lvl="1"/>
            <a:r>
              <a:rPr lang="en-US" dirty="0"/>
              <a:t>Choose the median element of the array</a:t>
            </a:r>
          </a:p>
          <a:p>
            <a:pPr lvl="2"/>
            <a:r>
              <a:rPr lang="en-US" dirty="0"/>
              <a:t>What is the drawback of this approach?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Choose a random element of the array</a:t>
            </a:r>
          </a:p>
          <a:p>
            <a:pPr lvl="2"/>
            <a:r>
              <a:rPr lang="en-US" dirty="0"/>
              <a:t>“Many people regard the resulting randomized version of quicksort as the sorting algorithm of choice for large enough inputs.”</a:t>
            </a:r>
          </a:p>
          <a:p>
            <a:pPr lvl="2"/>
            <a:r>
              <a:rPr lang="en-US" dirty="0"/>
              <a:t>Because we randomly choose the pivot element, we expect the split of the input array to be reasonably well balanced on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C370-570C-4996-A228-6A9004A8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966B-9C4D-4E9F-B470-D5C8509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08B23-5336-4602-9DB2-8A4C167D4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Quicksort is considered the most efficient sorting algorithm in practice</a:t>
                </a:r>
              </a:p>
              <a:p>
                <a:pPr lvl="1"/>
                <a:r>
                  <a:rPr lang="en-US" dirty="0"/>
                  <a:t>Constant factors hidden in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notation are quite small compared to other sorting algorithms</a:t>
                </a:r>
              </a:p>
              <a:p>
                <a:endParaRPr lang="en-US" dirty="0"/>
              </a:p>
              <a:p>
                <a:r>
                  <a:rPr lang="en-US" dirty="0"/>
                  <a:t>The merge step of </a:t>
                </a:r>
                <a:r>
                  <a:rPr lang="en-US" dirty="0" err="1"/>
                  <a:t>mergesort</a:t>
                </a:r>
                <a:r>
                  <a:rPr lang="en-US" dirty="0"/>
                  <a:t> is more experimentally expensive than partition step of quicksort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08B23-5336-4602-9DB2-8A4C167D4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94D4-C7EC-479F-BDAB-3A899739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43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F01E-AB79-4C31-B643-7739603C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kth smallest element from a given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579-D1F1-4FFA-8C86-B3D2EBA38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909" y="1828800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S = [45, 1, 10, 30, 25]</a:t>
                </a:r>
              </a:p>
              <a:p>
                <a:pPr lvl="1"/>
                <a:r>
                  <a:rPr lang="en-US" dirty="0"/>
                  <a:t>What is the answer for k=1?</a:t>
                </a:r>
              </a:p>
              <a:p>
                <a:pPr lvl="2"/>
                <a:r>
                  <a:rPr lang="en-US" dirty="0"/>
                  <a:t>1</a:t>
                </a:r>
              </a:p>
              <a:p>
                <a:pPr lvl="1"/>
                <a:r>
                  <a:rPr lang="en-US" dirty="0"/>
                  <a:t>If k = 3</a:t>
                </a:r>
              </a:p>
              <a:p>
                <a:pPr lvl="2"/>
                <a:r>
                  <a:rPr lang="en-US" dirty="0"/>
                  <a:t>25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What is the application of this algorithm?</a:t>
                </a:r>
              </a:p>
              <a:p>
                <a:pPr lvl="1"/>
                <a:r>
                  <a:rPr lang="en-US" dirty="0"/>
                  <a:t>Finding the median, minimum, maximum of a list</a:t>
                </a:r>
              </a:p>
              <a:p>
                <a:pPr lvl="2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89579-D1F1-4FFA-8C86-B3D2EBA3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909" y="1828800"/>
                <a:ext cx="8229600" cy="4530725"/>
              </a:xfrm>
              <a:blipFill>
                <a:blip r:embed="rId2"/>
                <a:stretch>
                  <a:fillRect l="-667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B8A12-4DA8-4391-99A2-F635570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F01E-AB79-4C31-B643-7739603C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kth smallest element from a given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9579-D1F1-4FFA-8C86-B3D2EBA3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30725"/>
          </a:xfrm>
        </p:spPr>
        <p:txBody>
          <a:bodyPr/>
          <a:lstStyle/>
          <a:p>
            <a:r>
              <a:rPr lang="en-US" dirty="0"/>
              <a:t>List = [45, 1, 10, 30, 25]</a:t>
            </a:r>
          </a:p>
          <a:p>
            <a:pPr lvl="1"/>
            <a:r>
              <a:rPr lang="en-US" dirty="0"/>
              <a:t>What is the naïve way to do this?</a:t>
            </a:r>
          </a:p>
          <a:p>
            <a:pPr lvl="2"/>
            <a:r>
              <a:rPr lang="en-US" sz="2400" dirty="0"/>
              <a:t>Sort the list, and return the kth element</a:t>
            </a:r>
          </a:p>
          <a:p>
            <a:pPr lvl="2"/>
            <a:r>
              <a:rPr lang="en-US" sz="2400" dirty="0"/>
              <a:t>Drawback of this approach?</a:t>
            </a:r>
          </a:p>
          <a:p>
            <a:pPr lvl="3"/>
            <a:r>
              <a:rPr lang="en-US" sz="2400" dirty="0"/>
              <a:t>We are sorting the list when it is not needed…we only care about the median (not the entire list)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B8A12-4DA8-4391-99A2-F635570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4577"/>
                <a:ext cx="8229600" cy="4164809"/>
              </a:xfrm>
            </p:spPr>
            <p:txBody>
              <a:bodyPr/>
              <a:lstStyle/>
              <a:p>
                <a:r>
                  <a:rPr lang="en-US" dirty="0"/>
                  <a:t>For any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split list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into three sub-lists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= Elements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= Elements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= Elements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then we get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4577"/>
                <a:ext cx="8229600" cy="4164809"/>
              </a:xfrm>
              <a:blipFill>
                <a:blip r:embed="rId2"/>
                <a:stretch>
                  <a:fillRect l="-593" t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B3623-D985-4048-8DE9-74A25BC4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" y="979882"/>
            <a:ext cx="7334320" cy="762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2037F-50D5-4859-B87C-BDD7BA59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322473"/>
            <a:ext cx="866985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25394"/>
                <a:ext cx="8229600" cy="4164809"/>
              </a:xfrm>
            </p:spPr>
            <p:txBody>
              <a:bodyPr/>
              <a:lstStyle/>
              <a:p>
                <a:r>
                  <a:rPr lang="en-US" dirty="0"/>
                  <a:t>Thus, if we wanted 8</a:t>
                </a:r>
                <a:r>
                  <a:rPr lang="en-US" baseline="30000" dirty="0"/>
                  <a:t>th</a:t>
                </a:r>
                <a:r>
                  <a:rPr lang="en-US" dirty="0"/>
                  <a:t> smallest number,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 will be the 3</a:t>
                </a:r>
                <a:r>
                  <a:rPr lang="en-US" baseline="30000" dirty="0"/>
                  <a:t>rd</a:t>
                </a:r>
                <a:r>
                  <a:rPr lang="en-US" dirty="0"/>
                  <a:t> smallest number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𝑠𝑒𝑙𝑒𝑐𝑡𝑖𝑜𝑛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𝑠𝑒𝑙𝑒𝑐𝑡𝑖𝑜𝑛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,3)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25394"/>
                <a:ext cx="8229600" cy="4164809"/>
              </a:xfrm>
              <a:blipFill>
                <a:blip r:embed="rId2"/>
                <a:stretch>
                  <a:fillRect l="-593" t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B3623-D985-4048-8DE9-74A25BC4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" y="979882"/>
            <a:ext cx="7334320" cy="76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7942D-CA23-4FDA-B22E-DE328F79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1" y="3124200"/>
            <a:ext cx="866985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7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5A7D-1B0D-4341-9836-6E9AE6E7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Mergesort</a:t>
            </a:r>
            <a:r>
              <a:rPr lang="en-US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91D08-9CD1-4D5C-9B7A-243E116D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5" descr="A picture containing clock, keyboard&#10;&#10;Description automatically generated">
            <a:extLst>
              <a:ext uri="{FF2B5EF4-FFF2-40B4-BE49-F238E27FC236}">
                <a16:creationId xmlns:a16="http://schemas.microsoft.com/office/drawing/2014/main" id="{D8EEC4F0-6D37-4B57-98BA-3DC6180D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2" y="1241976"/>
            <a:ext cx="7472855" cy="47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6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5E1B-AC8F-46F7-81BB-78BCC4CE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5394"/>
            <a:ext cx="8229600" cy="4164809"/>
          </a:xfrm>
        </p:spPr>
        <p:txBody>
          <a:bodyPr/>
          <a:lstStyle/>
          <a:p>
            <a:r>
              <a:rPr lang="en-US" dirty="0"/>
              <a:t>Thus, if we wanted 8</a:t>
            </a:r>
            <a:r>
              <a:rPr lang="en-US" baseline="30000" dirty="0"/>
              <a:t>th</a:t>
            </a:r>
            <a:r>
              <a:rPr lang="en-US" dirty="0"/>
              <a:t> smallest number,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Hence, we can quickly determine which sub-list holds the desired element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B3623-D985-4048-8DE9-74A25BC4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40" y="979882"/>
            <a:ext cx="7334320" cy="76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7942D-CA23-4FDA-B22E-DE328F79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71" y="2971800"/>
            <a:ext cx="8669857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C6C92E-7984-4E6E-81F3-EE4E0CDC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99" y="4617899"/>
            <a:ext cx="8477701" cy="14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3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137" y="2775263"/>
                <a:ext cx="8229600" cy="3130827"/>
              </a:xfrm>
            </p:spPr>
            <p:txBody>
              <a:bodyPr/>
              <a:lstStyle/>
              <a:p>
                <a:r>
                  <a:rPr lang="en-US" sz="2800" dirty="0"/>
                  <a:t>How long does it take to compute these 3 lists?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Running time depends on 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is chosen</a:t>
                </a:r>
              </a:p>
              <a:p>
                <a:pPr lvl="1"/>
                <a:r>
                  <a:rPr lang="en-US" sz="2400" dirty="0"/>
                  <a:t>Best case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the median</a:t>
                </a:r>
              </a:p>
              <a:p>
                <a:pPr lvl="2"/>
                <a:r>
                  <a:rPr lang="en-US" sz="2000" dirty="0"/>
                  <a:t>Which is what we are trying to actually find!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137" y="2775263"/>
                <a:ext cx="8229600" cy="3130827"/>
              </a:xfrm>
              <a:blipFill>
                <a:blip r:embed="rId2"/>
                <a:stretch>
                  <a:fillRect l="-519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B3623-D985-4048-8DE9-74A25BC4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" y="979882"/>
            <a:ext cx="7334320" cy="76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7942D-CA23-4FDA-B22E-DE328F79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1" y="2119707"/>
            <a:ext cx="866985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137" y="2775263"/>
                <a:ext cx="8229600" cy="3130827"/>
              </a:xfrm>
            </p:spPr>
            <p:txBody>
              <a:bodyPr/>
              <a:lstStyle/>
              <a:p>
                <a:r>
                  <a:rPr lang="en-US" sz="2800" dirty="0"/>
                  <a:t>Best case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is the median</a:t>
                </a:r>
              </a:p>
              <a:p>
                <a:pPr lvl="1"/>
                <a:r>
                  <a:rPr lang="en-US" sz="2400" dirty="0"/>
                  <a:t>What is the recurrence relation for the best case?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3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137" y="2775263"/>
                <a:ext cx="8229600" cy="3130827"/>
              </a:xfrm>
              <a:blipFill>
                <a:blip r:embed="rId2"/>
                <a:stretch>
                  <a:fillRect l="-519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B3623-D985-4048-8DE9-74A25BC4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" y="979882"/>
            <a:ext cx="7334320" cy="76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7942D-CA23-4FDA-B22E-DE328F79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1" y="2119707"/>
            <a:ext cx="866985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137" y="2775263"/>
                <a:ext cx="8229600" cy="3130827"/>
              </a:xfrm>
            </p:spPr>
            <p:txBody>
              <a:bodyPr/>
              <a:lstStyle/>
              <a:p>
                <a:r>
                  <a:rPr lang="en-US" sz="2800" dirty="0"/>
                  <a:t>Worst case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is the smallest or largest element in the array</a:t>
                </a:r>
              </a:p>
              <a:p>
                <a:pPr lvl="1"/>
                <a:r>
                  <a:rPr lang="en-US" sz="2400" dirty="0"/>
                  <a:t>What is the recurrence relation?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137" y="2775263"/>
                <a:ext cx="8229600" cy="3130827"/>
              </a:xfrm>
              <a:blipFill>
                <a:blip r:embed="rId2"/>
                <a:stretch>
                  <a:fillRect l="-519" t="-1946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B3623-D985-4048-8DE9-74A25BC4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" y="979882"/>
            <a:ext cx="7334320" cy="7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A9F7-1F0F-41B3-AC3A-6878B8EB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 Theorem for Decrease-and-Conquer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A409-B587-4D69-B35B-3FF3DF226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</m:oMath>
                </a14:m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	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)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A409-B587-4D69-B35B-3FF3DF226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A954-325A-4071-8F9F-30D6C900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87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137" y="2775263"/>
                <a:ext cx="8229600" cy="3130827"/>
              </a:xfrm>
            </p:spPr>
            <p:txBody>
              <a:bodyPr/>
              <a:lstStyle/>
              <a:p>
                <a:r>
                  <a:rPr lang="en-US" sz="2800" dirty="0"/>
                  <a:t>Worst case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is the smallest or largest element in the array</a:t>
                </a:r>
              </a:p>
              <a:p>
                <a:pPr lvl="1"/>
                <a:r>
                  <a:rPr lang="en-US" sz="2400" dirty="0"/>
                  <a:t>What is the recurrence relation?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1023937" lvl="3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137" y="2775263"/>
                <a:ext cx="8229600" cy="3130827"/>
              </a:xfrm>
              <a:blipFill>
                <a:blip r:embed="rId2"/>
                <a:stretch>
                  <a:fillRect l="-519" t="-1946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B3623-D985-4048-8DE9-74A25BC42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" y="979882"/>
            <a:ext cx="7334320" cy="7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3130827"/>
              </a:xfrm>
            </p:spPr>
            <p:txBody>
              <a:bodyPr/>
              <a:lstStyle/>
              <a:p>
                <a:r>
                  <a:rPr lang="en-US" sz="2800" dirty="0"/>
                  <a:t>What about the average case?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We 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good if it lies within 25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and 75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percentile of the array</a:t>
                </a:r>
                <a:br>
                  <a:rPr lang="en-US" sz="2400" dirty="0"/>
                </a:br>
                <a:endParaRPr lang="en-US" sz="2400" dirty="0"/>
              </a:p>
              <a:p>
                <a:pPr lvl="1"/>
                <a:r>
                  <a:rPr lang="en-US" sz="2400" dirty="0"/>
                  <a:t>This ensures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 have size at most </a:t>
                </a:r>
                <a:br>
                  <a:rPr lang="en-US" sz="2400" dirty="0"/>
                </a:br>
                <a:r>
                  <a:rPr lang="en-US" sz="2400" dirty="0"/>
                  <a:t>three-fourths that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lvl="1"/>
                <a:endParaRPr lang="en-US" sz="1600" dirty="0"/>
              </a:p>
              <a:p>
                <a:pPr marL="1023937" lvl="3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3130827"/>
              </a:xfrm>
              <a:blipFill>
                <a:blip r:embed="rId2"/>
                <a:stretch>
                  <a:fillRect l="-444" t="-1946" b="-40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FA83C-FC1C-473F-BF13-157E4AD13B9D}"/>
              </a:ext>
            </a:extLst>
          </p:cNvPr>
          <p:cNvCxnSpPr>
            <a:cxnSpLocks/>
          </p:cNvCxnSpPr>
          <p:nvPr/>
        </p:nvCxnSpPr>
        <p:spPr>
          <a:xfrm>
            <a:off x="1371600" y="2209800"/>
            <a:ext cx="5638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F8314-0F3A-424F-BA13-B4ADC0334384}"/>
              </a:ext>
            </a:extLst>
          </p:cNvPr>
          <p:cNvSpPr txBox="1"/>
          <p:nvPr/>
        </p:nvSpPr>
        <p:spPr>
          <a:xfrm>
            <a:off x="913782" y="241425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Lowest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D71F2-F778-4209-8E5E-3DAFC545442A}"/>
              </a:ext>
            </a:extLst>
          </p:cNvPr>
          <p:cNvSpPr txBox="1"/>
          <p:nvPr/>
        </p:nvSpPr>
        <p:spPr>
          <a:xfrm>
            <a:off x="1202323" y="20481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151CC-1E85-4066-BD4C-9E14D92762EB}"/>
              </a:ext>
            </a:extLst>
          </p:cNvPr>
          <p:cNvSpPr txBox="1"/>
          <p:nvPr/>
        </p:nvSpPr>
        <p:spPr>
          <a:xfrm>
            <a:off x="3855604" y="242234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Median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BF7CF-5B61-460F-BA2E-91E593E858F9}"/>
              </a:ext>
            </a:extLst>
          </p:cNvPr>
          <p:cNvSpPr txBox="1"/>
          <p:nvPr/>
        </p:nvSpPr>
        <p:spPr>
          <a:xfrm>
            <a:off x="4156969" y="20562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EC366-00DD-4255-A4CB-B920F8DCBF55}"/>
              </a:ext>
            </a:extLst>
          </p:cNvPr>
          <p:cNvSpPr txBox="1"/>
          <p:nvPr/>
        </p:nvSpPr>
        <p:spPr>
          <a:xfrm>
            <a:off x="6505387" y="2422340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Highest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B9DA3-7CD8-48B7-A473-E80C8C7EF8A6}"/>
              </a:ext>
            </a:extLst>
          </p:cNvPr>
          <p:cNvSpPr txBox="1"/>
          <p:nvPr/>
        </p:nvSpPr>
        <p:spPr>
          <a:xfrm>
            <a:off x="6819576" y="20562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9567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916" y="1066800"/>
                <a:ext cx="8229600" cy="3130827"/>
              </a:xfrm>
            </p:spPr>
            <p:txBody>
              <a:bodyPr/>
              <a:lstStyle/>
              <a:p>
                <a:r>
                  <a:rPr lang="en-US" sz="2800" dirty="0"/>
                  <a:t>What about the average case?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Given that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has a 50% chance of being good, how many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’s does it take before getting a good one?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Similar as asking, how many times do you need to toss a coin before you see a heads?</a:t>
                </a:r>
              </a:p>
              <a:p>
                <a:pPr lvl="2"/>
                <a:r>
                  <a:rPr lang="en-US" sz="2000" dirty="0"/>
                  <a:t>2 times</a:t>
                </a:r>
              </a:p>
              <a:p>
                <a:pPr lvl="1"/>
                <a:endParaRPr lang="en-US" sz="1600" dirty="0"/>
              </a:p>
              <a:p>
                <a:pPr marL="1023937" lvl="3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16" y="1066800"/>
                <a:ext cx="8229600" cy="3130827"/>
              </a:xfrm>
              <a:blipFill>
                <a:blip r:embed="rId2"/>
                <a:stretch>
                  <a:fillRect l="-444" t="-1946" r="-593" b="-6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FA83C-FC1C-473F-BF13-157E4AD13B9D}"/>
              </a:ext>
            </a:extLst>
          </p:cNvPr>
          <p:cNvCxnSpPr>
            <a:cxnSpLocks/>
          </p:cNvCxnSpPr>
          <p:nvPr/>
        </p:nvCxnSpPr>
        <p:spPr>
          <a:xfrm>
            <a:off x="1371600" y="2209800"/>
            <a:ext cx="5638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F8314-0F3A-424F-BA13-B4ADC0334384}"/>
              </a:ext>
            </a:extLst>
          </p:cNvPr>
          <p:cNvSpPr txBox="1"/>
          <p:nvPr/>
        </p:nvSpPr>
        <p:spPr>
          <a:xfrm>
            <a:off x="913782" y="241425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Lowest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D71F2-F778-4209-8E5E-3DAFC545442A}"/>
              </a:ext>
            </a:extLst>
          </p:cNvPr>
          <p:cNvSpPr txBox="1"/>
          <p:nvPr/>
        </p:nvSpPr>
        <p:spPr>
          <a:xfrm>
            <a:off x="1202323" y="20481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151CC-1E85-4066-BD4C-9E14D92762EB}"/>
              </a:ext>
            </a:extLst>
          </p:cNvPr>
          <p:cNvSpPr txBox="1"/>
          <p:nvPr/>
        </p:nvSpPr>
        <p:spPr>
          <a:xfrm>
            <a:off x="3855604" y="242234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Median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BF7CF-5B61-460F-BA2E-91E593E858F9}"/>
              </a:ext>
            </a:extLst>
          </p:cNvPr>
          <p:cNvSpPr txBox="1"/>
          <p:nvPr/>
        </p:nvSpPr>
        <p:spPr>
          <a:xfrm>
            <a:off x="4156969" y="20562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EC366-00DD-4255-A4CB-B920F8DCBF55}"/>
              </a:ext>
            </a:extLst>
          </p:cNvPr>
          <p:cNvSpPr txBox="1"/>
          <p:nvPr/>
        </p:nvSpPr>
        <p:spPr>
          <a:xfrm>
            <a:off x="6505387" y="2422340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Highest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B9DA3-7CD8-48B7-A473-E80C8C7EF8A6}"/>
              </a:ext>
            </a:extLst>
          </p:cNvPr>
          <p:cNvSpPr txBox="1"/>
          <p:nvPr/>
        </p:nvSpPr>
        <p:spPr>
          <a:xfrm>
            <a:off x="6819576" y="20562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370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435" y="990600"/>
                <a:ext cx="8229600" cy="3130827"/>
              </a:xfrm>
            </p:spPr>
            <p:txBody>
              <a:bodyPr/>
              <a:lstStyle/>
              <a:p>
                <a:r>
                  <a:rPr lang="en-US" sz="2800" dirty="0"/>
                  <a:t>What about the average case?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After 2 split operations on average, the array will shrink to at most 3/4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of its size</a:t>
                </a:r>
              </a:p>
              <a:p>
                <a:pPr lvl="2"/>
                <a:r>
                  <a:rPr lang="en-US" sz="2000" dirty="0"/>
                  <a:t>Because the good value is between 25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and 75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percentile</a:t>
                </a:r>
                <a:br>
                  <a:rPr lang="en-US" sz="2000" dirty="0"/>
                </a:br>
                <a:endParaRPr lang="en-US" sz="2000" dirty="0"/>
              </a:p>
              <a:p>
                <a:pPr lvl="1"/>
                <a:r>
                  <a:rPr lang="en-US" sz="2400" dirty="0"/>
                  <a:t>Hence, Time taken on an array of size 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br>
                  <a:rPr lang="en-US" sz="2400" dirty="0"/>
                </a:br>
                <a:r>
                  <a:rPr lang="en-US" sz="2400" dirty="0"/>
                  <a:t>(time taken on an array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) + (time taken to reduce array size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1600" dirty="0"/>
              </a:p>
              <a:p>
                <a:pPr lvl="1"/>
                <a:endParaRPr lang="en-US" sz="1600" dirty="0"/>
              </a:p>
              <a:p>
                <a:pPr marL="1023937" lvl="3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435" y="990600"/>
                <a:ext cx="8229600" cy="3130827"/>
              </a:xfrm>
              <a:blipFill>
                <a:blip r:embed="rId2"/>
                <a:stretch>
                  <a:fillRect l="-444" t="-2144" b="-68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FA83C-FC1C-473F-BF13-157E4AD13B9D}"/>
              </a:ext>
            </a:extLst>
          </p:cNvPr>
          <p:cNvCxnSpPr>
            <a:cxnSpLocks/>
          </p:cNvCxnSpPr>
          <p:nvPr/>
        </p:nvCxnSpPr>
        <p:spPr>
          <a:xfrm>
            <a:off x="1372218" y="2054814"/>
            <a:ext cx="5638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F8314-0F3A-424F-BA13-B4ADC0334384}"/>
              </a:ext>
            </a:extLst>
          </p:cNvPr>
          <p:cNvSpPr txBox="1"/>
          <p:nvPr/>
        </p:nvSpPr>
        <p:spPr>
          <a:xfrm>
            <a:off x="914400" y="225926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Lowest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D71F2-F778-4209-8E5E-3DAFC545442A}"/>
              </a:ext>
            </a:extLst>
          </p:cNvPr>
          <p:cNvSpPr txBox="1"/>
          <p:nvPr/>
        </p:nvSpPr>
        <p:spPr>
          <a:xfrm>
            <a:off x="1202941" y="18931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151CC-1E85-4066-BD4C-9E14D92762EB}"/>
              </a:ext>
            </a:extLst>
          </p:cNvPr>
          <p:cNvSpPr txBox="1"/>
          <p:nvPr/>
        </p:nvSpPr>
        <p:spPr>
          <a:xfrm>
            <a:off x="3856222" y="2267354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Median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BF7CF-5B61-460F-BA2E-91E593E858F9}"/>
              </a:ext>
            </a:extLst>
          </p:cNvPr>
          <p:cNvSpPr txBox="1"/>
          <p:nvPr/>
        </p:nvSpPr>
        <p:spPr>
          <a:xfrm>
            <a:off x="4157587" y="19012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EC366-00DD-4255-A4CB-B920F8DCBF55}"/>
              </a:ext>
            </a:extLst>
          </p:cNvPr>
          <p:cNvSpPr txBox="1"/>
          <p:nvPr/>
        </p:nvSpPr>
        <p:spPr>
          <a:xfrm>
            <a:off x="6506005" y="226735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Highest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B9DA3-7CD8-48B7-A473-E80C8C7EF8A6}"/>
              </a:ext>
            </a:extLst>
          </p:cNvPr>
          <p:cNvSpPr txBox="1"/>
          <p:nvPr/>
        </p:nvSpPr>
        <p:spPr>
          <a:xfrm>
            <a:off x="6820194" y="19012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5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CED-2301-4043-9BD8-BE91C7C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D-a-C algorithm for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435" y="990600"/>
                <a:ext cx="8229600" cy="3130827"/>
              </a:xfrm>
            </p:spPr>
            <p:txBody>
              <a:bodyPr/>
              <a:lstStyle/>
              <a:p>
                <a:r>
                  <a:rPr lang="en-US" sz="2800" dirty="0"/>
                  <a:t>What about the average case?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After 2 split operations on average, the array will shrink to at most 3/4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of its size</a:t>
                </a:r>
              </a:p>
              <a:p>
                <a:pPr lvl="2"/>
                <a:r>
                  <a:rPr lang="en-US" sz="2000" dirty="0"/>
                  <a:t>Because the good value is between 25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and 75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percentile</a:t>
                </a:r>
                <a:br>
                  <a:rPr lang="en-US" sz="2000" dirty="0"/>
                </a:br>
                <a:endParaRPr lang="en-US" sz="2000" dirty="0"/>
              </a:p>
              <a:p>
                <a:pPr lvl="1"/>
                <a:r>
                  <a:rPr lang="en-US" sz="2400" dirty="0"/>
                  <a:t>Hence,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1600" dirty="0"/>
              </a:p>
              <a:p>
                <a:pPr lvl="1"/>
                <a:endParaRPr lang="en-US" sz="1600" dirty="0"/>
              </a:p>
              <a:p>
                <a:pPr marL="1023937" lvl="3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5E1B-AC8F-46F7-81BB-78BCC4CE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435" y="990600"/>
                <a:ext cx="8229600" cy="3130827"/>
              </a:xfrm>
              <a:blipFill>
                <a:blip r:embed="rId2"/>
                <a:stretch>
                  <a:fillRect l="-444" t="-2144" b="-57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B03F-F6D3-41CE-9BF1-4042EC8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FA83C-FC1C-473F-BF13-157E4AD13B9D}"/>
              </a:ext>
            </a:extLst>
          </p:cNvPr>
          <p:cNvCxnSpPr>
            <a:cxnSpLocks/>
          </p:cNvCxnSpPr>
          <p:nvPr/>
        </p:nvCxnSpPr>
        <p:spPr>
          <a:xfrm>
            <a:off x="1372218" y="2054814"/>
            <a:ext cx="5638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F8314-0F3A-424F-BA13-B4ADC0334384}"/>
              </a:ext>
            </a:extLst>
          </p:cNvPr>
          <p:cNvSpPr txBox="1"/>
          <p:nvPr/>
        </p:nvSpPr>
        <p:spPr>
          <a:xfrm>
            <a:off x="914400" y="225926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Lowest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D71F2-F778-4209-8E5E-3DAFC545442A}"/>
              </a:ext>
            </a:extLst>
          </p:cNvPr>
          <p:cNvSpPr txBox="1"/>
          <p:nvPr/>
        </p:nvSpPr>
        <p:spPr>
          <a:xfrm>
            <a:off x="1202941" y="18931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151CC-1E85-4066-BD4C-9E14D92762EB}"/>
              </a:ext>
            </a:extLst>
          </p:cNvPr>
          <p:cNvSpPr txBox="1"/>
          <p:nvPr/>
        </p:nvSpPr>
        <p:spPr>
          <a:xfrm>
            <a:off x="3856222" y="2267354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Median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BF7CF-5B61-460F-BA2E-91E593E858F9}"/>
              </a:ext>
            </a:extLst>
          </p:cNvPr>
          <p:cNvSpPr txBox="1"/>
          <p:nvPr/>
        </p:nvSpPr>
        <p:spPr>
          <a:xfrm>
            <a:off x="4157587" y="19012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EC366-00DD-4255-A4CB-B920F8DCBF55}"/>
              </a:ext>
            </a:extLst>
          </p:cNvPr>
          <p:cNvSpPr txBox="1"/>
          <p:nvPr/>
        </p:nvSpPr>
        <p:spPr>
          <a:xfrm>
            <a:off x="6506005" y="226735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Highest</a:t>
            </a:r>
          </a:p>
          <a:p>
            <a:pPr algn="ctr"/>
            <a:r>
              <a:rPr lang="en-US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B9DA3-7CD8-48B7-A473-E80C8C7EF8A6}"/>
              </a:ext>
            </a:extLst>
          </p:cNvPr>
          <p:cNvSpPr txBox="1"/>
          <p:nvPr/>
        </p:nvSpPr>
        <p:spPr>
          <a:xfrm>
            <a:off x="6820194" y="19012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73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558B-4B75-495B-A21F-CD3E69DF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Divide-and-Conquer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9E46-182F-4B3D-82C8-64A27F5D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The </a:t>
            </a:r>
            <a:r>
              <a:rPr lang="en-US" b="1">
                <a:solidFill>
                  <a:srgbClr val="740000"/>
                </a:solidFill>
                <a:cs typeface="Arial"/>
              </a:rPr>
              <a:t>correctness </a:t>
            </a:r>
            <a:r>
              <a:rPr lang="en-US">
                <a:cs typeface="Arial"/>
              </a:rPr>
              <a:t>of a D-a-C algorithm can usually be proven by </a:t>
            </a:r>
            <a:r>
              <a:rPr lang="en-US">
                <a:solidFill>
                  <a:srgbClr val="740000"/>
                </a:solidFill>
                <a:cs typeface="Arial"/>
              </a:rPr>
              <a:t>mathematical induction</a:t>
            </a:r>
            <a:br>
              <a:rPr lang="en-US" dirty="0">
                <a:solidFill>
                  <a:srgbClr val="740000"/>
                </a:solidFill>
                <a:cs typeface="Arial"/>
              </a:rPr>
            </a:br>
            <a:endParaRPr lang="en-US" dirty="0">
              <a:cs typeface="Arial"/>
            </a:endParaRPr>
          </a:p>
          <a:p>
            <a:r>
              <a:rPr lang="en-US">
                <a:cs typeface="Arial"/>
              </a:rPr>
              <a:t>The </a:t>
            </a:r>
            <a:r>
              <a:rPr lang="en-US" b="1">
                <a:solidFill>
                  <a:srgbClr val="740000"/>
                </a:solidFill>
                <a:cs typeface="Arial"/>
              </a:rPr>
              <a:t>computational cost</a:t>
            </a:r>
            <a:r>
              <a:rPr lang="en-US">
                <a:cs typeface="Arial"/>
              </a:rPr>
              <a:t> of D-a-C algorithm can be usually found by solving </a:t>
            </a:r>
            <a:r>
              <a:rPr lang="en-US">
                <a:solidFill>
                  <a:srgbClr val="740000"/>
                </a:solidFill>
                <a:cs typeface="Arial"/>
              </a:rPr>
              <a:t>recurrence relations</a:t>
            </a:r>
            <a:br>
              <a:rPr lang="en-US" dirty="0">
                <a:solidFill>
                  <a:srgbClr val="740000"/>
                </a:solidFill>
                <a:cs typeface="Arial"/>
              </a:rPr>
            </a:br>
            <a:endParaRPr lang="en-US" dirty="0">
              <a:solidFill>
                <a:srgbClr val="740000"/>
              </a:solidFill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D-a-C algorithms can be naturally implemented as </a:t>
            </a:r>
            <a:r>
              <a:rPr lang="en-US" b="1">
                <a:solidFill>
                  <a:srgbClr val="740000"/>
                </a:solidFill>
                <a:ea typeface="+mn-lt"/>
                <a:cs typeface="+mn-lt"/>
              </a:rPr>
              <a:t>recursive procedures</a:t>
            </a:r>
            <a:endParaRPr lang="en-US" b="1">
              <a:solidFill>
                <a:srgbClr val="740000"/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D4127-E8DB-4DAD-9C16-0B3F8C40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647C0-0833-49F9-98B5-9DBE4ED5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59" y="939466"/>
            <a:ext cx="5163669" cy="3643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E96D3A-DDC7-4E28-9A6F-E2F4A75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Binary Search</a:t>
            </a:r>
          </a:p>
        </p:txBody>
      </p:sp>
      <p:pic>
        <p:nvPicPr>
          <p:cNvPr id="5" name="Picture 5" descr="A picture containing object, clock, room, air&#10;&#10;Description automatically generated">
            <a:extLst>
              <a:ext uri="{FF2B5EF4-FFF2-40B4-BE49-F238E27FC236}">
                <a16:creationId xmlns:a16="http://schemas.microsoft.com/office/drawing/2014/main" id="{756C07C6-08DA-4EE3-8615-2B9B2D14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424" y="2902976"/>
            <a:ext cx="7414372" cy="31533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8111A-49B9-4C03-80FF-3FE0A11F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17784-2594-4C0D-9898-36EC8F4BFCCE}"/>
              </a:ext>
            </a:extLst>
          </p:cNvPr>
          <p:cNvSpPr txBox="1"/>
          <p:nvPr/>
        </p:nvSpPr>
        <p:spPr>
          <a:xfrm>
            <a:off x="322729" y="6239435"/>
            <a:ext cx="7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Image borrowed from: </a:t>
            </a:r>
            <a:r>
              <a:rPr lang="en-US" sz="1200" dirty="0">
                <a:ea typeface="+mn-lt"/>
                <a:cs typeface="+mn-lt"/>
                <a:hlinkClick r:id="rId4"/>
              </a:rPr>
              <a:t>https://en.wikipedia.org/wiki/Binary_search_algorithm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cs typeface="Arial"/>
              </a:rPr>
              <a:t>Code borrowed from: </a:t>
            </a:r>
            <a:r>
              <a:rPr lang="en-US" sz="1200" dirty="0">
                <a:ea typeface="+mn-lt"/>
                <a:cs typeface="+mn-lt"/>
                <a:hlinkClick r:id="rId5"/>
              </a:rPr>
              <a:t>https://rosettacode.org/wiki/Binary_search</a:t>
            </a:r>
            <a:endParaRPr lang="en-US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0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C02022-F634-4FF7-AF85-098E76B3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11" y="1033788"/>
            <a:ext cx="5082988" cy="3149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E96D3A-DDC7-4E28-9A6F-E2F4A75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Binary Search</a:t>
            </a:r>
          </a:p>
        </p:txBody>
      </p:sp>
      <p:pic>
        <p:nvPicPr>
          <p:cNvPr id="5" name="Picture 5" descr="A picture containing object, clock, room, air&#10;&#10;Description automatically generated">
            <a:extLst>
              <a:ext uri="{FF2B5EF4-FFF2-40B4-BE49-F238E27FC236}">
                <a16:creationId xmlns:a16="http://schemas.microsoft.com/office/drawing/2014/main" id="{756C07C6-08DA-4EE3-8615-2B9B2D14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424" y="2902976"/>
            <a:ext cx="7414372" cy="31533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8111A-49B9-4C03-80FF-3FE0A11F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17784-2594-4C0D-9898-36EC8F4BFCCE}"/>
              </a:ext>
            </a:extLst>
          </p:cNvPr>
          <p:cNvSpPr txBox="1"/>
          <p:nvPr/>
        </p:nvSpPr>
        <p:spPr>
          <a:xfrm>
            <a:off x="322729" y="6239435"/>
            <a:ext cx="7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Image borrowed from: </a:t>
            </a:r>
            <a:r>
              <a:rPr lang="en-US" sz="1200" dirty="0">
                <a:ea typeface="+mn-lt"/>
                <a:cs typeface="+mn-lt"/>
                <a:hlinkClick r:id="rId4"/>
              </a:rPr>
              <a:t>https://en.wikipedia.org/wiki/Binary_search_algorithm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cs typeface="Arial"/>
              </a:rPr>
              <a:t>Code borrowed from: </a:t>
            </a:r>
            <a:r>
              <a:rPr lang="en-US" sz="1200" dirty="0">
                <a:ea typeface="+mn-lt"/>
                <a:cs typeface="+mn-lt"/>
                <a:hlinkClick r:id="rId5"/>
              </a:rPr>
              <a:t>https://rosettacode.org/wiki/Binary_search</a:t>
            </a:r>
            <a:endParaRPr lang="en-US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0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8141-9EB5-409C-BB7E-5911E8F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Divide-and-Conquer Strategy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B3EC-7D88-4BB3-8A68-C5CC517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9727B-4A7F-42DF-981F-B75D4F25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9285"/>
            <a:ext cx="7391400" cy="54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8141-9EB5-409C-BB7E-5911E8F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Recurrence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F09AC-0A11-456A-B3CC-33A9AB766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5256"/>
                <a:ext cx="8229600" cy="4530725"/>
              </a:xfrm>
            </p:spPr>
            <p:txBody>
              <a:bodyPr/>
              <a:lstStyle/>
              <a:p>
                <a:r>
                  <a:rPr lang="en-US" sz="2600" dirty="0"/>
                  <a:t>When an algorithm contains a recursive call to itself, the </a:t>
                </a:r>
                <a:r>
                  <a:rPr lang="en-US" sz="2600" b="1" dirty="0">
                    <a:solidFill>
                      <a:srgbClr val="740000"/>
                    </a:solidFill>
                  </a:rPr>
                  <a:t>running time can often be described </a:t>
                </a:r>
                <a:r>
                  <a:rPr lang="en-US" sz="2600" dirty="0"/>
                  <a:t>using recurrence relations</a:t>
                </a:r>
                <a:br>
                  <a:rPr lang="en-US" sz="2600" dirty="0"/>
                </a:br>
                <a:endParaRPr lang="en-US" sz="2600" dirty="0"/>
              </a:p>
              <a:p>
                <a:r>
                  <a:rPr lang="en-US" sz="2600" dirty="0"/>
                  <a:t>Recurrence relations describe the overall running time on a problem of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1" dirty="0">
                    <a:solidFill>
                      <a:srgbClr val="740000"/>
                    </a:solidFill>
                  </a:rPr>
                  <a:t>in terms of the running time on smaller inputs</a:t>
                </a:r>
                <a:br>
                  <a:rPr lang="en-US" sz="2600" b="1" dirty="0">
                    <a:solidFill>
                      <a:srgbClr val="740000"/>
                    </a:solidFill>
                  </a:rPr>
                </a:br>
                <a:endParaRPr lang="en-US" sz="2600" b="1" dirty="0">
                  <a:solidFill>
                    <a:srgbClr val="740000"/>
                  </a:solidFill>
                </a:endParaRPr>
              </a:p>
              <a:p>
                <a:r>
                  <a:rPr lang="en-US" sz="2600" dirty="0"/>
                  <a:t>These relations can then be further solved to </a:t>
                </a:r>
                <a:r>
                  <a:rPr lang="en-US" sz="2600" b="1" dirty="0">
                    <a:solidFill>
                      <a:srgbClr val="740000"/>
                    </a:solidFill>
                  </a:rPr>
                  <a:t>provide bounds on the performance </a:t>
                </a:r>
                <a:r>
                  <a:rPr lang="en-US" sz="2600" dirty="0"/>
                  <a:t>of the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F09AC-0A11-456A-B3CC-33A9AB766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5256"/>
                <a:ext cx="8229600" cy="4530725"/>
              </a:xfrm>
              <a:blipFill>
                <a:blip r:embed="rId2"/>
                <a:stretch>
                  <a:fillRect l="-296" t="-1346" r="-1778" b="-5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B3EC-7D88-4BB3-8A68-C5CC517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8141-9EB5-409C-BB7E-5911E8F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Recurrence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F09AC-0A11-456A-B3CC-33A9AB766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Generic pattern:</a:t>
                </a:r>
              </a:p>
              <a:p>
                <a:pPr lvl="1"/>
                <a:r>
                  <a:rPr lang="en-US" dirty="0"/>
                  <a:t>Tackle a problem of size n </a:t>
                </a:r>
              </a:p>
              <a:p>
                <a:pPr lvl="1"/>
                <a:r>
                  <a:rPr lang="en-US" dirty="0"/>
                  <a:t>by recursively solving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subproblems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and then combine these answers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40000"/>
                    </a:solidFill>
                  </a:rPr>
                  <a:t> time</a:t>
                </a:r>
                <a:endParaRPr lang="en-US" b="1" dirty="0"/>
              </a:p>
              <a:p>
                <a:pPr lvl="1"/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Running time: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F09AC-0A11-456A-B3CC-33A9AB766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B3EC-7D88-4BB3-8A68-C5CC517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62813"/>
      </p:ext>
    </p:extLst>
  </p:cSld>
  <p:clrMapOvr>
    <a:masterClrMapping/>
  </p:clrMapOvr>
</p:sld>
</file>

<file path=ppt/theme/theme1.xml><?xml version="1.0" encoding="utf-8"?>
<a:theme xmlns:a="http://schemas.openxmlformats.org/drawingml/2006/main" name="Parth Nagarkar - 04_12 Research Presentation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Parth Nagarkar - 04_12 Research Presentation</Template>
  <TotalTime>14421</TotalTime>
  <Words>1998</Words>
  <Application>Microsoft Office PowerPoint</Application>
  <PresentationFormat>On-screen Show (4:3)</PresentationFormat>
  <Paragraphs>397</Paragraphs>
  <Slides>39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Garamond</vt:lpstr>
      <vt:lpstr>Wingdings</vt:lpstr>
      <vt:lpstr>Parth Nagarkar - 04_12 Research Presentation</vt:lpstr>
      <vt:lpstr>Chapter 2 – Divide-and-conquer Algorithms </vt:lpstr>
      <vt:lpstr>What is the D-a-C strategy?</vt:lpstr>
      <vt:lpstr>Example: Mergesort </vt:lpstr>
      <vt:lpstr>Divide-and-Conquer Strategy</vt:lpstr>
      <vt:lpstr>Example: Binary Search</vt:lpstr>
      <vt:lpstr>Example: Binary Search</vt:lpstr>
      <vt:lpstr>Divide-and-Conquer Strategy</vt:lpstr>
      <vt:lpstr>Recurrence Relations</vt:lpstr>
      <vt:lpstr>Recurrence Relations</vt:lpstr>
      <vt:lpstr>Mergesort</vt:lpstr>
      <vt:lpstr>Mergesort</vt:lpstr>
      <vt:lpstr>Mergesort</vt:lpstr>
      <vt:lpstr>Master Theorem</vt:lpstr>
      <vt:lpstr>Mergesort</vt:lpstr>
      <vt:lpstr>What about binary search?</vt:lpstr>
      <vt:lpstr>Binary Search</vt:lpstr>
      <vt:lpstr>Quicksort </vt:lpstr>
      <vt:lpstr>Quicksort </vt:lpstr>
      <vt:lpstr>Quicksort </vt:lpstr>
      <vt:lpstr>Quicksort</vt:lpstr>
      <vt:lpstr>Quicksort</vt:lpstr>
      <vt:lpstr>Master Theorem for Decrease-and-Conquer Functions</vt:lpstr>
      <vt:lpstr>Quicksort</vt:lpstr>
      <vt:lpstr>Quicksort </vt:lpstr>
      <vt:lpstr>Sorting algorithms</vt:lpstr>
      <vt:lpstr>Finding the kth smallest element from a given list</vt:lpstr>
      <vt:lpstr>Finding the kth smallest element from a given list</vt:lpstr>
      <vt:lpstr>D-a-C algorithm for Selection</vt:lpstr>
      <vt:lpstr>D-a-C algorithm for Selection</vt:lpstr>
      <vt:lpstr>D-a-C algorithm for Selection</vt:lpstr>
      <vt:lpstr>D-a-C algorithm for Selection</vt:lpstr>
      <vt:lpstr>D-a-C algorithm for Selection</vt:lpstr>
      <vt:lpstr>D-a-C algorithm for Selection</vt:lpstr>
      <vt:lpstr>Master Theorem for Decrease-and-Conquer Functions</vt:lpstr>
      <vt:lpstr>D-a-C algorithm for Selection</vt:lpstr>
      <vt:lpstr>D-a-C algorithm for Selection</vt:lpstr>
      <vt:lpstr>D-a-C algorithm for Selection</vt:lpstr>
      <vt:lpstr>D-a-C algorithm for Selection</vt:lpstr>
      <vt:lpstr>D-a-C algorithm for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Parth Nagarkar (Student)</dc:creator>
  <cp:lastModifiedBy>Parth Nagarkar</cp:lastModifiedBy>
  <cp:revision>1684</cp:revision>
  <cp:lastPrinted>2014-03-06T23:07:17Z</cp:lastPrinted>
  <dcterms:created xsi:type="dcterms:W3CDTF">2014-02-12T17:55:56Z</dcterms:created>
  <dcterms:modified xsi:type="dcterms:W3CDTF">2022-02-08T01:04:21Z</dcterms:modified>
</cp:coreProperties>
</file>