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367" r:id="rId2"/>
    <p:sldId id="369" r:id="rId3"/>
    <p:sldId id="370" r:id="rId4"/>
    <p:sldId id="379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1" r:id="rId14"/>
    <p:sldId id="380" r:id="rId15"/>
    <p:sldId id="382" r:id="rId16"/>
    <p:sldId id="383" r:id="rId17"/>
    <p:sldId id="393" r:id="rId18"/>
    <p:sldId id="384" r:id="rId19"/>
    <p:sldId id="394" r:id="rId20"/>
    <p:sldId id="385" r:id="rId21"/>
    <p:sldId id="387" r:id="rId22"/>
    <p:sldId id="386" r:id="rId23"/>
    <p:sldId id="388" r:id="rId24"/>
    <p:sldId id="389" r:id="rId25"/>
    <p:sldId id="399" r:id="rId26"/>
    <p:sldId id="391" r:id="rId27"/>
    <p:sldId id="395" r:id="rId28"/>
    <p:sldId id="396" r:id="rId29"/>
    <p:sldId id="397" r:id="rId30"/>
    <p:sldId id="398" r:id="rId31"/>
    <p:sldId id="390" r:id="rId32"/>
    <p:sldId id="392" r:id="rId33"/>
    <p:sldId id="400" r:id="rId34"/>
    <p:sldId id="401" r:id="rId35"/>
    <p:sldId id="402" r:id="rId36"/>
    <p:sldId id="403" r:id="rId37"/>
    <p:sldId id="405" r:id="rId38"/>
    <p:sldId id="404" r:id="rId39"/>
    <p:sldId id="408" r:id="rId40"/>
    <p:sldId id="409" r:id="rId41"/>
    <p:sldId id="406" r:id="rId42"/>
    <p:sldId id="410" r:id="rId43"/>
    <p:sldId id="407" r:id="rId44"/>
    <p:sldId id="411" r:id="rId45"/>
    <p:sldId id="412" r:id="rId46"/>
    <p:sldId id="413" r:id="rId47"/>
    <p:sldId id="427" r:id="rId48"/>
    <p:sldId id="414" r:id="rId49"/>
    <p:sldId id="428" r:id="rId50"/>
    <p:sldId id="418" r:id="rId51"/>
    <p:sldId id="415" r:id="rId52"/>
    <p:sldId id="416" r:id="rId53"/>
    <p:sldId id="417" r:id="rId54"/>
    <p:sldId id="419" r:id="rId55"/>
    <p:sldId id="424" r:id="rId56"/>
    <p:sldId id="421" r:id="rId57"/>
    <p:sldId id="422" r:id="rId58"/>
    <p:sldId id="423" r:id="rId59"/>
    <p:sldId id="425" r:id="rId60"/>
    <p:sldId id="432" r:id="rId61"/>
    <p:sldId id="430" r:id="rId62"/>
    <p:sldId id="431" r:id="rId63"/>
    <p:sldId id="433" r:id="rId64"/>
    <p:sldId id="434" r:id="rId65"/>
    <p:sldId id="435" r:id="rId66"/>
    <p:sldId id="436" r:id="rId67"/>
    <p:sldId id="426" r:id="rId68"/>
    <p:sldId id="429" r:id="rId69"/>
    <p:sldId id="437" r:id="rId70"/>
    <p:sldId id="438" r:id="rId71"/>
    <p:sldId id="439" r:id="rId72"/>
    <p:sldId id="440" r:id="rId7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3C3"/>
    <a:srgbClr val="740000"/>
    <a:srgbClr val="FF0000"/>
    <a:srgbClr val="FF99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0F863-7996-44B5-A42B-6C7DD9873174}" v="2254" dt="2020-09-30T16:23:0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2324" autoAdjust="0"/>
  </p:normalViewPr>
  <p:slideViewPr>
    <p:cSldViewPr>
      <p:cViewPr varScale="1">
        <p:scale>
          <a:sx n="94" d="100"/>
          <a:sy n="9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Nagarkar" userId="S::nagarkar@nmsu.edu::45dc22c4-ca0b-4be7-ab5a-3ef74f0a344d" providerId="AD" clId="Web-{EC7D7ECB-D03C-15E6-71E3-AEEEBE765A0B}"/>
    <pc:docChg chg="addSld delSld modSld sldOrd">
      <pc:chgData name="Parth Nagarkar" userId="S::nagarkar@nmsu.edu::45dc22c4-ca0b-4be7-ab5a-3ef74f0a344d" providerId="AD" clId="Web-{EC7D7ECB-D03C-15E6-71E3-AEEEBE765A0B}" dt="2020-08-31T16:21:32.674" v="755"/>
      <pc:docMkLst>
        <pc:docMk/>
      </pc:docMkLst>
      <pc:sldChg chg="modSp">
        <pc:chgData name="Parth Nagarkar" userId="S::nagarkar@nmsu.edu::45dc22c4-ca0b-4be7-ab5a-3ef74f0a344d" providerId="AD" clId="Web-{EC7D7ECB-D03C-15E6-71E3-AEEEBE765A0B}" dt="2020-08-31T13:45:35.382" v="132" actId="20577"/>
        <pc:sldMkLst>
          <pc:docMk/>
          <pc:sldMk cId="2537120426" sldId="369"/>
        </pc:sldMkLst>
        <pc:spChg chg="mod">
          <ac:chgData name="Parth Nagarkar" userId="S::nagarkar@nmsu.edu::45dc22c4-ca0b-4be7-ab5a-3ef74f0a344d" providerId="AD" clId="Web-{EC7D7ECB-D03C-15E6-71E3-AEEEBE765A0B}" dt="2020-08-31T13:43:57.102" v="11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 Nagarkar" userId="S::nagarkar@nmsu.edu::45dc22c4-ca0b-4be7-ab5a-3ef74f0a344d" providerId="AD" clId="Web-{EC7D7ECB-D03C-15E6-71E3-AEEEBE765A0B}" dt="2020-08-31T13:45:35.382" v="132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delSp modSp">
        <pc:chgData name="Parth Nagarkar" userId="S::nagarkar@nmsu.edu::45dc22c4-ca0b-4be7-ab5a-3ef74f0a344d" providerId="AD" clId="Web-{EC7D7ECB-D03C-15E6-71E3-AEEEBE765A0B}" dt="2020-08-31T13:59:10.419" v="148" actId="1076"/>
        <pc:sldMkLst>
          <pc:docMk/>
          <pc:sldMk cId="1012396569" sldId="370"/>
        </pc:sldMkLst>
        <pc:spChg chg="mod">
          <ac:chgData name="Parth Nagarkar" userId="S::nagarkar@nmsu.edu::45dc22c4-ca0b-4be7-ab5a-3ef74f0a344d" providerId="AD" clId="Web-{EC7D7ECB-D03C-15E6-71E3-AEEEBE765A0B}" dt="2020-08-31T13:58:05.529" v="145" actId="20577"/>
          <ac:spMkLst>
            <pc:docMk/>
            <pc:sldMk cId="1012396569" sldId="370"/>
            <ac:spMk id="2" creationId="{82735A7D-1B0D-4341-9836-6E9AE6E7D974}"/>
          </ac:spMkLst>
        </pc:spChg>
        <pc:spChg chg="del">
          <ac:chgData name="Parth Nagarkar" userId="S::nagarkar@nmsu.edu::45dc22c4-ca0b-4be7-ab5a-3ef74f0a344d" providerId="AD" clId="Web-{EC7D7ECB-D03C-15E6-71E3-AEEEBE765A0B}" dt="2020-08-31T13:57:32.889" v="134"/>
          <ac:spMkLst>
            <pc:docMk/>
            <pc:sldMk cId="1012396569" sldId="370"/>
            <ac:spMk id="3" creationId="{F677CBCF-4EAB-47FA-A25E-F950A8D7E12F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3:57:41.154" v="135"/>
          <ac:spMkLst>
            <pc:docMk/>
            <pc:sldMk cId="1012396569" sldId="370"/>
            <ac:spMk id="7" creationId="{2F21E6EF-18E2-4376-95B1-FE74E9A3D59D}"/>
          </ac:spMkLst>
        </pc:spChg>
        <pc:picChg chg="add mod">
          <ac:chgData name="Parth Nagarkar" userId="S::nagarkar@nmsu.edu::45dc22c4-ca0b-4be7-ab5a-3ef74f0a344d" providerId="AD" clId="Web-{EC7D7ECB-D03C-15E6-71E3-AEEEBE765A0B}" dt="2020-08-31T13:59:10.419" v="148" actId="1076"/>
          <ac:picMkLst>
            <pc:docMk/>
            <pc:sldMk cId="1012396569" sldId="370"/>
            <ac:picMk id="5" creationId="{D8EEC4F0-6D37-4B57-98BA-3DC6180DB67A}"/>
          </ac:picMkLst>
        </pc:picChg>
      </pc:sldChg>
      <pc:sldChg chg="modSp new ord">
        <pc:chgData name="Parth Nagarkar" userId="S::nagarkar@nmsu.edu::45dc22c4-ca0b-4be7-ab5a-3ef74f0a344d" providerId="AD" clId="Web-{EC7D7ECB-D03C-15E6-71E3-AEEEBE765A0B}" dt="2020-08-31T15:12:08.184" v="370"/>
        <pc:sldMkLst>
          <pc:docMk/>
          <pc:sldMk cId="1991266323" sldId="371"/>
        </pc:sldMkLst>
        <pc:spChg chg="mod">
          <ac:chgData name="Parth Nagarkar" userId="S::nagarkar@nmsu.edu::45dc22c4-ca0b-4be7-ab5a-3ef74f0a344d" providerId="AD" clId="Web-{EC7D7ECB-D03C-15E6-71E3-AEEEBE765A0B}" dt="2020-08-31T14:53:43.827" v="151" actId="20577"/>
          <ac:spMkLst>
            <pc:docMk/>
            <pc:sldMk cId="1991266323" sldId="371"/>
            <ac:spMk id="2" creationId="{1DD7558B-4B75-495B-A21F-CD3E69DFAA53}"/>
          </ac:spMkLst>
        </pc:spChg>
        <pc:spChg chg="mod">
          <ac:chgData name="Parth Nagarkar" userId="S::nagarkar@nmsu.edu::45dc22c4-ca0b-4be7-ab5a-3ef74f0a344d" providerId="AD" clId="Web-{EC7D7ECB-D03C-15E6-71E3-AEEEBE765A0B}" dt="2020-08-31T14:56:28.826" v="277" actId="20577"/>
          <ac:spMkLst>
            <pc:docMk/>
            <pc:sldMk cId="1991266323" sldId="371"/>
            <ac:spMk id="3" creationId="{7A199E46-182F-4B3D-82C8-64A27F5D1FE6}"/>
          </ac:spMkLst>
        </pc:spChg>
      </pc:sldChg>
      <pc:sldChg chg="addSp delSp modSp new">
        <pc:chgData name="Parth Nagarkar" userId="S::nagarkar@nmsu.edu::45dc22c4-ca0b-4be7-ab5a-3ef74f0a344d" providerId="AD" clId="Web-{EC7D7ECB-D03C-15E6-71E3-AEEEBE765A0B}" dt="2020-08-31T15:05:59.809" v="352" actId="14100"/>
        <pc:sldMkLst>
          <pc:docMk/>
          <pc:sldMk cId="1871040391" sldId="372"/>
        </pc:sldMkLst>
        <pc:spChg chg="mod">
          <ac:chgData name="Parth Nagarkar" userId="S::nagarkar@nmsu.edu::45dc22c4-ca0b-4be7-ab5a-3ef74f0a344d" providerId="AD" clId="Web-{EC7D7ECB-D03C-15E6-71E3-AEEEBE765A0B}" dt="2020-08-31T15:00:45.826" v="282" actId="20577"/>
          <ac:spMkLst>
            <pc:docMk/>
            <pc:sldMk cId="1871040391" sldId="372"/>
            <ac:spMk id="2" creationId="{22E96D3A-DDC7-4E28-9A6F-E2F4A759561C}"/>
          </ac:spMkLst>
        </pc:spChg>
        <pc:spChg chg="del">
          <ac:chgData name="Parth Nagarkar" userId="S::nagarkar@nmsu.edu::45dc22c4-ca0b-4be7-ab5a-3ef74f0a344d" providerId="AD" clId="Web-{EC7D7ECB-D03C-15E6-71E3-AEEEBE765A0B}" dt="2020-08-31T15:03:27.154" v="283"/>
          <ac:spMkLst>
            <pc:docMk/>
            <pc:sldMk cId="1871040391" sldId="372"/>
            <ac:spMk id="3" creationId="{1A1CBE20-DD2B-48AC-8EF6-EC21FE88B565}"/>
          </ac:spMkLst>
        </pc:spChg>
        <pc:spChg chg="add mod">
          <ac:chgData name="Parth Nagarkar" userId="S::nagarkar@nmsu.edu::45dc22c4-ca0b-4be7-ab5a-3ef74f0a344d" providerId="AD" clId="Web-{EC7D7ECB-D03C-15E6-71E3-AEEEBE765A0B}" dt="2020-08-31T15:04:55.638" v="338" actId="20577"/>
          <ac:spMkLst>
            <pc:docMk/>
            <pc:sldMk cId="1871040391" sldId="372"/>
            <ac:spMk id="6" creationId="{0D117784-2594-4C0D-9898-36EC8F4BFCCE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05:41.466" v="349" actId="1076"/>
          <ac:picMkLst>
            <pc:docMk/>
            <pc:sldMk cId="1871040391" sldId="372"/>
            <ac:picMk id="5" creationId="{756C07C6-08DA-4EE3-8615-2B9B2D148BB3}"/>
          </ac:picMkLst>
        </pc:picChg>
        <pc:picChg chg="add mod ord">
          <ac:chgData name="Parth Nagarkar" userId="S::nagarkar@nmsu.edu::45dc22c4-ca0b-4be7-ab5a-3ef74f0a344d" providerId="AD" clId="Web-{EC7D7ECB-D03C-15E6-71E3-AEEEBE765A0B}" dt="2020-08-31T15:05:59.809" v="352" actId="14100"/>
          <ac:picMkLst>
            <pc:docMk/>
            <pc:sldMk cId="1871040391" sldId="372"/>
            <ac:picMk id="7" creationId="{58B647C0-0833-49F9-98B5-9DBE4ED5F6C1}"/>
          </ac:picMkLst>
        </pc:picChg>
      </pc:sldChg>
      <pc:sldChg chg="addSp delSp modSp add replId">
        <pc:chgData name="Parth Nagarkar" userId="S::nagarkar@nmsu.edu::45dc22c4-ca0b-4be7-ab5a-3ef74f0a344d" providerId="AD" clId="Web-{EC7D7ECB-D03C-15E6-71E3-AEEEBE765A0B}" dt="2020-08-31T15:08:22.653" v="368" actId="1076"/>
        <pc:sldMkLst>
          <pc:docMk/>
          <pc:sldMk cId="1003303832" sldId="373"/>
        </pc:sldMkLst>
        <pc:picChg chg="add mod ord">
          <ac:chgData name="Parth Nagarkar" userId="S::nagarkar@nmsu.edu::45dc22c4-ca0b-4be7-ab5a-3ef74f0a344d" providerId="AD" clId="Web-{EC7D7ECB-D03C-15E6-71E3-AEEEBE765A0B}" dt="2020-08-31T15:08:22.653" v="368" actId="1076"/>
          <ac:picMkLst>
            <pc:docMk/>
            <pc:sldMk cId="1003303832" sldId="373"/>
            <ac:picMk id="3" creationId="{6CC02022-F634-4FF7-AF85-098E76B38F64}"/>
          </ac:picMkLst>
        </pc:picChg>
        <pc:picChg chg="mod">
          <ac:chgData name="Parth Nagarkar" userId="S::nagarkar@nmsu.edu::45dc22c4-ca0b-4be7-ab5a-3ef74f0a344d" providerId="AD" clId="Web-{EC7D7ECB-D03C-15E6-71E3-AEEEBE765A0B}" dt="2020-08-31T15:07:52.825" v="362" actId="1076"/>
          <ac:picMkLst>
            <pc:docMk/>
            <pc:sldMk cId="1003303832" sldId="373"/>
            <ac:picMk id="5" creationId="{756C07C6-08DA-4EE3-8615-2B9B2D148BB3}"/>
          </ac:picMkLst>
        </pc:picChg>
        <pc:picChg chg="del">
          <ac:chgData name="Parth Nagarkar" userId="S::nagarkar@nmsu.edu::45dc22c4-ca0b-4be7-ab5a-3ef74f0a344d" providerId="AD" clId="Web-{EC7D7ECB-D03C-15E6-71E3-AEEEBE765A0B}" dt="2020-08-31T15:07:42.965" v="354"/>
          <ac:picMkLst>
            <pc:docMk/>
            <pc:sldMk cId="1003303832" sldId="373"/>
            <ac:picMk id="7" creationId="{58B647C0-0833-49F9-98B5-9DBE4ED5F6C1}"/>
          </ac:picMkLst>
        </pc:picChg>
      </pc:sldChg>
      <pc:sldChg chg="addSp delSp modSp new">
        <pc:chgData name="Parth Nagarkar" userId="S::nagarkar@nmsu.edu::45dc22c4-ca0b-4be7-ab5a-3ef74f0a344d" providerId="AD" clId="Web-{EC7D7ECB-D03C-15E6-71E3-AEEEBE765A0B}" dt="2020-08-31T16:06:25.582" v="724" actId="20577"/>
        <pc:sldMkLst>
          <pc:docMk/>
          <pc:sldMk cId="3405597385" sldId="374"/>
        </pc:sldMkLst>
        <pc:spChg chg="mod">
          <ac:chgData name="Parth Nagarkar" userId="S::nagarkar@nmsu.edu::45dc22c4-ca0b-4be7-ab5a-3ef74f0a344d" providerId="AD" clId="Web-{EC7D7ECB-D03C-15E6-71E3-AEEEBE765A0B}" dt="2020-08-31T15:12:49.371" v="376" actId="20577"/>
          <ac:spMkLst>
            <pc:docMk/>
            <pc:sldMk cId="3405597385" sldId="374"/>
            <ac:spMk id="2" creationId="{FE7BDF90-A6B8-4CFA-926B-24ADF8D9C8A5}"/>
          </ac:spMkLst>
        </pc:spChg>
        <pc:spChg chg="del">
          <ac:chgData name="Parth Nagarkar" userId="S::nagarkar@nmsu.edu::45dc22c4-ca0b-4be7-ab5a-3ef74f0a344d" providerId="AD" clId="Web-{EC7D7ECB-D03C-15E6-71E3-AEEEBE765A0B}" dt="2020-08-31T15:12:41.981" v="372"/>
          <ac:spMkLst>
            <pc:docMk/>
            <pc:sldMk cId="3405597385" sldId="374"/>
            <ac:spMk id="3" creationId="{FC08B93B-550F-4BE9-A2E2-5A233C609FF3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5" actId="1076"/>
          <ac:spMkLst>
            <pc:docMk/>
            <pc:sldMk cId="3405597385" sldId="374"/>
            <ac:spMk id="6" creationId="{43877432-C143-4C76-9F3C-D9C3F48C7442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82" v="506" actId="1076"/>
          <ac:spMkLst>
            <pc:docMk/>
            <pc:sldMk cId="3405597385" sldId="374"/>
            <ac:spMk id="8" creationId="{362B160F-8384-452C-91BD-427E5F18E6C9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05.398" v="507" actId="1076"/>
          <ac:spMkLst>
            <pc:docMk/>
            <pc:sldMk cId="3405597385" sldId="374"/>
            <ac:spMk id="9" creationId="{EB841A35-F108-4982-BD2E-21059F7AB0ED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398" v="508" actId="1076"/>
          <ac:spMkLst>
            <pc:docMk/>
            <pc:sldMk cId="3405597385" sldId="374"/>
            <ac:spMk id="10" creationId="{022FF36B-AA79-47CD-B0B4-3D342C60BA1E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13" v="509" actId="1076"/>
          <ac:spMkLst>
            <pc:docMk/>
            <pc:sldMk cId="3405597385" sldId="374"/>
            <ac:spMk id="11" creationId="{0D31A88A-9AB0-4EDC-B3AE-E45EB8E7AA2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0" actId="1076"/>
          <ac:spMkLst>
            <pc:docMk/>
            <pc:sldMk cId="3405597385" sldId="374"/>
            <ac:spMk id="12" creationId="{D5C04067-0C1E-4034-B13F-A14CC5C41184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29" v="511" actId="1076"/>
          <ac:spMkLst>
            <pc:docMk/>
            <pc:sldMk cId="3405597385" sldId="374"/>
            <ac:spMk id="13" creationId="{6B215C17-F4CD-47CE-BAE8-80C2E15F2D2C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2" actId="1076"/>
          <ac:spMkLst>
            <pc:docMk/>
            <pc:sldMk cId="3405597385" sldId="374"/>
            <ac:spMk id="14" creationId="{CD597D8F-0FC9-4C6E-BD0E-ADC240FC0437}"/>
          </ac:spMkLst>
        </pc:spChg>
        <pc:spChg chg="add mod">
          <ac:chgData name="Parth Nagarkar" userId="S::nagarkar@nmsu.edu::45dc22c4-ca0b-4be7-ab5a-3ef74f0a344d" providerId="AD" clId="Web-{EC7D7ECB-D03C-15E6-71E3-AEEEBE765A0B}" dt="2020-08-31T15:46:05.445" v="513" actId="1076"/>
          <ac:spMkLst>
            <pc:docMk/>
            <pc:sldMk cId="3405597385" sldId="374"/>
            <ac:spMk id="15" creationId="{B5F98146-FF88-4AC3-A5E6-27C7887CD155}"/>
          </ac:spMkLst>
        </pc:spChg>
        <pc:spChg chg="add del mod">
          <ac:chgData name="Parth Nagarkar" userId="S::nagarkar@nmsu.edu::45dc22c4-ca0b-4be7-ab5a-3ef74f0a344d" providerId="AD" clId="Web-{EC7D7ECB-D03C-15E6-71E3-AEEEBE765A0B}" dt="2020-08-31T15:46:25.257" v="523"/>
          <ac:spMkLst>
            <pc:docMk/>
            <pc:sldMk cId="3405597385" sldId="374"/>
            <ac:spMk id="17" creationId="{45BA896D-2D5C-43FB-BC61-90502CF1290B}"/>
          </ac:spMkLst>
        </pc:spChg>
        <pc:spChg chg="add del">
          <ac:chgData name="Parth Nagarkar" userId="S::nagarkar@nmsu.edu::45dc22c4-ca0b-4be7-ab5a-3ef74f0a344d" providerId="AD" clId="Web-{EC7D7ECB-D03C-15E6-71E3-AEEEBE765A0B}" dt="2020-08-31T15:46:23.429" v="522"/>
          <ac:spMkLst>
            <pc:docMk/>
            <pc:sldMk cId="3405597385" sldId="374"/>
            <ac:spMk id="19" creationId="{0C1E5D7B-9E8A-4CE3-B013-46F830E6F8AB}"/>
          </ac:spMkLst>
        </pc:spChg>
        <pc:spChg chg="add mod">
          <ac:chgData name="Parth Nagarkar" userId="S::nagarkar@nmsu.edu::45dc22c4-ca0b-4be7-ab5a-3ef74f0a344d" providerId="AD" clId="Web-{EC7D7ECB-D03C-15E6-71E3-AEEEBE765A0B}" dt="2020-08-31T16:06:25.582" v="724" actId="20577"/>
          <ac:spMkLst>
            <pc:docMk/>
            <pc:sldMk cId="3405597385" sldId="374"/>
            <ac:spMk id="21" creationId="{ED26DFE7-593C-4FB5-9463-72DE4F39E9E6}"/>
          </ac:spMkLst>
        </pc:spChg>
        <pc:picChg chg="add mod ord">
          <ac:chgData name="Parth Nagarkar" userId="S::nagarkar@nmsu.edu::45dc22c4-ca0b-4be7-ab5a-3ef74f0a344d" providerId="AD" clId="Web-{EC7D7ECB-D03C-15E6-71E3-AEEEBE765A0B}" dt="2020-08-31T15:46:05.367" v="504" actId="1076"/>
          <ac:picMkLst>
            <pc:docMk/>
            <pc:sldMk cId="3405597385" sldId="374"/>
            <ac:picMk id="5" creationId="{046FD90A-35C0-4D78-AC57-69AB1AE9E9D9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29:15.978" v="386"/>
          <ac:picMkLst>
            <pc:docMk/>
            <pc:sldMk cId="3405597385" sldId="374"/>
            <ac:picMk id="7" creationId="{B529EBA6-21AB-46AE-8016-7055C38839BC}"/>
          </ac:picMkLst>
        </pc:picChg>
        <pc:picChg chg="add del mod">
          <ac:chgData name="Parth Nagarkar" userId="S::nagarkar@nmsu.edu::45dc22c4-ca0b-4be7-ab5a-3ef74f0a344d" providerId="AD" clId="Web-{EC7D7ECB-D03C-15E6-71E3-AEEEBE765A0B}" dt="2020-08-31T15:45:59.960" v="503"/>
          <ac:picMkLst>
            <pc:docMk/>
            <pc:sldMk cId="3405597385" sldId="374"/>
            <ac:picMk id="16" creationId="{1510645C-41F2-48B8-BACF-F5A49FE2D663}"/>
          </ac:picMkLst>
        </pc:picChg>
      </pc:sldChg>
      <pc:sldChg chg="delSp modSp add replId">
        <pc:chgData name="Parth Nagarkar" userId="S::nagarkar@nmsu.edu::45dc22c4-ca0b-4be7-ab5a-3ef74f0a344d" providerId="AD" clId="Web-{EC7D7ECB-D03C-15E6-71E3-AEEEBE765A0B}" dt="2020-08-31T16:13:12.269" v="752"/>
        <pc:sldMkLst>
          <pc:docMk/>
          <pc:sldMk cId="2443032605" sldId="375"/>
        </pc:sldMkLst>
        <pc:spChg chg="del">
          <ac:chgData name="Parth Nagarkar" userId="S::nagarkar@nmsu.edu::45dc22c4-ca0b-4be7-ab5a-3ef74f0a344d" providerId="AD" clId="Web-{EC7D7ECB-D03C-15E6-71E3-AEEEBE765A0B}" dt="2020-08-31T16:13:12.269" v="752"/>
          <ac:spMkLst>
            <pc:docMk/>
            <pc:sldMk cId="2443032605" sldId="375"/>
            <ac:spMk id="6" creationId="{43877432-C143-4C76-9F3C-D9C3F48C7442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1"/>
          <ac:spMkLst>
            <pc:docMk/>
            <pc:sldMk cId="2443032605" sldId="375"/>
            <ac:spMk id="8" creationId="{362B160F-8384-452C-91BD-427E5F18E6C9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50"/>
          <ac:spMkLst>
            <pc:docMk/>
            <pc:sldMk cId="2443032605" sldId="375"/>
            <ac:spMk id="9" creationId="{EB841A35-F108-4982-BD2E-21059F7AB0ED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69" v="749"/>
          <ac:spMkLst>
            <pc:docMk/>
            <pc:sldMk cId="2443032605" sldId="375"/>
            <ac:spMk id="10" creationId="{022FF36B-AA79-47CD-B0B4-3D342C60BA1E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8"/>
          <ac:spMkLst>
            <pc:docMk/>
            <pc:sldMk cId="2443032605" sldId="375"/>
            <ac:spMk id="11" creationId="{0D31A88A-9AB0-4EDC-B3AE-E45EB8E7AA2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7"/>
          <ac:spMkLst>
            <pc:docMk/>
            <pc:sldMk cId="2443032605" sldId="375"/>
            <ac:spMk id="12" creationId="{D5C04067-0C1E-4034-B13F-A14CC5C41184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6"/>
          <ac:spMkLst>
            <pc:docMk/>
            <pc:sldMk cId="2443032605" sldId="375"/>
            <ac:spMk id="13" creationId="{6B215C17-F4CD-47CE-BAE8-80C2E15F2D2C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5"/>
          <ac:spMkLst>
            <pc:docMk/>
            <pc:sldMk cId="2443032605" sldId="375"/>
            <ac:spMk id="14" creationId="{CD597D8F-0FC9-4C6E-BD0E-ADC240FC0437}"/>
          </ac:spMkLst>
        </pc:spChg>
        <pc:spChg chg="del">
          <ac:chgData name="Parth Nagarkar" userId="S::nagarkar@nmsu.edu::45dc22c4-ca0b-4be7-ab5a-3ef74f0a344d" providerId="AD" clId="Web-{EC7D7ECB-D03C-15E6-71E3-AEEEBE765A0B}" dt="2020-08-31T16:13:12.254" v="744"/>
          <ac:spMkLst>
            <pc:docMk/>
            <pc:sldMk cId="2443032605" sldId="375"/>
            <ac:spMk id="15" creationId="{B5F98146-FF88-4AC3-A5E6-27C7887CD155}"/>
          </ac:spMkLst>
        </pc:spChg>
        <pc:spChg chg="mod">
          <ac:chgData name="Parth Nagarkar" userId="S::nagarkar@nmsu.edu::45dc22c4-ca0b-4be7-ab5a-3ef74f0a344d" providerId="AD" clId="Web-{EC7D7ECB-D03C-15E6-71E3-AEEEBE765A0B}" dt="2020-08-31T16:03:57.599" v="671" actId="20577"/>
          <ac:spMkLst>
            <pc:docMk/>
            <pc:sldMk cId="2443032605" sldId="375"/>
            <ac:spMk id="21" creationId="{ED26DFE7-593C-4FB5-9463-72DE4F39E9E6}"/>
          </ac:spMkLst>
        </pc:spChg>
      </pc:sldChg>
      <pc:sldChg chg="addSp modSp add ord replId">
        <pc:chgData name="Parth Nagarkar" userId="S::nagarkar@nmsu.edu::45dc22c4-ca0b-4be7-ab5a-3ef74f0a344d" providerId="AD" clId="Web-{EC7D7ECB-D03C-15E6-71E3-AEEEBE765A0B}" dt="2020-08-31T16:12:05.410" v="743"/>
        <pc:sldMkLst>
          <pc:docMk/>
          <pc:sldMk cId="1059810509" sldId="376"/>
        </pc:sldMkLst>
        <pc:spChg chg="add mod">
          <ac:chgData name="Parth Nagarkar" userId="S::nagarkar@nmsu.edu::45dc22c4-ca0b-4be7-ab5a-3ef74f0a344d" providerId="AD" clId="Web-{EC7D7ECB-D03C-15E6-71E3-AEEEBE765A0B}" dt="2020-08-31T16:07:59.708" v="741" actId="20577"/>
          <ac:spMkLst>
            <pc:docMk/>
            <pc:sldMk cId="1059810509" sldId="376"/>
            <ac:spMk id="7" creationId="{75B8DE95-B4E6-4BAF-BBDA-13CEFEC53FE2}"/>
          </ac:spMkLst>
        </pc:spChg>
        <pc:picChg chg="add mod">
          <ac:chgData name="Parth Nagarkar" userId="S::nagarkar@nmsu.edu::45dc22c4-ca0b-4be7-ab5a-3ef74f0a344d" providerId="AD" clId="Web-{EC7D7ECB-D03C-15E6-71E3-AEEEBE765A0B}" dt="2020-08-31T16:07:41.535" v="728" actId="14100"/>
          <ac:picMkLst>
            <pc:docMk/>
            <pc:sldMk cId="1059810509" sldId="376"/>
            <ac:picMk id="3" creationId="{18230F33-565C-41FA-9407-9137B9433DA5}"/>
          </ac:picMkLst>
        </pc:picChg>
      </pc:sldChg>
      <pc:sldChg chg="modSp new del">
        <pc:chgData name="Parth Nagarkar" userId="S::nagarkar@nmsu.edu::45dc22c4-ca0b-4be7-ab5a-3ef74f0a344d" providerId="AD" clId="Web-{EC7D7ECB-D03C-15E6-71E3-AEEEBE765A0B}" dt="2020-08-31T16:21:32.674" v="755"/>
        <pc:sldMkLst>
          <pc:docMk/>
          <pc:sldMk cId="2669995325" sldId="377"/>
        </pc:sldMkLst>
        <pc:spChg chg="mod">
          <ac:chgData name="Parth Nagarkar" userId="S::nagarkar@nmsu.edu::45dc22c4-ca0b-4be7-ab5a-3ef74f0a344d" providerId="AD" clId="Web-{EC7D7ECB-D03C-15E6-71E3-AEEEBE765A0B}" dt="2020-08-31T16:16:19.097" v="754" actId="20577"/>
          <ac:spMkLst>
            <pc:docMk/>
            <pc:sldMk cId="2669995325" sldId="377"/>
            <ac:spMk id="2" creationId="{85DEB3AC-7AB7-4759-B66D-4FCBE2FE5AC8}"/>
          </ac:spMkLst>
        </pc:spChg>
      </pc:sldChg>
    </pc:docChg>
  </pc:docChgLst>
  <pc:docChgLst>
    <pc:chgData name="Parth" userId="45dc22c4-ca0b-4be7-ab5a-3ef74f0a344d" providerId="ADAL" clId="{13950D14-A59A-47EE-B2CE-D5EE98081214}"/>
    <pc:docChg chg="undo redo custSel addSld delSld modSld sldOrd">
      <pc:chgData name="Parth" userId="45dc22c4-ca0b-4be7-ab5a-3ef74f0a344d" providerId="ADAL" clId="{13950D14-A59A-47EE-B2CE-D5EE98081214}" dt="2020-09-07T04:29:52.178" v="8197" actId="20577"/>
      <pc:docMkLst>
        <pc:docMk/>
      </pc:docMkLst>
      <pc:sldChg chg="modSp add del ord modNotesTx">
        <pc:chgData name="Parth" userId="45dc22c4-ca0b-4be7-ab5a-3ef74f0a344d" providerId="ADAL" clId="{13950D14-A59A-47EE-B2CE-D5EE98081214}" dt="2020-09-07T00:01:57.493" v="4653" actId="20577"/>
        <pc:sldMkLst>
          <pc:docMk/>
          <pc:sldMk cId="3405597385" sldId="374"/>
        </pc:sldMkLst>
        <pc:spChg chg="mod">
          <ac:chgData name="Parth" userId="45dc22c4-ca0b-4be7-ab5a-3ef74f0a344d" providerId="ADAL" clId="{13950D14-A59A-47EE-B2CE-D5EE98081214}" dt="2020-09-06T14:53:15.215" v="2684" actId="404"/>
          <ac:spMkLst>
            <pc:docMk/>
            <pc:sldMk cId="3405597385" sldId="374"/>
            <ac:spMk id="21" creationId="{ED26DFE7-593C-4FB5-9463-72DE4F39E9E6}"/>
          </ac:spMkLst>
        </pc:spChg>
      </pc:sldChg>
      <pc:sldChg chg="del">
        <pc:chgData name="Parth" userId="45dc22c4-ca0b-4be7-ab5a-3ef74f0a344d" providerId="ADAL" clId="{13950D14-A59A-47EE-B2CE-D5EE98081214}" dt="2020-09-01T20:25:08.826" v="642" actId="2696"/>
        <pc:sldMkLst>
          <pc:docMk/>
          <pc:sldMk cId="2443032605" sldId="375"/>
        </pc:sldMkLst>
      </pc:sldChg>
      <pc:sldChg chg="addSp delSp modSp ord">
        <pc:chgData name="Parth" userId="45dc22c4-ca0b-4be7-ab5a-3ef74f0a344d" providerId="ADAL" clId="{13950D14-A59A-47EE-B2CE-D5EE98081214}" dt="2020-09-02T14:23:52.357" v="2287"/>
        <pc:sldMkLst>
          <pc:docMk/>
          <pc:sldMk cId="1059810509" sldId="376"/>
        </pc:sldMkLst>
        <pc:spChg chg="add mod">
          <ac:chgData name="Parth" userId="45dc22c4-ca0b-4be7-ab5a-3ef74f0a344d" providerId="ADAL" clId="{13950D14-A59A-47EE-B2CE-D5EE98081214}" dt="2020-09-02T03:49:55.290" v="2275" actId="1076"/>
          <ac:spMkLst>
            <pc:docMk/>
            <pc:sldMk cId="1059810509" sldId="376"/>
            <ac:spMk id="16" creationId="{A33A289C-1319-43BD-BE9E-EE5854973536}"/>
          </ac:spMkLst>
        </pc:spChg>
        <pc:spChg chg="add mod">
          <ac:chgData name="Parth" userId="45dc22c4-ca0b-4be7-ab5a-3ef74f0a344d" providerId="ADAL" clId="{13950D14-A59A-47EE-B2CE-D5EE98081214}" dt="2020-09-02T03:49:30.430" v="2263" actId="20577"/>
          <ac:spMkLst>
            <pc:docMk/>
            <pc:sldMk cId="1059810509" sldId="376"/>
            <ac:spMk id="17" creationId="{9588E18E-B642-466E-BFF7-F45157C8CB89}"/>
          </ac:spMkLst>
        </pc:spChg>
        <pc:picChg chg="del">
          <ac:chgData name="Parth" userId="45dc22c4-ca0b-4be7-ab5a-3ef74f0a344d" providerId="ADAL" clId="{13950D14-A59A-47EE-B2CE-D5EE98081214}" dt="2020-09-02T03:46:13.406" v="2076" actId="478"/>
          <ac:picMkLst>
            <pc:docMk/>
            <pc:sldMk cId="1059810509" sldId="376"/>
            <ac:picMk id="3" creationId="{18230F33-565C-41FA-9407-9137B9433DA5}"/>
          </ac:picMkLst>
        </pc:picChg>
      </pc:sldChg>
      <pc:sldChg chg="addSp delSp modSp add">
        <pc:chgData name="Parth" userId="45dc22c4-ca0b-4be7-ab5a-3ef74f0a344d" providerId="ADAL" clId="{13950D14-A59A-47EE-B2CE-D5EE98081214}" dt="2020-09-01T20:08:43.074" v="230" actId="1076"/>
        <pc:sldMkLst>
          <pc:docMk/>
          <pc:sldMk cId="3997938676" sldId="377"/>
        </pc:sldMkLst>
        <pc:spChg chg="mod">
          <ac:chgData name="Parth" userId="45dc22c4-ca0b-4be7-ab5a-3ef74f0a344d" providerId="ADAL" clId="{13950D14-A59A-47EE-B2CE-D5EE98081214}" dt="2020-09-01T20:04:58.445" v="2"/>
          <ac:spMkLst>
            <pc:docMk/>
            <pc:sldMk cId="3997938676" sldId="377"/>
            <ac:spMk id="2" creationId="{9AB78141-9EB5-409C-BB7E-5911E8F78E9A}"/>
          </ac:spMkLst>
        </pc:spChg>
        <pc:spChg chg="del">
          <ac:chgData name="Parth" userId="45dc22c4-ca0b-4be7-ab5a-3ef74f0a344d" providerId="ADAL" clId="{13950D14-A59A-47EE-B2CE-D5EE98081214}" dt="2020-09-01T20:08:32.037" v="227" actId="478"/>
          <ac:spMkLst>
            <pc:docMk/>
            <pc:sldMk cId="3997938676" sldId="377"/>
            <ac:spMk id="3" creationId="{583F09AC-0A11-456A-B3CC-33A9AB766331}"/>
          </ac:spMkLst>
        </pc:spChg>
        <pc:picChg chg="add mod">
          <ac:chgData name="Parth" userId="45dc22c4-ca0b-4be7-ab5a-3ef74f0a344d" providerId="ADAL" clId="{13950D14-A59A-47EE-B2CE-D5EE98081214}" dt="2020-09-01T20:08:43.074" v="230" actId="1076"/>
          <ac:picMkLst>
            <pc:docMk/>
            <pc:sldMk cId="3997938676" sldId="377"/>
            <ac:picMk id="5" creationId="{1009727B-4A7F-42DF-981F-B75D4F25A04A}"/>
          </ac:picMkLst>
        </pc:picChg>
      </pc:sldChg>
      <pc:sldChg chg="delSp modSp add">
        <pc:chgData name="Parth" userId="45dc22c4-ca0b-4be7-ab5a-3ef74f0a344d" providerId="ADAL" clId="{13950D14-A59A-47EE-B2CE-D5EE98081214}" dt="2020-09-01T21:10:42.301" v="1473" actId="1076"/>
        <pc:sldMkLst>
          <pc:docMk/>
          <pc:sldMk cId="109562341" sldId="378"/>
        </pc:sldMkLst>
        <pc:spChg chg="mod">
          <ac:chgData name="Parth" userId="45dc22c4-ca0b-4be7-ab5a-3ef74f0a344d" providerId="ADAL" clId="{13950D14-A59A-47EE-B2CE-D5EE98081214}" dt="2020-09-01T20:26:25.087" v="671" actId="20577"/>
          <ac:spMkLst>
            <pc:docMk/>
            <pc:sldMk cId="109562341" sldId="378"/>
            <ac:spMk id="2" creationId="{9AB78141-9EB5-409C-BB7E-5911E8F78E9A}"/>
          </ac:spMkLst>
        </pc:spChg>
        <pc:spChg chg="mod">
          <ac:chgData name="Parth" userId="45dc22c4-ca0b-4be7-ab5a-3ef74f0a344d" providerId="ADAL" clId="{13950D14-A59A-47EE-B2CE-D5EE98081214}" dt="2020-09-01T21:10:42.301" v="1473" actId="1076"/>
          <ac:spMkLst>
            <pc:docMk/>
            <pc:sldMk cId="109562341" sldId="378"/>
            <ac:spMk id="3" creationId="{583F09AC-0A11-456A-B3CC-33A9AB766331}"/>
          </ac:spMkLst>
        </pc:spChg>
        <pc:picChg chg="del mod">
          <ac:chgData name="Parth" userId="45dc22c4-ca0b-4be7-ab5a-3ef74f0a344d" providerId="ADAL" clId="{13950D14-A59A-47EE-B2CE-D5EE98081214}" dt="2020-09-01T20:06:12.935" v="61" actId="478"/>
          <ac:picMkLst>
            <pc:docMk/>
            <pc:sldMk cId="109562341" sldId="378"/>
            <ac:picMk id="5" creationId="{1009727B-4A7F-42DF-981F-B75D4F25A04A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1T20:20:35.687" v="559"/>
        <pc:sldMkLst>
          <pc:docMk/>
          <pc:sldMk cId="3462214469" sldId="379"/>
        </pc:sldMkLst>
        <pc:spChg chg="mod">
          <ac:chgData name="Parth" userId="45dc22c4-ca0b-4be7-ab5a-3ef74f0a344d" providerId="ADAL" clId="{13950D14-A59A-47EE-B2CE-D5EE98081214}" dt="2020-09-01T20:19:28.201" v="488" actId="1076"/>
          <ac:spMkLst>
            <pc:docMk/>
            <pc:sldMk cId="3462214469" sldId="379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1T20:20:02.109" v="553" actId="20577"/>
          <ac:spMkLst>
            <pc:docMk/>
            <pc:sldMk cId="3462214469" sldId="379"/>
            <ac:spMk id="3" creationId="{F1CB7DF7-B579-4222-BFA0-B2F82199621C}"/>
          </ac:spMkLst>
        </pc:spChg>
        <pc:spChg chg="add del mod ord">
          <ac:chgData name="Parth" userId="45dc22c4-ca0b-4be7-ab5a-3ef74f0a344d" providerId="ADAL" clId="{13950D14-A59A-47EE-B2CE-D5EE98081214}" dt="2020-09-01T20:17:47.509" v="420" actId="478"/>
          <ac:spMkLst>
            <pc:docMk/>
            <pc:sldMk cId="3462214469" sldId="379"/>
            <ac:spMk id="6" creationId="{61AA6C31-8CE2-480A-942B-4F9513C0D89D}"/>
          </ac:spMkLst>
        </pc:spChg>
        <pc:picChg chg="add del mod ord">
          <ac:chgData name="Parth" userId="45dc22c4-ca0b-4be7-ab5a-3ef74f0a344d" providerId="ADAL" clId="{13950D14-A59A-47EE-B2CE-D5EE98081214}" dt="2020-09-01T20:17:45.975" v="419" actId="478"/>
          <ac:picMkLst>
            <pc:docMk/>
            <pc:sldMk cId="3462214469" sldId="379"/>
            <ac:picMk id="5" creationId="{6E9BB4F8-5F7A-4F49-9A9A-DF76FDB49082}"/>
          </ac:picMkLst>
        </pc:picChg>
        <pc:picChg chg="add mod">
          <ac:chgData name="Parth" userId="45dc22c4-ca0b-4be7-ab5a-3ef74f0a344d" providerId="ADAL" clId="{13950D14-A59A-47EE-B2CE-D5EE98081214}" dt="2020-09-01T20:19:31.765" v="489" actId="1076"/>
          <ac:picMkLst>
            <pc:docMk/>
            <pc:sldMk cId="3462214469" sldId="379"/>
            <ac:picMk id="7" creationId="{8C99D3A3-462A-4729-86A8-AE04D38A3AD7}"/>
          </ac:picMkLst>
        </pc:picChg>
      </pc:sldChg>
      <pc:sldChg chg="addSp modSp add modAnim modNotesTx">
        <pc:chgData name="Parth" userId="45dc22c4-ca0b-4be7-ab5a-3ef74f0a344d" providerId="ADAL" clId="{13950D14-A59A-47EE-B2CE-D5EE98081214}" dt="2020-09-01T21:19:35.473" v="1753" actId="20577"/>
        <pc:sldMkLst>
          <pc:docMk/>
          <pc:sldMk cId="213414255" sldId="380"/>
        </pc:sldMkLst>
        <pc:spChg chg="mod">
          <ac:chgData name="Parth" userId="45dc22c4-ca0b-4be7-ab5a-3ef74f0a344d" providerId="ADAL" clId="{13950D14-A59A-47EE-B2CE-D5EE98081214}" dt="2020-09-01T20:25:42.922" v="650" actId="1076"/>
          <ac:spMkLst>
            <pc:docMk/>
            <pc:sldMk cId="213414255" sldId="380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17:41.889" v="1553" actId="692"/>
          <ac:spMkLst>
            <pc:docMk/>
            <pc:sldMk cId="213414255" sldId="380"/>
            <ac:spMk id="5" creationId="{D92FA5E2-DBAC-4F08-A1B6-48139086289A}"/>
          </ac:spMkLst>
        </pc:spChg>
      </pc:sldChg>
      <pc:sldChg chg="modSp add del">
        <pc:chgData name="Parth" userId="45dc22c4-ca0b-4be7-ab5a-3ef74f0a344d" providerId="ADAL" clId="{13950D14-A59A-47EE-B2CE-D5EE98081214}" dt="2020-09-01T20:28:20.182" v="688" actId="2696"/>
        <pc:sldMkLst>
          <pc:docMk/>
          <pc:sldMk cId="1310132483" sldId="381"/>
        </pc:sldMkLst>
        <pc:spChg chg="mod">
          <ac:chgData name="Parth" userId="45dc22c4-ca0b-4be7-ab5a-3ef74f0a344d" providerId="ADAL" clId="{13950D14-A59A-47EE-B2CE-D5EE98081214}" dt="2020-09-01T20:28:09.897" v="687" actId="20577"/>
          <ac:spMkLst>
            <pc:docMk/>
            <pc:sldMk cId="1310132483" sldId="381"/>
            <ac:spMk id="3" creationId="{583F09AC-0A11-456A-B3CC-33A9AB766331}"/>
          </ac:spMkLst>
        </pc:spChg>
      </pc:sldChg>
      <pc:sldChg chg="addSp delSp modSp add ord modAnim">
        <pc:chgData name="Parth" userId="45dc22c4-ca0b-4be7-ab5a-3ef74f0a344d" providerId="ADAL" clId="{13950D14-A59A-47EE-B2CE-D5EE98081214}" dt="2020-09-01T20:58:46.834" v="1097"/>
        <pc:sldMkLst>
          <pc:docMk/>
          <pc:sldMk cId="2227070413" sldId="381"/>
        </pc:sldMkLst>
        <pc:spChg chg="mod">
          <ac:chgData name="Parth" userId="45dc22c4-ca0b-4be7-ab5a-3ef74f0a344d" providerId="ADAL" clId="{13950D14-A59A-47EE-B2CE-D5EE98081214}" dt="2020-09-01T20:58:46.834" v="1097"/>
          <ac:spMkLst>
            <pc:docMk/>
            <pc:sldMk cId="2227070413" sldId="381"/>
            <ac:spMk id="3" creationId="{F1CB7DF7-B579-4222-BFA0-B2F82199621C}"/>
          </ac:spMkLst>
        </pc:spChg>
        <pc:spChg chg="add del">
          <ac:chgData name="Parth" userId="45dc22c4-ca0b-4be7-ab5a-3ef74f0a344d" providerId="ADAL" clId="{13950D14-A59A-47EE-B2CE-D5EE98081214}" dt="2020-09-01T20:58:44.668" v="1094"/>
          <ac:spMkLst>
            <pc:docMk/>
            <pc:sldMk cId="2227070413" sldId="381"/>
            <ac:spMk id="5" creationId="{DD48CDFF-60F6-4A36-B7B4-D9FAEE27C61F}"/>
          </ac:spMkLst>
        </pc:spChg>
      </pc:sldChg>
      <pc:sldChg chg="modSp add ord">
        <pc:chgData name="Parth" userId="45dc22c4-ca0b-4be7-ab5a-3ef74f0a344d" providerId="ADAL" clId="{13950D14-A59A-47EE-B2CE-D5EE98081214}" dt="2020-09-06T23:54:27.179" v="4458" actId="20577"/>
        <pc:sldMkLst>
          <pc:docMk/>
          <pc:sldMk cId="1620473070" sldId="382"/>
        </pc:sldMkLst>
        <pc:spChg chg="mod">
          <ac:chgData name="Parth" userId="45dc22c4-ca0b-4be7-ab5a-3ef74f0a344d" providerId="ADAL" clId="{13950D14-A59A-47EE-B2CE-D5EE98081214}" dt="2020-09-06T23:54:27.179" v="4458" actId="20577"/>
          <ac:spMkLst>
            <pc:docMk/>
            <pc:sldMk cId="1620473070" sldId="382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1T20:47:44.866" v="1090" actId="20577"/>
          <ac:spMkLst>
            <pc:docMk/>
            <pc:sldMk cId="1620473070" sldId="382"/>
            <ac:spMk id="3" creationId="{E89CA409-B587-4D69-B35B-3FF3DF2265BD}"/>
          </ac:spMkLst>
        </pc:spChg>
      </pc:sldChg>
      <pc:sldChg chg="add">
        <pc:chgData name="Parth" userId="45dc22c4-ca0b-4be7-ab5a-3ef74f0a344d" providerId="ADAL" clId="{13950D14-A59A-47EE-B2CE-D5EE98081214}" dt="2020-09-01T20:48:30.277" v="1091"/>
        <pc:sldMkLst>
          <pc:docMk/>
          <pc:sldMk cId="4182362813" sldId="383"/>
        </pc:sldMkLst>
      </pc:sldChg>
      <pc:sldChg chg="add del ord modAnim">
        <pc:chgData name="Parth" userId="45dc22c4-ca0b-4be7-ab5a-3ef74f0a344d" providerId="ADAL" clId="{13950D14-A59A-47EE-B2CE-D5EE98081214}" dt="2020-09-01T21:16:46.853" v="1478" actId="2696"/>
        <pc:sldMkLst>
          <pc:docMk/>
          <pc:sldMk cId="440315173" sldId="384"/>
        </pc:sldMkLst>
      </pc:sldChg>
      <pc:sldChg chg="addSp delSp modSp add ord modAnim">
        <pc:chgData name="Parth" userId="45dc22c4-ca0b-4be7-ab5a-3ef74f0a344d" providerId="ADAL" clId="{13950D14-A59A-47EE-B2CE-D5EE98081214}" dt="2020-09-01T21:48:04.340" v="1866"/>
        <pc:sldMkLst>
          <pc:docMk/>
          <pc:sldMk cId="4238106411" sldId="384"/>
        </pc:sldMkLst>
        <pc:spChg chg="mod">
          <ac:chgData name="Parth" userId="45dc22c4-ca0b-4be7-ab5a-3ef74f0a344d" providerId="ADAL" clId="{13950D14-A59A-47EE-B2CE-D5EE98081214}" dt="2020-09-01T21:44:06.511" v="1864" actId="6549"/>
          <ac:spMkLst>
            <pc:docMk/>
            <pc:sldMk cId="4238106411" sldId="384"/>
            <ac:spMk id="3" creationId="{F1CB7DF7-B579-4222-BFA0-B2F82199621C}"/>
          </ac:spMkLst>
        </pc:spChg>
        <pc:spChg chg="add mod">
          <ac:chgData name="Parth" userId="45dc22c4-ca0b-4be7-ab5a-3ef74f0a344d" providerId="ADAL" clId="{13950D14-A59A-47EE-B2CE-D5EE98081214}" dt="2020-09-01T21:23:43.644" v="1779" actId="1076"/>
          <ac:spMkLst>
            <pc:docMk/>
            <pc:sldMk cId="4238106411" sldId="384"/>
            <ac:spMk id="8" creationId="{47A02EA3-1AF3-467F-BDBF-049B388EC417}"/>
          </ac:spMkLst>
        </pc:spChg>
        <pc:picChg chg="add mod">
          <ac:chgData name="Parth" userId="45dc22c4-ca0b-4be7-ab5a-3ef74f0a344d" providerId="ADAL" clId="{13950D14-A59A-47EE-B2CE-D5EE98081214}" dt="2020-09-01T21:22:38.938" v="1769" actId="1076"/>
          <ac:picMkLst>
            <pc:docMk/>
            <pc:sldMk cId="4238106411" sldId="384"/>
            <ac:picMk id="5" creationId="{1436FB77-4255-49D5-B7E1-9A0F7C2894F1}"/>
          </ac:picMkLst>
        </pc:picChg>
        <pc:picChg chg="add mod">
          <ac:chgData name="Parth" userId="45dc22c4-ca0b-4be7-ab5a-3ef74f0a344d" providerId="ADAL" clId="{13950D14-A59A-47EE-B2CE-D5EE98081214}" dt="2020-09-01T21:22:33.962" v="1768" actId="14100"/>
          <ac:picMkLst>
            <pc:docMk/>
            <pc:sldMk cId="4238106411" sldId="384"/>
            <ac:picMk id="6" creationId="{87EC0B8B-C58B-49D6-97C2-C51183EAF5AA}"/>
          </ac:picMkLst>
        </pc:picChg>
        <pc:picChg chg="del">
          <ac:chgData name="Parth" userId="45dc22c4-ca0b-4be7-ab5a-3ef74f0a344d" providerId="ADAL" clId="{13950D14-A59A-47EE-B2CE-D5EE98081214}" dt="2020-09-01T21:21:02.969" v="1756" actId="478"/>
          <ac:picMkLst>
            <pc:docMk/>
            <pc:sldMk cId="4238106411" sldId="384"/>
            <ac:picMk id="7" creationId="{8C99D3A3-462A-4729-86A8-AE04D38A3AD7}"/>
          </ac:picMkLst>
        </pc:picChg>
      </pc:sldChg>
      <pc:sldChg chg="addSp modSp add ord modAnim">
        <pc:chgData name="Parth" userId="45dc22c4-ca0b-4be7-ab5a-3ef74f0a344d" providerId="ADAL" clId="{13950D14-A59A-47EE-B2CE-D5EE98081214}" dt="2020-09-02T00:58:42.911" v="1928"/>
        <pc:sldMkLst>
          <pc:docMk/>
          <pc:sldMk cId="2213832616" sldId="385"/>
        </pc:sldMkLst>
        <pc:spChg chg="mod">
          <ac:chgData name="Parth" userId="45dc22c4-ca0b-4be7-ab5a-3ef74f0a344d" providerId="ADAL" clId="{13950D14-A59A-47EE-B2CE-D5EE98081214}" dt="2020-09-02T00:55:57.133" v="1900" actId="20577"/>
          <ac:spMkLst>
            <pc:docMk/>
            <pc:sldMk cId="2213832616" sldId="385"/>
            <ac:spMk id="2" creationId="{21E44ADE-0396-4248-A5B8-32C88F1665D3}"/>
          </ac:spMkLst>
        </pc:spChg>
        <pc:spChg chg="mod">
          <ac:chgData name="Parth" userId="45dc22c4-ca0b-4be7-ab5a-3ef74f0a344d" providerId="ADAL" clId="{13950D14-A59A-47EE-B2CE-D5EE98081214}" dt="2020-09-02T00:57:52.951" v="1918" actId="20577"/>
          <ac:spMkLst>
            <pc:docMk/>
            <pc:sldMk cId="2213832616" sldId="385"/>
            <ac:spMk id="3" creationId="{CD57A0D5-FDCD-40E5-A903-2CE062DC8E0C}"/>
          </ac:spMkLst>
        </pc:spChg>
        <pc:picChg chg="add mod">
          <ac:chgData name="Parth" userId="45dc22c4-ca0b-4be7-ab5a-3ef74f0a344d" providerId="ADAL" clId="{13950D14-A59A-47EE-B2CE-D5EE98081214}" dt="2020-09-02T00:56:37.109" v="1905" actId="1076"/>
          <ac:picMkLst>
            <pc:docMk/>
            <pc:sldMk cId="2213832616" sldId="385"/>
            <ac:picMk id="5" creationId="{30EA7535-EAFB-43DA-9FE2-38F3AB4D923E}"/>
          </ac:picMkLst>
        </pc:picChg>
      </pc:sldChg>
      <pc:sldChg chg="modSp add ord modAnim">
        <pc:chgData name="Parth" userId="45dc22c4-ca0b-4be7-ab5a-3ef74f0a344d" providerId="ADAL" clId="{13950D14-A59A-47EE-B2CE-D5EE98081214}" dt="2020-09-02T01:03:24.350" v="1955"/>
        <pc:sldMkLst>
          <pc:docMk/>
          <pc:sldMk cId="3420567849" sldId="386"/>
        </pc:sldMkLst>
        <pc:spChg chg="mod">
          <ac:chgData name="Parth" userId="45dc22c4-ca0b-4be7-ab5a-3ef74f0a344d" providerId="ADAL" clId="{13950D14-A59A-47EE-B2CE-D5EE98081214}" dt="2020-09-02T00:58:47.741" v="1941" actId="20577"/>
          <ac:spMkLst>
            <pc:docMk/>
            <pc:sldMk cId="3420567849" sldId="386"/>
            <ac:spMk id="2" creationId="{28E58306-767C-4406-82D3-CF3C52F48990}"/>
          </ac:spMkLst>
        </pc:spChg>
        <pc:spChg chg="mod">
          <ac:chgData name="Parth" userId="45dc22c4-ca0b-4be7-ab5a-3ef74f0a344d" providerId="ADAL" clId="{13950D14-A59A-47EE-B2CE-D5EE98081214}" dt="2020-09-02T01:00:36.187" v="1951" actId="6549"/>
          <ac:spMkLst>
            <pc:docMk/>
            <pc:sldMk cId="3420567849" sldId="386"/>
            <ac:spMk id="3" creationId="{F1CB7DF7-B579-4222-BFA0-B2F82199621C}"/>
          </ac:spMkLst>
        </pc:spChg>
      </pc:sldChg>
      <pc:sldChg chg="addSp modSp add del">
        <pc:chgData name="Parth" userId="45dc22c4-ca0b-4be7-ab5a-3ef74f0a344d" providerId="ADAL" clId="{13950D14-A59A-47EE-B2CE-D5EE98081214}" dt="2020-09-02T14:23:54.949" v="2288" actId="2696"/>
        <pc:sldMkLst>
          <pc:docMk/>
          <pc:sldMk cId="3738679121" sldId="387"/>
        </pc:sldMkLst>
        <pc:spChg chg="mod">
          <ac:chgData name="Parth" userId="45dc22c4-ca0b-4be7-ab5a-3ef74f0a344d" providerId="ADAL" clId="{13950D14-A59A-47EE-B2CE-D5EE98081214}" dt="2020-09-02T03:52:17.523" v="2285" actId="20577"/>
          <ac:spMkLst>
            <pc:docMk/>
            <pc:sldMk cId="3738679121" sldId="387"/>
            <ac:spMk id="2" creationId="{112FE7E5-3DA9-4905-BF62-6C973CC8443A}"/>
          </ac:spMkLst>
        </pc:spChg>
        <pc:picChg chg="add">
          <ac:chgData name="Parth" userId="45dc22c4-ca0b-4be7-ab5a-3ef74f0a344d" providerId="ADAL" clId="{13950D14-A59A-47EE-B2CE-D5EE98081214}" dt="2020-09-02T03:52:36.223" v="2286"/>
          <ac:picMkLst>
            <pc:docMk/>
            <pc:sldMk cId="3738679121" sldId="387"/>
            <ac:picMk id="5" creationId="{6CA8C8D2-FED1-4990-9D77-8BFD104867D2}"/>
          </ac:picMkLst>
        </pc:picChg>
      </pc:sldChg>
      <pc:sldChg chg="addSp delSp modSp add del">
        <pc:chgData name="Parth" userId="45dc22c4-ca0b-4be7-ab5a-3ef74f0a344d" providerId="ADAL" clId="{13950D14-A59A-47EE-B2CE-D5EE98081214}" dt="2020-09-06T22:47:51.961" v="3829" actId="2696"/>
        <pc:sldMkLst>
          <pc:docMk/>
          <pc:sldMk cId="3932152621" sldId="387"/>
        </pc:sldMkLst>
        <pc:spChg chg="mod">
          <ac:chgData name="Parth" userId="45dc22c4-ca0b-4be7-ab5a-3ef74f0a344d" providerId="ADAL" clId="{13950D14-A59A-47EE-B2CE-D5EE98081214}" dt="2020-09-02T14:25:05.606" v="2298" actId="20577"/>
          <ac:spMkLst>
            <pc:docMk/>
            <pc:sldMk cId="3932152621" sldId="387"/>
            <ac:spMk id="2" creationId="{1DA5DD10-F6EA-4BD4-A12A-D2CE629DDDEF}"/>
          </ac:spMkLst>
        </pc:spChg>
        <pc:spChg chg="del">
          <ac:chgData name="Parth" userId="45dc22c4-ca0b-4be7-ab5a-3ef74f0a344d" providerId="ADAL" clId="{13950D14-A59A-47EE-B2CE-D5EE98081214}" dt="2020-09-02T14:25:20.170" v="2300"/>
          <ac:spMkLst>
            <pc:docMk/>
            <pc:sldMk cId="3932152621" sldId="387"/>
            <ac:spMk id="3" creationId="{396E5259-9B18-4677-B82F-41857B02983C}"/>
          </ac:spMkLst>
        </pc:spChg>
        <pc:spChg chg="add mod">
          <ac:chgData name="Parth" userId="45dc22c4-ca0b-4be7-ab5a-3ef74f0a344d" providerId="ADAL" clId="{13950D14-A59A-47EE-B2CE-D5EE98081214}" dt="2020-09-06T22:47:48.881" v="3828" actId="20577"/>
          <ac:spMkLst>
            <pc:docMk/>
            <pc:sldMk cId="3932152621" sldId="387"/>
            <ac:spMk id="7" creationId="{FE17A7B5-C6C9-4683-9672-2321F6DA6185}"/>
          </ac:spMkLst>
        </pc:spChg>
        <pc:spChg chg="add del mod">
          <ac:chgData name="Parth" userId="45dc22c4-ca0b-4be7-ab5a-3ef74f0a344d" providerId="ADAL" clId="{13950D14-A59A-47EE-B2CE-D5EE98081214}" dt="2020-09-02T14:29:07.863" v="2369" actId="478"/>
          <ac:spMkLst>
            <pc:docMk/>
            <pc:sldMk cId="3932152621" sldId="387"/>
            <ac:spMk id="8" creationId="{5BF7A1C0-343F-4E04-A00D-0673293EC290}"/>
          </ac:spMkLst>
        </pc:spChg>
        <pc:spChg chg="add del mod">
          <ac:chgData name="Parth" userId="45dc22c4-ca0b-4be7-ab5a-3ef74f0a344d" providerId="ADAL" clId="{13950D14-A59A-47EE-B2CE-D5EE98081214}" dt="2020-09-02T14:29:45.029" v="2416" actId="478"/>
          <ac:spMkLst>
            <pc:docMk/>
            <pc:sldMk cId="3932152621" sldId="387"/>
            <ac:spMk id="9" creationId="{2949578C-02BA-4A6F-8788-2EAA997279DC}"/>
          </ac:spMkLst>
        </pc:spChg>
        <pc:graphicFrameChg chg="add mod ord modGraphic">
          <ac:chgData name="Parth" userId="45dc22c4-ca0b-4be7-ab5a-3ef74f0a344d" providerId="ADAL" clId="{13950D14-A59A-47EE-B2CE-D5EE98081214}" dt="2020-09-02T14:26:19.953" v="2318" actId="122"/>
          <ac:graphicFrameMkLst>
            <pc:docMk/>
            <pc:sldMk cId="3932152621" sldId="387"/>
            <ac:graphicFrameMk id="5" creationId="{55086D51-3129-43B2-BAEB-FE9B62E34C50}"/>
          </ac:graphicFrameMkLst>
        </pc:graphicFrameChg>
      </pc:sldChg>
      <pc:sldChg chg="addSp modSp add modNotesTx">
        <pc:chgData name="Parth" userId="45dc22c4-ca0b-4be7-ab5a-3ef74f0a344d" providerId="ADAL" clId="{13950D14-A59A-47EE-B2CE-D5EE98081214}" dt="2020-09-06T23:59:06.122" v="4567" actId="20577"/>
        <pc:sldMkLst>
          <pc:docMk/>
          <pc:sldMk cId="2186637697" sldId="388"/>
        </pc:sldMkLst>
        <pc:spChg chg="add mod">
          <ac:chgData name="Parth" userId="45dc22c4-ca0b-4be7-ab5a-3ef74f0a344d" providerId="ADAL" clId="{13950D14-A59A-47EE-B2CE-D5EE98081214}" dt="2020-09-06T22:37:46.933" v="3798" actId="403"/>
          <ac:spMkLst>
            <pc:docMk/>
            <pc:sldMk cId="2186637697" sldId="388"/>
            <ac:spMk id="6" creationId="{7287F5B1-F76A-4AA0-BA99-7F2C6744D1A3}"/>
          </ac:spMkLst>
        </pc:spChg>
        <pc:spChg chg="add mod">
          <ac:chgData name="Parth" userId="45dc22c4-ca0b-4be7-ab5a-3ef74f0a344d" providerId="ADAL" clId="{13950D14-A59A-47EE-B2CE-D5EE98081214}" dt="2020-09-06T23:59:06.122" v="4567" actId="20577"/>
          <ac:spMkLst>
            <pc:docMk/>
            <pc:sldMk cId="2186637697" sldId="388"/>
            <ac:spMk id="7" creationId="{289F9670-15DC-4844-9B4D-B0ED2B9EC7CD}"/>
          </ac:spMkLst>
        </pc:spChg>
      </pc:sldChg>
      <pc:sldChg chg="addSp delSp modSp add modNotesTx">
        <pc:chgData name="Parth" userId="45dc22c4-ca0b-4be7-ab5a-3ef74f0a344d" providerId="ADAL" clId="{13950D14-A59A-47EE-B2CE-D5EE98081214}" dt="2020-09-07T00:03:26.722" v="4706" actId="20577"/>
        <pc:sldMkLst>
          <pc:docMk/>
          <pc:sldMk cId="1874454494" sldId="389"/>
        </pc:sldMkLst>
        <pc:spChg chg="del">
          <ac:chgData name="Parth" userId="45dc22c4-ca0b-4be7-ab5a-3ef74f0a344d" providerId="ADAL" clId="{13950D14-A59A-47EE-B2CE-D5EE98081214}" dt="2020-09-02T14:31:10.126" v="2513" actId="478"/>
          <ac:spMkLst>
            <pc:docMk/>
            <pc:sldMk cId="1874454494" sldId="389"/>
            <ac:spMk id="7" creationId="{FE17A7B5-C6C9-4683-9672-2321F6DA6185}"/>
          </ac:spMkLst>
        </pc:spChg>
        <pc:spChg chg="add mod">
          <ac:chgData name="Parth" userId="45dc22c4-ca0b-4be7-ab5a-3ef74f0a344d" providerId="ADAL" clId="{13950D14-A59A-47EE-B2CE-D5EE98081214}" dt="2020-09-06T22:37:22.813" v="3754" actId="20577"/>
          <ac:spMkLst>
            <pc:docMk/>
            <pc:sldMk cId="1874454494" sldId="389"/>
            <ac:spMk id="8" creationId="{71DA0DDF-71C2-49F1-9E89-A171424DEB68}"/>
          </ac:spMkLst>
        </pc:spChg>
        <pc:spChg chg="mod">
          <ac:chgData name="Parth" userId="45dc22c4-ca0b-4be7-ab5a-3ef74f0a344d" providerId="ADAL" clId="{13950D14-A59A-47EE-B2CE-D5EE98081214}" dt="2020-09-07T00:03:26.722" v="4706" actId="20577"/>
          <ac:spMkLst>
            <pc:docMk/>
            <pc:sldMk cId="1874454494" sldId="389"/>
            <ac:spMk id="9" creationId="{2949578C-02BA-4A6F-8788-2EAA997279DC}"/>
          </ac:spMkLst>
        </pc:spChg>
      </pc:sldChg>
      <pc:sldChg chg="modSp add del">
        <pc:chgData name="Parth" userId="45dc22c4-ca0b-4be7-ab5a-3ef74f0a344d" providerId="ADAL" clId="{13950D14-A59A-47EE-B2CE-D5EE98081214}" dt="2020-09-02T15:47:18.407" v="2597" actId="2696"/>
        <pc:sldMkLst>
          <pc:docMk/>
          <pc:sldMk cId="559726384" sldId="390"/>
        </pc:sldMkLst>
        <pc:spChg chg="mod">
          <ac:chgData name="Parth" userId="45dc22c4-ca0b-4be7-ab5a-3ef74f0a344d" providerId="ADAL" clId="{13950D14-A59A-47EE-B2CE-D5EE98081214}" dt="2020-09-02T14:35:19.345" v="2580" actId="20577"/>
          <ac:spMkLst>
            <pc:docMk/>
            <pc:sldMk cId="559726384" sldId="390"/>
            <ac:spMk id="21" creationId="{ED26DFE7-593C-4FB5-9463-72DE4F39E9E6}"/>
          </ac:spMkLst>
        </pc:spChg>
      </pc:sldChg>
      <pc:sldChg chg="addSp delSp modSp add del modTransition modAnim">
        <pc:chgData name="Parth" userId="45dc22c4-ca0b-4be7-ab5a-3ef74f0a344d" providerId="ADAL" clId="{13950D14-A59A-47EE-B2CE-D5EE98081214}" dt="2020-09-07T03:19:08.288" v="7011" actId="2696"/>
        <pc:sldMkLst>
          <pc:docMk/>
          <pc:sldMk cId="1393311496" sldId="390"/>
        </pc:sldMkLst>
        <pc:spChg chg="mod">
          <ac:chgData name="Parth" userId="45dc22c4-ca0b-4be7-ab5a-3ef74f0a344d" providerId="ADAL" clId="{13950D14-A59A-47EE-B2CE-D5EE98081214}" dt="2020-09-06T14:59:37.976" v="2748" actId="404"/>
          <ac:spMkLst>
            <pc:docMk/>
            <pc:sldMk cId="1393311496" sldId="390"/>
            <ac:spMk id="2" creationId="{DD7515CA-CCBF-4657-AF83-8884B2678EE5}"/>
          </ac:spMkLst>
        </pc:spChg>
        <pc:spChg chg="mod">
          <ac:chgData name="Parth" userId="45dc22c4-ca0b-4be7-ab5a-3ef74f0a344d" providerId="ADAL" clId="{13950D14-A59A-47EE-B2CE-D5EE98081214}" dt="2020-09-06T15:25:36.587" v="3484" actId="14100"/>
          <ac:spMkLst>
            <pc:docMk/>
            <pc:sldMk cId="1393311496" sldId="390"/>
            <ac:spMk id="3" creationId="{31A345EA-8E0A-4FDA-82D2-977D81D86F1E}"/>
          </ac:spMkLst>
        </pc:spChg>
        <pc:spChg chg="add del">
          <ac:chgData name="Parth" userId="45dc22c4-ca0b-4be7-ab5a-3ef74f0a344d" providerId="ADAL" clId="{13950D14-A59A-47EE-B2CE-D5EE98081214}" dt="2020-09-06T14:59:02.319" v="2740"/>
          <ac:spMkLst>
            <pc:docMk/>
            <pc:sldMk cId="1393311496" sldId="390"/>
            <ac:spMk id="7" creationId="{D0A8884A-14C8-4A03-8A76-40715EC13251}"/>
          </ac:spMkLst>
        </pc:spChg>
        <pc:spChg chg="add mod ord">
          <ac:chgData name="Parth" userId="45dc22c4-ca0b-4be7-ab5a-3ef74f0a344d" providerId="ADAL" clId="{13950D14-A59A-47EE-B2CE-D5EE98081214}" dt="2020-09-06T15:10:51.066" v="3086" actId="14100"/>
          <ac:spMkLst>
            <pc:docMk/>
            <pc:sldMk cId="1393311496" sldId="390"/>
            <ac:spMk id="10" creationId="{6E85D2E0-4F86-40F2-B977-73C790146CDE}"/>
          </ac:spMkLst>
        </pc:sp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5" creationId="{274A139B-6813-49DE-AE32-94F202A33937}"/>
          </ac:picMkLst>
        </pc:picChg>
        <pc:picChg chg="add del">
          <ac:chgData name="Parth" userId="45dc22c4-ca0b-4be7-ab5a-3ef74f0a344d" providerId="ADAL" clId="{13950D14-A59A-47EE-B2CE-D5EE98081214}" dt="2020-09-06T14:59:02.319" v="2740"/>
          <ac:picMkLst>
            <pc:docMk/>
            <pc:sldMk cId="1393311496" sldId="390"/>
            <ac:picMk id="6" creationId="{0C74188C-3753-4F3A-ADDF-063B72D03E86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8" creationId="{C6C84014-1450-4F04-8E6C-4BC4F267B7E2}"/>
          </ac:picMkLst>
        </pc:picChg>
        <pc:picChg chg="add mod ord">
          <ac:chgData name="Parth" userId="45dc22c4-ca0b-4be7-ab5a-3ef74f0a344d" providerId="ADAL" clId="{13950D14-A59A-47EE-B2CE-D5EE98081214}" dt="2020-09-06T15:10:51.066" v="3086" actId="14100"/>
          <ac:picMkLst>
            <pc:docMk/>
            <pc:sldMk cId="1393311496" sldId="390"/>
            <ac:picMk id="9" creationId="{B73F5B75-3779-4041-B7B3-87CD73F75B12}"/>
          </ac:picMkLst>
        </pc:picChg>
        <pc:picChg chg="add mod">
          <ac:chgData name="Parth" userId="45dc22c4-ca0b-4be7-ab5a-3ef74f0a344d" providerId="ADAL" clId="{13950D14-A59A-47EE-B2CE-D5EE98081214}" dt="2020-09-06T15:00:36.161" v="2752" actId="1076"/>
          <ac:picMkLst>
            <pc:docMk/>
            <pc:sldMk cId="1393311496" sldId="390"/>
            <ac:picMk id="11" creationId="{7410F8FA-55DF-4582-8E5D-9F73D31864F4}"/>
          </ac:picMkLst>
        </pc:picChg>
      </pc:sldChg>
      <pc:sldChg chg="modSp add del modTransition modAnim">
        <pc:chgData name="Parth" userId="45dc22c4-ca0b-4be7-ab5a-3ef74f0a344d" providerId="ADAL" clId="{13950D14-A59A-47EE-B2CE-D5EE98081214}" dt="2020-09-07T03:19:08.224" v="7010" actId="2696"/>
        <pc:sldMkLst>
          <pc:docMk/>
          <pc:sldMk cId="2935924128" sldId="391"/>
        </pc:sldMkLst>
        <pc:spChg chg="mod">
          <ac:chgData name="Parth" userId="45dc22c4-ca0b-4be7-ab5a-3ef74f0a344d" providerId="ADAL" clId="{13950D14-A59A-47EE-B2CE-D5EE98081214}" dt="2020-09-06T15:28:54.590" v="3511" actId="20577"/>
          <ac:spMkLst>
            <pc:docMk/>
            <pc:sldMk cId="2935924128" sldId="391"/>
            <ac:spMk id="3" creationId="{31A345EA-8E0A-4FDA-82D2-977D81D86F1E}"/>
          </ac:spMkLst>
        </pc:spChg>
      </pc:sldChg>
      <pc:sldChg chg="modSp add del modTransition modAnim modNotesTx">
        <pc:chgData name="Parth" userId="45dc22c4-ca0b-4be7-ab5a-3ef74f0a344d" providerId="ADAL" clId="{13950D14-A59A-47EE-B2CE-D5EE98081214}" dt="2020-09-07T03:19:08.141" v="7009" actId="2696"/>
        <pc:sldMkLst>
          <pc:docMk/>
          <pc:sldMk cId="4170285326" sldId="392"/>
        </pc:sldMkLst>
        <pc:spChg chg="mod">
          <ac:chgData name="Parth" userId="45dc22c4-ca0b-4be7-ab5a-3ef74f0a344d" providerId="ADAL" clId="{13950D14-A59A-47EE-B2CE-D5EE98081214}" dt="2020-09-06T20:54:57.224" v="3514" actId="207"/>
          <ac:spMkLst>
            <pc:docMk/>
            <pc:sldMk cId="4170285326" sldId="392"/>
            <ac:spMk id="3" creationId="{31A345EA-8E0A-4FDA-82D2-977D81D86F1E}"/>
          </ac:spMkLst>
        </pc:spChg>
      </pc:sldChg>
      <pc:sldChg chg="add del">
        <pc:chgData name="Parth" userId="45dc22c4-ca0b-4be7-ab5a-3ef74f0a344d" providerId="ADAL" clId="{13950D14-A59A-47EE-B2CE-D5EE98081214}" dt="2020-09-06T22:58:19.390" v="3831" actId="2696"/>
        <pc:sldMkLst>
          <pc:docMk/>
          <pc:sldMk cId="210815618" sldId="393"/>
        </pc:sldMkLst>
      </pc:sldChg>
      <pc:sldChg chg="modSp add">
        <pc:chgData name="Parth" userId="45dc22c4-ca0b-4be7-ab5a-3ef74f0a344d" providerId="ADAL" clId="{13950D14-A59A-47EE-B2CE-D5EE98081214}" dt="2020-09-06T23:02:20.631" v="4183"/>
        <pc:sldMkLst>
          <pc:docMk/>
          <pc:sldMk cId="1253443967" sldId="393"/>
        </pc:sldMkLst>
        <pc:spChg chg="mod">
          <ac:chgData name="Parth" userId="45dc22c4-ca0b-4be7-ab5a-3ef74f0a344d" providerId="ADAL" clId="{13950D14-A59A-47EE-B2CE-D5EE98081214}" dt="2020-09-06T22:58:25.889" v="3854" actId="20577"/>
          <ac:spMkLst>
            <pc:docMk/>
            <pc:sldMk cId="1253443967" sldId="393"/>
            <ac:spMk id="2" creationId="{9BA2966B-9C4D-4E9F-B470-D5C85097EC4C}"/>
          </ac:spMkLst>
        </pc:spChg>
        <pc:spChg chg="mod">
          <ac:chgData name="Parth" userId="45dc22c4-ca0b-4be7-ab5a-3ef74f0a344d" providerId="ADAL" clId="{13950D14-A59A-47EE-B2CE-D5EE98081214}" dt="2020-09-06T23:02:20.631" v="4183"/>
          <ac:spMkLst>
            <pc:docMk/>
            <pc:sldMk cId="1253443967" sldId="393"/>
            <ac:spMk id="3" creationId="{5FF08B23-5336-4602-9DB2-8A4C167D4547}"/>
          </ac:spMkLst>
        </pc:spChg>
      </pc:sldChg>
      <pc:sldChg chg="modSp add del">
        <pc:chgData name="Parth" userId="45dc22c4-ca0b-4be7-ab5a-3ef74f0a344d" providerId="ADAL" clId="{13950D14-A59A-47EE-B2CE-D5EE98081214}" dt="2020-09-06T22:37:01.810" v="3735" actId="2696"/>
        <pc:sldMkLst>
          <pc:docMk/>
          <pc:sldMk cId="4143090785" sldId="393"/>
        </pc:sldMkLst>
        <pc:spChg chg="mod">
          <ac:chgData name="Parth" userId="45dc22c4-ca0b-4be7-ab5a-3ef74f0a344d" providerId="ADAL" clId="{13950D14-A59A-47EE-B2CE-D5EE98081214}" dt="2020-09-06T22:36:32.138" v="3732" actId="20577"/>
          <ac:spMkLst>
            <pc:docMk/>
            <pc:sldMk cId="4143090785" sldId="393"/>
            <ac:spMk id="21" creationId="{ED26DFE7-593C-4FB5-9463-72DE4F39E9E6}"/>
          </ac:spMkLst>
        </pc:spChg>
      </pc:sldChg>
      <pc:sldChg chg="modSp add modAnim modNotesTx">
        <pc:chgData name="Parth" userId="45dc22c4-ca0b-4be7-ab5a-3ef74f0a344d" providerId="ADAL" clId="{13950D14-A59A-47EE-B2CE-D5EE98081214}" dt="2020-09-07T00:07:35.671" v="4712" actId="6549"/>
        <pc:sldMkLst>
          <pc:docMk/>
          <pc:sldMk cId="975204213" sldId="394"/>
        </pc:sldMkLst>
        <pc:spChg chg="mod">
          <ac:chgData name="Parth" userId="45dc22c4-ca0b-4be7-ab5a-3ef74f0a344d" providerId="ADAL" clId="{13950D14-A59A-47EE-B2CE-D5EE98081214}" dt="2020-09-06T23:05:00.807" v="4198" actId="20577"/>
          <ac:spMkLst>
            <pc:docMk/>
            <pc:sldMk cId="975204213" sldId="394"/>
            <ac:spMk id="2" creationId="{E4714ED3-B464-43D5-9A48-0F5BAF1C0EDA}"/>
          </ac:spMkLst>
        </pc:spChg>
        <pc:spChg chg="mod">
          <ac:chgData name="Parth" userId="45dc22c4-ca0b-4be7-ab5a-3ef74f0a344d" providerId="ADAL" clId="{13950D14-A59A-47EE-B2CE-D5EE98081214}" dt="2020-09-07T00:07:35.671" v="4712" actId="6549"/>
          <ac:spMkLst>
            <pc:docMk/>
            <pc:sldMk cId="975204213" sldId="394"/>
            <ac:spMk id="3" creationId="{74EC2821-4CE5-4233-88BD-5BC516371300}"/>
          </ac:spMkLst>
        </pc:spChg>
      </pc:sldChg>
      <pc:sldChg chg="add del">
        <pc:chgData name="Parth" userId="45dc22c4-ca0b-4be7-ab5a-3ef74f0a344d" providerId="ADAL" clId="{13950D14-A59A-47EE-B2CE-D5EE98081214}" dt="2020-09-06T23:04:51.235" v="4185" actId="2696"/>
        <pc:sldMkLst>
          <pc:docMk/>
          <pc:sldMk cId="2176018042" sldId="394"/>
        </pc:sldMkLst>
      </pc:sldChg>
      <pc:sldChg chg="modSp add">
        <pc:chgData name="Parth" userId="45dc22c4-ca0b-4be7-ab5a-3ef74f0a344d" providerId="ADAL" clId="{13950D14-A59A-47EE-B2CE-D5EE98081214}" dt="2020-09-06T23:57:00.724" v="4528" actId="20577"/>
        <pc:sldMkLst>
          <pc:docMk/>
          <pc:sldMk cId="1929137242" sldId="395"/>
        </pc:sldMkLst>
        <pc:spChg chg="mod">
          <ac:chgData name="Parth" userId="45dc22c4-ca0b-4be7-ab5a-3ef74f0a344d" providerId="ADAL" clId="{13950D14-A59A-47EE-B2CE-D5EE98081214}" dt="2020-09-06T23:54:56.148" v="4499" actId="404"/>
          <ac:spMkLst>
            <pc:docMk/>
            <pc:sldMk cId="1929137242" sldId="395"/>
            <ac:spMk id="2" creationId="{3959A9F7-1F0F-41B3-AC3A-6878B8EBF268}"/>
          </ac:spMkLst>
        </pc:spChg>
        <pc:spChg chg="mod">
          <ac:chgData name="Parth" userId="45dc22c4-ca0b-4be7-ab5a-3ef74f0a344d" providerId="ADAL" clId="{13950D14-A59A-47EE-B2CE-D5EE98081214}" dt="2020-09-06T23:57:00.724" v="4528" actId="20577"/>
          <ac:spMkLst>
            <pc:docMk/>
            <pc:sldMk cId="1929137242" sldId="395"/>
            <ac:spMk id="3" creationId="{E89CA409-B587-4D69-B35B-3FF3DF2265BD}"/>
          </ac:spMkLst>
        </pc:spChg>
      </pc:sldChg>
      <pc:sldChg chg="modSp add">
        <pc:chgData name="Parth" userId="45dc22c4-ca0b-4be7-ab5a-3ef74f0a344d" providerId="ADAL" clId="{13950D14-A59A-47EE-B2CE-D5EE98081214}" dt="2020-09-06T23:59:23.480" v="4591" actId="20577"/>
        <pc:sldMkLst>
          <pc:docMk/>
          <pc:sldMk cId="824555626" sldId="396"/>
        </pc:sldMkLst>
        <pc:spChg chg="mod">
          <ac:chgData name="Parth" userId="45dc22c4-ca0b-4be7-ab5a-3ef74f0a344d" providerId="ADAL" clId="{13950D14-A59A-47EE-B2CE-D5EE98081214}" dt="2020-09-06T23:59:23.480" v="4591" actId="20577"/>
          <ac:spMkLst>
            <pc:docMk/>
            <pc:sldMk cId="824555626" sldId="396"/>
            <ac:spMk id="7" creationId="{289F9670-15DC-4844-9B4D-B0ED2B9EC7CD}"/>
          </ac:spMkLst>
        </pc:spChg>
      </pc:sldChg>
      <pc:sldChg chg="modSp add modAnim">
        <pc:chgData name="Parth" userId="45dc22c4-ca0b-4be7-ab5a-3ef74f0a344d" providerId="ADAL" clId="{13950D14-A59A-47EE-B2CE-D5EE98081214}" dt="2020-09-07T00:18:01.795" v="5386" actId="1076"/>
        <pc:sldMkLst>
          <pc:docMk/>
          <pc:sldMk cId="4087079726" sldId="397"/>
        </pc:sldMkLst>
        <pc:spChg chg="mod">
          <ac:chgData name="Parth" userId="45dc22c4-ca0b-4be7-ab5a-3ef74f0a344d" providerId="ADAL" clId="{13950D14-A59A-47EE-B2CE-D5EE98081214}" dt="2020-09-07T00:13:39.267" v="5155" actId="20577"/>
          <ac:spMkLst>
            <pc:docMk/>
            <pc:sldMk cId="4087079726" sldId="397"/>
            <ac:spMk id="2" creationId="{3C80F01E-AB79-4C31-B643-7739603CA873}"/>
          </ac:spMkLst>
        </pc:spChg>
        <pc:spChg chg="mod">
          <ac:chgData name="Parth" userId="45dc22c4-ca0b-4be7-ab5a-3ef74f0a344d" providerId="ADAL" clId="{13950D14-A59A-47EE-B2CE-D5EE98081214}" dt="2020-09-07T00:18:01.795" v="5386" actId="1076"/>
          <ac:spMkLst>
            <pc:docMk/>
            <pc:sldMk cId="4087079726" sldId="397"/>
            <ac:spMk id="3" creationId="{4BF89579-D1F1-4FFA-8C86-B3D2EBA388FD}"/>
          </ac:spMkLst>
        </pc:spChg>
      </pc:sldChg>
      <pc:sldChg chg="modSp add">
        <pc:chgData name="Parth" userId="45dc22c4-ca0b-4be7-ab5a-3ef74f0a344d" providerId="ADAL" clId="{13950D14-A59A-47EE-B2CE-D5EE98081214}" dt="2020-09-07T00:19:00.458" v="5398" actId="1076"/>
        <pc:sldMkLst>
          <pc:docMk/>
          <pc:sldMk cId="2159095287" sldId="398"/>
        </pc:sldMkLst>
        <pc:spChg chg="mod">
          <ac:chgData name="Parth" userId="45dc22c4-ca0b-4be7-ab5a-3ef74f0a344d" providerId="ADAL" clId="{13950D14-A59A-47EE-B2CE-D5EE98081214}" dt="2020-09-07T00:19:00.458" v="5398" actId="1076"/>
          <ac:spMkLst>
            <pc:docMk/>
            <pc:sldMk cId="2159095287" sldId="398"/>
            <ac:spMk id="3" creationId="{4BF89579-D1F1-4FFA-8C86-B3D2EBA388FD}"/>
          </ac:spMkLst>
        </pc:spChg>
      </pc:sldChg>
      <pc:sldChg chg="addSp modSp add modAnim">
        <pc:chgData name="Parth" userId="45dc22c4-ca0b-4be7-ab5a-3ef74f0a344d" providerId="ADAL" clId="{13950D14-A59A-47EE-B2CE-D5EE98081214}" dt="2020-09-07T01:09:22.859" v="5687"/>
        <pc:sldMkLst>
          <pc:docMk/>
          <pc:sldMk cId="4292275806" sldId="399"/>
        </pc:sldMkLst>
        <pc:spChg chg="mod">
          <ac:chgData name="Parth" userId="45dc22c4-ca0b-4be7-ab5a-3ef74f0a344d" providerId="ADAL" clId="{13950D14-A59A-47EE-B2CE-D5EE98081214}" dt="2020-09-07T00:19:20.361" v="5434" actId="20577"/>
          <ac:spMkLst>
            <pc:docMk/>
            <pc:sldMk cId="4292275806" sldId="399"/>
            <ac:spMk id="2" creationId="{4883ACED-2301-4043-9BD8-BE91C7C29BAE}"/>
          </ac:spMkLst>
        </pc:spChg>
        <pc:spChg chg="mod">
          <ac:chgData name="Parth" userId="45dc22c4-ca0b-4be7-ab5a-3ef74f0a344d" providerId="ADAL" clId="{13950D14-A59A-47EE-B2CE-D5EE98081214}" dt="2020-09-07T01:08:12.665" v="5678" actId="20577"/>
          <ac:spMkLst>
            <pc:docMk/>
            <pc:sldMk cId="4292275806" sldId="399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05:58.823" v="5439" actId="1076"/>
          <ac:picMkLst>
            <pc:docMk/>
            <pc:sldMk cId="4292275806" sldId="399"/>
            <ac:picMk id="5" creationId="{6C7B3623-D985-4048-8DE9-74A25BC42638}"/>
          </ac:picMkLst>
        </pc:picChg>
        <pc:picChg chg="add mod">
          <ac:chgData name="Parth" userId="45dc22c4-ca0b-4be7-ab5a-3ef74f0a344d" providerId="ADAL" clId="{13950D14-A59A-47EE-B2CE-D5EE98081214}" dt="2020-09-07T01:08:43.411" v="5684" actId="1076"/>
          <ac:picMkLst>
            <pc:docMk/>
            <pc:sldMk cId="4292275806" sldId="399"/>
            <ac:picMk id="6" creationId="{F022037F-50D5-4859-B87C-BDD7BA59C129}"/>
          </ac:picMkLst>
        </pc:picChg>
      </pc:sldChg>
      <pc:sldChg chg="addSp delSp modSp add delAnim modAnim">
        <pc:chgData name="Parth" userId="45dc22c4-ca0b-4be7-ab5a-3ef74f0a344d" providerId="ADAL" clId="{13950D14-A59A-47EE-B2CE-D5EE98081214}" dt="2020-09-07T01:13:22.577" v="5930" actId="1076"/>
        <pc:sldMkLst>
          <pc:docMk/>
          <pc:sldMk cId="3267675003" sldId="400"/>
        </pc:sldMkLst>
        <pc:spChg chg="mod">
          <ac:chgData name="Parth" userId="45dc22c4-ca0b-4be7-ab5a-3ef74f0a344d" providerId="ADAL" clId="{13950D14-A59A-47EE-B2CE-D5EE98081214}" dt="2020-09-07T01:13:15.495" v="5928" actId="20577"/>
          <ac:spMkLst>
            <pc:docMk/>
            <pc:sldMk cId="3267675003" sldId="400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0:09.575" v="5690" actId="478"/>
          <ac:picMkLst>
            <pc:docMk/>
            <pc:sldMk cId="3267675003" sldId="400"/>
            <ac:picMk id="6" creationId="{F022037F-50D5-4859-B87C-BDD7BA59C129}"/>
          </ac:picMkLst>
        </pc:picChg>
        <pc:picChg chg="add mod">
          <ac:chgData name="Parth" userId="45dc22c4-ca0b-4be7-ab5a-3ef74f0a344d" providerId="ADAL" clId="{13950D14-A59A-47EE-B2CE-D5EE98081214}" dt="2020-09-07T01:13:22.577" v="5930" actId="1076"/>
          <ac:picMkLst>
            <pc:docMk/>
            <pc:sldMk cId="3267675003" sldId="400"/>
            <ac:picMk id="7" creationId="{7C07942D-CA23-4FDA-B22E-DE328F79D76C}"/>
          </ac:picMkLst>
        </pc:picChg>
      </pc:sldChg>
      <pc:sldChg chg="addSp modSp add">
        <pc:chgData name="Parth" userId="45dc22c4-ca0b-4be7-ab5a-3ef74f0a344d" providerId="ADAL" clId="{13950D14-A59A-47EE-B2CE-D5EE98081214}" dt="2020-09-07T01:14:14.777" v="5943" actId="14100"/>
        <pc:sldMkLst>
          <pc:docMk/>
          <pc:sldMk cId="2723633162" sldId="401"/>
        </pc:sldMkLst>
        <pc:spChg chg="mod">
          <ac:chgData name="Parth" userId="45dc22c4-ca0b-4be7-ab5a-3ef74f0a344d" providerId="ADAL" clId="{13950D14-A59A-47EE-B2CE-D5EE98081214}" dt="2020-09-07T01:13:43.481" v="5934" actId="6549"/>
          <ac:spMkLst>
            <pc:docMk/>
            <pc:sldMk cId="2723633162" sldId="401"/>
            <ac:spMk id="3" creationId="{91855E1B-AC8F-46F7-81BB-78BCC4CE6D41}"/>
          </ac:spMkLst>
        </pc:spChg>
        <pc:picChg chg="add mod">
          <ac:chgData name="Parth" userId="45dc22c4-ca0b-4be7-ab5a-3ef74f0a344d" providerId="ADAL" clId="{13950D14-A59A-47EE-B2CE-D5EE98081214}" dt="2020-09-07T01:14:14.777" v="5943" actId="14100"/>
          <ac:picMkLst>
            <pc:docMk/>
            <pc:sldMk cId="2723633162" sldId="401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3:42.035" v="5933" actId="1076"/>
          <ac:picMkLst>
            <pc:docMk/>
            <pc:sldMk cId="2723633162" sldId="401"/>
            <ac:picMk id="7" creationId="{7C07942D-CA23-4FDA-B22E-DE328F79D76C}"/>
          </ac:picMkLst>
        </pc:picChg>
      </pc:sldChg>
      <pc:sldChg chg="delSp modSp add modAnim">
        <pc:chgData name="Parth" userId="45dc22c4-ca0b-4be7-ab5a-3ef74f0a344d" providerId="ADAL" clId="{13950D14-A59A-47EE-B2CE-D5EE98081214}" dt="2020-09-07T01:18:47.479" v="6148"/>
        <pc:sldMkLst>
          <pc:docMk/>
          <pc:sldMk cId="761976881" sldId="402"/>
        </pc:sldMkLst>
        <pc:spChg chg="mod">
          <ac:chgData name="Parth" userId="45dc22c4-ca0b-4be7-ab5a-3ef74f0a344d" providerId="ADAL" clId="{13950D14-A59A-47EE-B2CE-D5EE98081214}" dt="2020-09-07T01:18:22.739" v="6143" actId="20577"/>
          <ac:spMkLst>
            <pc:docMk/>
            <pc:sldMk cId="761976881" sldId="402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15:06.487" v="5948" actId="478"/>
          <ac:picMkLst>
            <pc:docMk/>
            <pc:sldMk cId="761976881" sldId="402"/>
            <ac:picMk id="6" creationId="{8DC6C92E-7984-4E6E-81F3-EE4E0CDC1651}"/>
          </ac:picMkLst>
        </pc:picChg>
        <pc:picChg chg="mod">
          <ac:chgData name="Parth" userId="45dc22c4-ca0b-4be7-ab5a-3ef74f0a344d" providerId="ADAL" clId="{13950D14-A59A-47EE-B2CE-D5EE98081214}" dt="2020-09-07T01:15:10.025" v="5949" actId="1076"/>
          <ac:picMkLst>
            <pc:docMk/>
            <pc:sldMk cId="761976881" sldId="402"/>
            <ac:picMk id="7" creationId="{7C07942D-CA23-4FDA-B22E-DE328F79D76C}"/>
          </ac:picMkLst>
        </pc:picChg>
      </pc:sldChg>
      <pc:sldChg chg="modSp add modAnim">
        <pc:chgData name="Parth" userId="45dc22c4-ca0b-4be7-ab5a-3ef74f0a344d" providerId="ADAL" clId="{13950D14-A59A-47EE-B2CE-D5EE98081214}" dt="2020-09-07T01:23:53.076" v="6398"/>
        <pc:sldMkLst>
          <pc:docMk/>
          <pc:sldMk cId="3225508963" sldId="403"/>
        </pc:sldMkLst>
        <pc:spChg chg="mod">
          <ac:chgData name="Parth" userId="45dc22c4-ca0b-4be7-ab5a-3ef74f0a344d" providerId="ADAL" clId="{13950D14-A59A-47EE-B2CE-D5EE98081214}" dt="2020-09-07T01:21:11.224" v="6251" actId="20577"/>
          <ac:spMkLst>
            <pc:docMk/>
            <pc:sldMk cId="3225508963" sldId="403"/>
            <ac:spMk id="3" creationId="{91855E1B-AC8F-46F7-81BB-78BCC4CE6D41}"/>
          </ac:spMkLst>
        </pc:spChg>
      </pc:sldChg>
      <pc:sldChg chg="delSp modSp add modAnim">
        <pc:chgData name="Parth" userId="45dc22c4-ca0b-4be7-ab5a-3ef74f0a344d" providerId="ADAL" clId="{13950D14-A59A-47EE-B2CE-D5EE98081214}" dt="2020-09-07T01:24:09.608" v="6400"/>
        <pc:sldMkLst>
          <pc:docMk/>
          <pc:sldMk cId="1010176461" sldId="404"/>
        </pc:sldMkLst>
        <pc:spChg chg="mod">
          <ac:chgData name="Parth" userId="45dc22c4-ca0b-4be7-ab5a-3ef74f0a344d" providerId="ADAL" clId="{13950D14-A59A-47EE-B2CE-D5EE98081214}" dt="2020-09-07T01:23:09.262" v="6397" actId="20577"/>
          <ac:spMkLst>
            <pc:docMk/>
            <pc:sldMk cId="1010176461" sldId="404"/>
            <ac:spMk id="3" creationId="{91855E1B-AC8F-46F7-81BB-78BCC4CE6D41}"/>
          </ac:spMkLst>
        </pc:spChg>
        <pc:picChg chg="del">
          <ac:chgData name="Parth" userId="45dc22c4-ca0b-4be7-ab5a-3ef74f0a344d" providerId="ADAL" clId="{13950D14-A59A-47EE-B2CE-D5EE98081214}" dt="2020-09-07T01:22:43.898" v="6359" actId="478"/>
          <ac:picMkLst>
            <pc:docMk/>
            <pc:sldMk cId="1010176461" sldId="404"/>
            <ac:picMk id="7" creationId="{7C07942D-CA23-4FDA-B22E-DE328F79D76C}"/>
          </ac:picMkLst>
        </pc:picChg>
      </pc:sldChg>
      <pc:sldChg chg="addSp delSp modSp add modAnim">
        <pc:chgData name="Parth" userId="45dc22c4-ca0b-4be7-ab5a-3ef74f0a344d" providerId="ADAL" clId="{13950D14-A59A-47EE-B2CE-D5EE98081214}" dt="2020-09-07T01:45:48.997" v="6706" actId="20577"/>
        <pc:sldMkLst>
          <pc:docMk/>
          <pc:sldMk cId="3395674741" sldId="405"/>
        </pc:sldMkLst>
        <pc:spChg chg="mod">
          <ac:chgData name="Parth" userId="45dc22c4-ca0b-4be7-ab5a-3ef74f0a344d" providerId="ADAL" clId="{13950D14-A59A-47EE-B2CE-D5EE98081214}" dt="2020-09-07T01:45:48.997" v="6706" actId="20577"/>
          <ac:spMkLst>
            <pc:docMk/>
            <pc:sldMk cId="3395674741" sldId="405"/>
            <ac:spMk id="3" creationId="{91855E1B-AC8F-46F7-81BB-78BCC4CE6D41}"/>
          </ac:spMkLst>
        </pc:spChg>
        <pc:spChg chg="add mod">
          <ac:chgData name="Parth" userId="45dc22c4-ca0b-4be7-ab5a-3ef74f0a344d" providerId="ADAL" clId="{13950D14-A59A-47EE-B2CE-D5EE98081214}" dt="2020-09-07T01:43:07.339" v="6499" actId="1076"/>
          <ac:spMkLst>
            <pc:docMk/>
            <pc:sldMk cId="3395674741" sldId="405"/>
            <ac:spMk id="10" creationId="{15FF8314-0F3A-424F-BA13-B4ADC0334384}"/>
          </ac:spMkLst>
        </pc:spChg>
        <pc:spChg chg="add mod">
          <ac:chgData name="Parth" userId="45dc22c4-ca0b-4be7-ab5a-3ef74f0a344d" providerId="ADAL" clId="{13950D14-A59A-47EE-B2CE-D5EE98081214}" dt="2020-09-07T01:43:01.925" v="6498" actId="1076"/>
          <ac:spMkLst>
            <pc:docMk/>
            <pc:sldMk cId="3395674741" sldId="405"/>
            <ac:spMk id="14" creationId="{E56D71F2-F778-4209-8E5E-3DAFC545442A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5" creationId="{C31151CC-1E85-4066-BD4C-9E14D92762EB}"/>
          </ac:spMkLst>
        </pc:spChg>
        <pc:spChg chg="add mod">
          <ac:chgData name="Parth" userId="45dc22c4-ca0b-4be7-ab5a-3ef74f0a344d" providerId="ADAL" clId="{13950D14-A59A-47EE-B2CE-D5EE98081214}" dt="2020-09-07T01:43:36.618" v="6517" actId="1076"/>
          <ac:spMkLst>
            <pc:docMk/>
            <pc:sldMk cId="3395674741" sldId="405"/>
            <ac:spMk id="16" creationId="{3D1BF7CF-5B61-460F-BA2E-91E593E858F9}"/>
          </ac:spMkLst>
        </pc:spChg>
        <pc:spChg chg="add mod">
          <ac:chgData name="Parth" userId="45dc22c4-ca0b-4be7-ab5a-3ef74f0a344d" providerId="ADAL" clId="{13950D14-A59A-47EE-B2CE-D5EE98081214}" dt="2020-09-07T01:43:28.882" v="6516" actId="20577"/>
          <ac:spMkLst>
            <pc:docMk/>
            <pc:sldMk cId="3395674741" sldId="405"/>
            <ac:spMk id="17" creationId="{5C0EC366-00DD-4255-A4CB-B920F8DCBF55}"/>
          </ac:spMkLst>
        </pc:spChg>
        <pc:spChg chg="add mod">
          <ac:chgData name="Parth" userId="45dc22c4-ca0b-4be7-ab5a-3ef74f0a344d" providerId="ADAL" clId="{13950D14-A59A-47EE-B2CE-D5EE98081214}" dt="2020-09-07T01:43:26.642" v="6509" actId="1076"/>
          <ac:spMkLst>
            <pc:docMk/>
            <pc:sldMk cId="3395674741" sldId="405"/>
            <ac:spMk id="18" creationId="{F43B9DA3-7CD8-48B7-A473-E80C8C7EF8A6}"/>
          </ac:spMkLst>
        </pc:spChg>
        <pc:picChg chg="del">
          <ac:chgData name="Parth" userId="45dc22c4-ca0b-4be7-ab5a-3ef74f0a344d" providerId="ADAL" clId="{13950D14-A59A-47EE-B2CE-D5EE98081214}" dt="2020-09-07T01:41:23.451" v="6436" actId="478"/>
          <ac:picMkLst>
            <pc:docMk/>
            <pc:sldMk cId="3395674741" sldId="405"/>
            <ac:picMk id="5" creationId="{6C7B3623-D985-4048-8DE9-74A25BC42638}"/>
          </ac:picMkLst>
        </pc:picChg>
        <pc:cxnChg chg="add mod">
          <ac:chgData name="Parth" userId="45dc22c4-ca0b-4be7-ab5a-3ef74f0a344d" providerId="ADAL" clId="{13950D14-A59A-47EE-B2CE-D5EE98081214}" dt="2020-09-07T01:42:01.548" v="6469" actId="692"/>
          <ac:cxnSpMkLst>
            <pc:docMk/>
            <pc:sldMk cId="3395674741" sldId="405"/>
            <ac:cxnSpMk id="7" creationId="{489FA83C-FC1C-473F-BF13-157E4AD13B9D}"/>
          </ac:cxnSpMkLst>
        </pc:cxnChg>
        <pc:cxnChg chg="add del mod">
          <ac:chgData name="Parth" userId="45dc22c4-ca0b-4be7-ab5a-3ef74f0a344d" providerId="ADAL" clId="{13950D14-A59A-47EE-B2CE-D5EE98081214}" dt="2020-09-07T01:42:50.509" v="6493" actId="11529"/>
          <ac:cxnSpMkLst>
            <pc:docMk/>
            <pc:sldMk cId="3395674741" sldId="405"/>
            <ac:cxnSpMk id="12" creationId="{589F2A90-9386-48DF-8A60-F7A53E41A000}"/>
          </ac:cxnSpMkLst>
        </pc:cxnChg>
      </pc:sldChg>
      <pc:sldChg chg="modSp add modAnim">
        <pc:chgData name="Parth" userId="45dc22c4-ca0b-4be7-ab5a-3ef74f0a344d" providerId="ADAL" clId="{13950D14-A59A-47EE-B2CE-D5EE98081214}" dt="2020-09-07T01:49:29.177" v="7008" actId="20577"/>
        <pc:sldMkLst>
          <pc:docMk/>
          <pc:sldMk cId="2823704946" sldId="406"/>
        </pc:sldMkLst>
        <pc:spChg chg="mod">
          <ac:chgData name="Parth" userId="45dc22c4-ca0b-4be7-ab5a-3ef74f0a344d" providerId="ADAL" clId="{13950D14-A59A-47EE-B2CE-D5EE98081214}" dt="2020-09-07T01:49:29.177" v="7008" actId="20577"/>
          <ac:spMkLst>
            <pc:docMk/>
            <pc:sldMk cId="2823704946" sldId="406"/>
            <ac:spMk id="3" creationId="{91855E1B-AC8F-46F7-81BB-78BCC4CE6D41}"/>
          </ac:spMkLst>
        </pc:spChg>
      </pc:sldChg>
      <pc:sldChg chg="modSp add modAnim">
        <pc:chgData name="Parth" userId="45dc22c4-ca0b-4be7-ab5a-3ef74f0a344d" providerId="ADAL" clId="{13950D14-A59A-47EE-B2CE-D5EE98081214}" dt="2020-09-07T03:36:10.107" v="7403"/>
        <pc:sldMkLst>
          <pc:docMk/>
          <pc:sldMk cId="933511717" sldId="407"/>
        </pc:sldMkLst>
        <pc:spChg chg="mod">
          <ac:chgData name="Parth" userId="45dc22c4-ca0b-4be7-ab5a-3ef74f0a344d" providerId="ADAL" clId="{13950D14-A59A-47EE-B2CE-D5EE98081214}" dt="2020-09-07T03:35:57.164" v="7401" actId="1076"/>
          <ac:spMkLst>
            <pc:docMk/>
            <pc:sldMk cId="933511717" sldId="407"/>
            <ac:spMk id="3" creationId="{91855E1B-AC8F-46F7-81BB-78BCC4CE6D41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0" creationId="{15FF8314-0F3A-424F-BA13-B4ADC0334384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4" creationId="{E56D71F2-F778-4209-8E5E-3DAFC545442A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5" creationId="{C31151CC-1E85-4066-BD4C-9E14D92762EB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6" creationId="{3D1BF7CF-5B61-460F-BA2E-91E593E858F9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7" creationId="{5C0EC366-00DD-4255-A4CB-B920F8DCBF55}"/>
          </ac:spMkLst>
        </pc:spChg>
        <pc:spChg chg="mod">
          <ac:chgData name="Parth" userId="45dc22c4-ca0b-4be7-ab5a-3ef74f0a344d" providerId="ADAL" clId="{13950D14-A59A-47EE-B2CE-D5EE98081214}" dt="2020-09-07T03:36:04.180" v="7402" actId="1076"/>
          <ac:spMkLst>
            <pc:docMk/>
            <pc:sldMk cId="933511717" sldId="407"/>
            <ac:spMk id="18" creationId="{F43B9DA3-7CD8-48B7-A473-E80C8C7EF8A6}"/>
          </ac:spMkLst>
        </pc:spChg>
        <pc:cxnChg chg="mod">
          <ac:chgData name="Parth" userId="45dc22c4-ca0b-4be7-ab5a-3ef74f0a344d" providerId="ADAL" clId="{13950D14-A59A-47EE-B2CE-D5EE98081214}" dt="2020-09-07T03:36:04.180" v="7402" actId="1076"/>
          <ac:cxnSpMkLst>
            <pc:docMk/>
            <pc:sldMk cId="933511717" sldId="407"/>
            <ac:cxnSpMk id="7" creationId="{489FA83C-FC1C-473F-BF13-157E4AD13B9D}"/>
          </ac:cxnSpMkLst>
        </pc:cxnChg>
      </pc:sldChg>
      <pc:sldChg chg="modSp add modAnim">
        <pc:chgData name="Parth" userId="45dc22c4-ca0b-4be7-ab5a-3ef74f0a344d" providerId="ADAL" clId="{13950D14-A59A-47EE-B2CE-D5EE98081214}" dt="2020-09-07T03:36:55.114" v="7431"/>
        <pc:sldMkLst>
          <pc:docMk/>
          <pc:sldMk cId="3367360192" sldId="408"/>
        </pc:sldMkLst>
        <pc:spChg chg="mod">
          <ac:chgData name="Parth" userId="45dc22c4-ca0b-4be7-ab5a-3ef74f0a344d" providerId="ADAL" clId="{13950D14-A59A-47EE-B2CE-D5EE98081214}" dt="2020-09-07T03:36:45.282" v="7429" actId="20577"/>
          <ac:spMkLst>
            <pc:docMk/>
            <pc:sldMk cId="3367360192" sldId="408"/>
            <ac:spMk id="3" creationId="{91855E1B-AC8F-46F7-81BB-78BCC4CE6D41}"/>
          </ac:spMkLst>
        </pc:spChg>
      </pc:sldChg>
      <pc:sldChg chg="addSp modSp add modAnim">
        <pc:chgData name="Parth" userId="45dc22c4-ca0b-4be7-ab5a-3ef74f0a344d" providerId="ADAL" clId="{13950D14-A59A-47EE-B2CE-D5EE98081214}" dt="2020-09-07T03:49:51.072" v="7622" actId="20577"/>
        <pc:sldMkLst>
          <pc:docMk/>
          <pc:sldMk cId="2636987420" sldId="409"/>
        </pc:sldMkLst>
        <pc:spChg chg="mod">
          <ac:chgData name="Parth" userId="45dc22c4-ca0b-4be7-ab5a-3ef74f0a344d" providerId="ADAL" clId="{13950D14-A59A-47EE-B2CE-D5EE98081214}" dt="2020-09-07T03:38:43.913" v="7455" actId="20577"/>
          <ac:spMkLst>
            <pc:docMk/>
            <pc:sldMk cId="2636987420" sldId="409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3:49:51.072" v="7622" actId="20577"/>
          <ac:spMkLst>
            <pc:docMk/>
            <pc:sldMk cId="2636987420" sldId="409"/>
            <ac:spMk id="3" creationId="{ED8F5C77-C295-475A-A2F8-3DF21B3D8780}"/>
          </ac:spMkLst>
        </pc:spChg>
        <pc:spChg chg="add mod">
          <ac:chgData name="Parth" userId="45dc22c4-ca0b-4be7-ab5a-3ef74f0a344d" providerId="ADAL" clId="{13950D14-A59A-47EE-B2CE-D5EE98081214}" dt="2020-09-07T03:48:40.331" v="7574" actId="1076"/>
          <ac:spMkLst>
            <pc:docMk/>
            <pc:sldMk cId="2636987420" sldId="409"/>
            <ac:spMk id="5" creationId="{B80DE514-8117-4DC1-8A08-2FE54C51A118}"/>
          </ac:spMkLst>
        </pc:spChg>
      </pc:sldChg>
      <pc:sldChg chg="modSp add">
        <pc:chgData name="Parth" userId="45dc22c4-ca0b-4be7-ab5a-3ef74f0a344d" providerId="ADAL" clId="{13950D14-A59A-47EE-B2CE-D5EE98081214}" dt="2020-09-07T03:51:49.781" v="7702" actId="20577"/>
        <pc:sldMkLst>
          <pc:docMk/>
          <pc:sldMk cId="899377538" sldId="410"/>
        </pc:sldMkLst>
        <pc:spChg chg="mod">
          <ac:chgData name="Parth" userId="45dc22c4-ca0b-4be7-ab5a-3ef74f0a344d" providerId="ADAL" clId="{13950D14-A59A-47EE-B2CE-D5EE98081214}" dt="2020-09-07T03:51:49.781" v="7702" actId="20577"/>
          <ac:spMkLst>
            <pc:docMk/>
            <pc:sldMk cId="899377538" sldId="410"/>
            <ac:spMk id="3" creationId="{ED8F5C77-C295-475A-A2F8-3DF21B3D8780}"/>
          </ac:spMkLst>
        </pc:spChg>
      </pc:sldChg>
      <pc:sldChg chg="addSp delSp modSp add modAnim">
        <pc:chgData name="Parth" userId="45dc22c4-ca0b-4be7-ab5a-3ef74f0a344d" providerId="ADAL" clId="{13950D14-A59A-47EE-B2CE-D5EE98081214}" dt="2020-09-07T04:02:27.881" v="7934"/>
        <pc:sldMkLst>
          <pc:docMk/>
          <pc:sldMk cId="1454838741" sldId="411"/>
        </pc:sldMkLst>
        <pc:spChg chg="mod">
          <ac:chgData name="Parth" userId="45dc22c4-ca0b-4be7-ab5a-3ef74f0a344d" providerId="ADAL" clId="{13950D14-A59A-47EE-B2CE-D5EE98081214}" dt="2020-09-07T03:53:36.010" v="7719" actId="20577"/>
          <ac:spMkLst>
            <pc:docMk/>
            <pc:sldMk cId="1454838741" sldId="411"/>
            <ac:spMk id="2" creationId="{0759511E-1DE3-4EB5-B86C-F20D132214E3}"/>
          </ac:spMkLst>
        </pc:spChg>
        <pc:spChg chg="mod">
          <ac:chgData name="Parth" userId="45dc22c4-ca0b-4be7-ab5a-3ef74f0a344d" providerId="ADAL" clId="{13950D14-A59A-47EE-B2CE-D5EE98081214}" dt="2020-09-07T04:01:57.263" v="7931" actId="1076"/>
          <ac:spMkLst>
            <pc:docMk/>
            <pc:sldMk cId="1454838741" sldId="411"/>
            <ac:spMk id="3" creationId="{ED8F5C77-C295-475A-A2F8-3DF21B3D8780}"/>
          </ac:spMkLst>
        </pc:spChg>
        <pc:spChg chg="del mod">
          <ac:chgData name="Parth" userId="45dc22c4-ca0b-4be7-ab5a-3ef74f0a344d" providerId="ADAL" clId="{13950D14-A59A-47EE-B2CE-D5EE98081214}" dt="2020-09-07T03:53:56.119" v="7721" actId="478"/>
          <ac:spMkLst>
            <pc:docMk/>
            <pc:sldMk cId="1454838741" sldId="411"/>
            <ac:spMk id="5" creationId="{B80DE514-8117-4DC1-8A08-2FE54C51A118}"/>
          </ac:spMkLst>
        </pc:spChg>
        <pc:picChg chg="add mod">
          <ac:chgData name="Parth" userId="45dc22c4-ca0b-4be7-ab5a-3ef74f0a344d" providerId="ADAL" clId="{13950D14-A59A-47EE-B2CE-D5EE98081214}" dt="2020-09-07T04:02:02.755" v="7932" actId="1076"/>
          <ac:picMkLst>
            <pc:docMk/>
            <pc:sldMk cId="1454838741" sldId="411"/>
            <ac:picMk id="6" creationId="{F08009CC-0228-460B-9587-56B18DA2DBF7}"/>
          </ac:picMkLst>
        </pc:picChg>
      </pc:sldChg>
      <pc:sldChg chg="modSp add modAnim">
        <pc:chgData name="Parth" userId="45dc22c4-ca0b-4be7-ab5a-3ef74f0a344d" providerId="ADAL" clId="{13950D14-A59A-47EE-B2CE-D5EE98081214}" dt="2020-09-07T04:26:30.028" v="7996"/>
        <pc:sldMkLst>
          <pc:docMk/>
          <pc:sldMk cId="3640030874" sldId="412"/>
        </pc:sldMkLst>
        <pc:spChg chg="mod">
          <ac:chgData name="Parth" userId="45dc22c4-ca0b-4be7-ab5a-3ef74f0a344d" providerId="ADAL" clId="{13950D14-A59A-47EE-B2CE-D5EE98081214}" dt="2020-09-07T04:26:13.492" v="7994" actId="20577"/>
          <ac:spMkLst>
            <pc:docMk/>
            <pc:sldMk cId="3640030874" sldId="412"/>
            <ac:spMk id="3" creationId="{ED8F5C77-C295-475A-A2F8-3DF21B3D8780}"/>
          </ac:spMkLst>
        </pc:spChg>
      </pc:sldChg>
      <pc:sldChg chg="modSp add modAnim">
        <pc:chgData name="Parth" userId="45dc22c4-ca0b-4be7-ab5a-3ef74f0a344d" providerId="ADAL" clId="{13950D14-A59A-47EE-B2CE-D5EE98081214}" dt="2020-09-07T04:27:40.570" v="8149" actId="20577"/>
        <pc:sldMkLst>
          <pc:docMk/>
          <pc:sldMk cId="608078502" sldId="413"/>
        </pc:sldMkLst>
        <pc:spChg chg="mod">
          <ac:chgData name="Parth" userId="45dc22c4-ca0b-4be7-ab5a-3ef74f0a344d" providerId="ADAL" clId="{13950D14-A59A-47EE-B2CE-D5EE98081214}" dt="2020-09-07T04:27:40.570" v="8149" actId="20577"/>
          <ac:spMkLst>
            <pc:docMk/>
            <pc:sldMk cId="608078502" sldId="413"/>
            <ac:spMk id="3" creationId="{ED8F5C77-C295-475A-A2F8-3DF21B3D8780}"/>
          </ac:spMkLst>
        </pc:spChg>
      </pc:sldChg>
      <pc:sldChg chg="addSp delSp modSp add">
        <pc:chgData name="Parth" userId="45dc22c4-ca0b-4be7-ab5a-3ef74f0a344d" providerId="ADAL" clId="{13950D14-A59A-47EE-B2CE-D5EE98081214}" dt="2020-09-07T04:28:54.379" v="8169" actId="167"/>
        <pc:sldMkLst>
          <pc:docMk/>
          <pc:sldMk cId="2355658395" sldId="414"/>
        </pc:sldMkLst>
        <pc:spChg chg="mod">
          <ac:chgData name="Parth" userId="45dc22c4-ca0b-4be7-ab5a-3ef74f0a344d" providerId="ADAL" clId="{13950D14-A59A-47EE-B2CE-D5EE98081214}" dt="2020-09-07T04:28:14.938" v="8158" actId="20577"/>
          <ac:spMkLst>
            <pc:docMk/>
            <pc:sldMk cId="2355658395" sldId="414"/>
            <ac:spMk id="3" creationId="{ED8F5C77-C295-475A-A2F8-3DF21B3D8780}"/>
          </ac:spMkLst>
        </pc:spChg>
        <pc:picChg chg="add mod">
          <ac:chgData name="Parth" userId="45dc22c4-ca0b-4be7-ab5a-3ef74f0a344d" providerId="ADAL" clId="{13950D14-A59A-47EE-B2CE-D5EE98081214}" dt="2020-09-07T04:28:27.384" v="8161" actId="1076"/>
          <ac:picMkLst>
            <pc:docMk/>
            <pc:sldMk cId="2355658395" sldId="414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8:08.272" v="8152" actId="478"/>
          <ac:picMkLst>
            <pc:docMk/>
            <pc:sldMk cId="2355658395" sldId="414"/>
            <ac:picMk id="6" creationId="{F08009CC-0228-460B-9587-56B18DA2DBF7}"/>
          </ac:picMkLst>
        </pc:picChg>
        <pc:picChg chg="add mod ord">
          <ac:chgData name="Parth" userId="45dc22c4-ca0b-4be7-ab5a-3ef74f0a344d" providerId="ADAL" clId="{13950D14-A59A-47EE-B2CE-D5EE98081214}" dt="2020-09-07T04:28:54.379" v="8169" actId="167"/>
          <ac:picMkLst>
            <pc:docMk/>
            <pc:sldMk cId="2355658395" sldId="414"/>
            <ac:picMk id="7" creationId="{FD21341F-27C3-401A-BD8A-D73FF7AC363B}"/>
          </ac:picMkLst>
        </pc:picChg>
      </pc:sldChg>
      <pc:sldChg chg="delSp modSp add">
        <pc:chgData name="Parth" userId="45dc22c4-ca0b-4be7-ab5a-3ef74f0a344d" providerId="ADAL" clId="{13950D14-A59A-47EE-B2CE-D5EE98081214}" dt="2020-09-07T04:29:52.178" v="8197" actId="20577"/>
        <pc:sldMkLst>
          <pc:docMk/>
          <pc:sldMk cId="2872852022" sldId="415"/>
        </pc:sldMkLst>
        <pc:spChg chg="mod">
          <ac:chgData name="Parth" userId="45dc22c4-ca0b-4be7-ab5a-3ef74f0a344d" providerId="ADAL" clId="{13950D14-A59A-47EE-B2CE-D5EE98081214}" dt="2020-09-07T04:29:52.178" v="8197" actId="20577"/>
          <ac:spMkLst>
            <pc:docMk/>
            <pc:sldMk cId="2872852022" sldId="415"/>
            <ac:spMk id="3" creationId="{ED8F5C77-C295-475A-A2F8-3DF21B3D8780}"/>
          </ac:spMkLst>
        </pc:spChg>
        <pc:picChg chg="del">
          <ac:chgData name="Parth" userId="45dc22c4-ca0b-4be7-ab5a-3ef74f0a344d" providerId="ADAL" clId="{13950D14-A59A-47EE-B2CE-D5EE98081214}" dt="2020-09-07T04:29:07.674" v="8171" actId="478"/>
          <ac:picMkLst>
            <pc:docMk/>
            <pc:sldMk cId="2872852022" sldId="415"/>
            <ac:picMk id="5" creationId="{744A9010-F9E1-4516-B3A4-F4C3C2A2072B}"/>
          </ac:picMkLst>
        </pc:picChg>
        <pc:picChg chg="del">
          <ac:chgData name="Parth" userId="45dc22c4-ca0b-4be7-ab5a-3ef74f0a344d" providerId="ADAL" clId="{13950D14-A59A-47EE-B2CE-D5EE98081214}" dt="2020-09-07T04:29:08.432" v="8172" actId="478"/>
          <ac:picMkLst>
            <pc:docMk/>
            <pc:sldMk cId="2872852022" sldId="415"/>
            <ac:picMk id="7" creationId="{FD21341F-27C3-401A-BD8A-D73FF7AC363B}"/>
          </ac:picMkLst>
        </pc:picChg>
      </pc:sldChg>
    </pc:docChg>
  </pc:docChgLst>
  <pc:docChgLst>
    <pc:chgData name="Parth" userId="45dc22c4-ca0b-4be7-ab5a-3ef74f0a344d" providerId="ADAL" clId="{7A30F863-7996-44B5-A42B-6C7DD9873174}"/>
    <pc:docChg chg="undo custSel mod addSld delSld modSld sldOrd">
      <pc:chgData name="Parth" userId="45dc22c4-ca0b-4be7-ab5a-3ef74f0a344d" providerId="ADAL" clId="{7A30F863-7996-44B5-A42B-6C7DD9873174}" dt="2020-09-30T16:23:43.549" v="13187" actId="2696"/>
      <pc:docMkLst>
        <pc:docMk/>
      </pc:docMkLst>
      <pc:sldChg chg="modSp">
        <pc:chgData name="Parth" userId="45dc22c4-ca0b-4be7-ab5a-3ef74f0a344d" providerId="ADAL" clId="{7A30F863-7996-44B5-A42B-6C7DD9873174}" dt="2020-09-07T04:31:25.308" v="23" actId="20577"/>
        <pc:sldMkLst>
          <pc:docMk/>
          <pc:sldMk cId="679882661" sldId="367"/>
        </pc:sldMkLst>
        <pc:spChg chg="mod">
          <ac:chgData name="Parth" userId="45dc22c4-ca0b-4be7-ab5a-3ef74f0a344d" providerId="ADAL" clId="{7A30F863-7996-44B5-A42B-6C7DD9873174}" dt="2020-09-07T04:31:25.308" v="23" actId="20577"/>
          <ac:spMkLst>
            <pc:docMk/>
            <pc:sldMk cId="679882661" sldId="367"/>
            <ac:spMk id="5" creationId="{00000000-0000-0000-0000-000000000000}"/>
          </ac:spMkLst>
        </pc:spChg>
      </pc:sldChg>
      <pc:sldChg chg="modSp">
        <pc:chgData name="Parth" userId="45dc22c4-ca0b-4be7-ab5a-3ef74f0a344d" providerId="ADAL" clId="{7A30F863-7996-44B5-A42B-6C7DD9873174}" dt="2020-09-07T04:37:59.612" v="233" actId="20577"/>
        <pc:sldMkLst>
          <pc:docMk/>
          <pc:sldMk cId="2537120426" sldId="369"/>
        </pc:sldMkLst>
        <pc:spChg chg="mod">
          <ac:chgData name="Parth" userId="45dc22c4-ca0b-4be7-ab5a-3ef74f0a344d" providerId="ADAL" clId="{7A30F863-7996-44B5-A42B-6C7DD9873174}" dt="2020-09-07T04:33:32.369" v="75" actId="20577"/>
          <ac:spMkLst>
            <pc:docMk/>
            <pc:sldMk cId="2537120426" sldId="369"/>
            <ac:spMk id="2" creationId="{483E4C22-C0DD-4934-9762-4A4E03865531}"/>
          </ac:spMkLst>
        </pc:spChg>
        <pc:spChg chg="mod">
          <ac:chgData name="Parth" userId="45dc22c4-ca0b-4be7-ab5a-3ef74f0a344d" providerId="ADAL" clId="{7A30F863-7996-44B5-A42B-6C7DD9873174}" dt="2020-09-07T04:37:59.612" v="233" actId="20577"/>
          <ac:spMkLst>
            <pc:docMk/>
            <pc:sldMk cId="2537120426" sldId="369"/>
            <ac:spMk id="3" creationId="{749F716E-8415-4E35-B52C-7FFC9D757050}"/>
          </ac:spMkLst>
        </pc:spChg>
      </pc:sldChg>
      <pc:sldChg chg="addSp modSp add">
        <pc:chgData name="Parth" userId="45dc22c4-ca0b-4be7-ab5a-3ef74f0a344d" providerId="ADAL" clId="{7A30F863-7996-44B5-A42B-6C7DD9873174}" dt="2020-09-13T23:34:51.619" v="2500" actId="2085"/>
        <pc:sldMkLst>
          <pc:docMk/>
          <pc:sldMk cId="72924638" sldId="370"/>
        </pc:sldMkLst>
        <pc:spChg chg="mod">
          <ac:chgData name="Parth" userId="45dc22c4-ca0b-4be7-ab5a-3ef74f0a344d" providerId="ADAL" clId="{7A30F863-7996-44B5-A42B-6C7DD9873174}" dt="2020-09-07T04:39:55.011" v="260" actId="20577"/>
          <ac:spMkLst>
            <pc:docMk/>
            <pc:sldMk cId="72924638" sldId="370"/>
            <ac:spMk id="2" creationId="{959E022B-E588-4AB7-97D7-27218B70FD08}"/>
          </ac:spMkLst>
        </pc:spChg>
        <pc:spChg chg="add mod">
          <ac:chgData name="Parth" userId="45dc22c4-ca0b-4be7-ab5a-3ef74f0a344d" providerId="ADAL" clId="{7A30F863-7996-44B5-A42B-6C7DD9873174}" dt="2020-09-13T23:34:51.619" v="2500" actId="2085"/>
          <ac:spMkLst>
            <pc:docMk/>
            <pc:sldMk cId="72924638" sldId="370"/>
            <ac:spMk id="6" creationId="{55D33045-5704-4C2A-9794-DFA95F679A2C}"/>
          </ac:spMkLst>
        </pc:spChg>
        <pc:picChg chg="add mod">
          <ac:chgData name="Parth" userId="45dc22c4-ca0b-4be7-ab5a-3ef74f0a344d" providerId="ADAL" clId="{7A30F863-7996-44B5-A42B-6C7DD9873174}" dt="2020-09-07T04:39:44.819" v="240" actId="1076"/>
          <ac:picMkLst>
            <pc:docMk/>
            <pc:sldMk cId="72924638" sldId="370"/>
            <ac:picMk id="5" creationId="{6B69F8D5-2EE1-4B35-A0F2-130A30DE36AB}"/>
          </ac:picMkLst>
        </pc:picChg>
      </pc:sldChg>
      <pc:sldChg chg="del">
        <pc:chgData name="Parth" userId="45dc22c4-ca0b-4be7-ab5a-3ef74f0a344d" providerId="ADAL" clId="{7A30F863-7996-44B5-A42B-6C7DD9873174}" dt="2020-09-07T04:33:23.867" v="24" actId="2696"/>
        <pc:sldMkLst>
          <pc:docMk/>
          <pc:sldMk cId="1012396569" sldId="370"/>
        </pc:sldMkLst>
      </pc:sldChg>
      <pc:sldChg chg="del">
        <pc:chgData name="Parth" userId="45dc22c4-ca0b-4be7-ab5a-3ef74f0a344d" providerId="ADAL" clId="{7A30F863-7996-44B5-A42B-6C7DD9873174}" dt="2020-09-07T04:33:23.881" v="25" actId="2696"/>
        <pc:sldMkLst>
          <pc:docMk/>
          <pc:sldMk cId="1991266323" sldId="371"/>
        </pc:sldMkLst>
      </pc:sldChg>
      <pc:sldChg chg="addSp modSp add">
        <pc:chgData name="Parth" userId="45dc22c4-ca0b-4be7-ab5a-3ef74f0a344d" providerId="ADAL" clId="{7A30F863-7996-44B5-A42B-6C7DD9873174}" dt="2020-09-07T04:42:50.523" v="524" actId="20577"/>
        <pc:sldMkLst>
          <pc:docMk/>
          <pc:sldMk cId="2266075445" sldId="371"/>
        </pc:sldMkLst>
        <pc:spChg chg="mod">
          <ac:chgData name="Parth" userId="45dc22c4-ca0b-4be7-ab5a-3ef74f0a344d" providerId="ADAL" clId="{7A30F863-7996-44B5-A42B-6C7DD9873174}" dt="2020-09-07T04:40:07.739" v="278" actId="20577"/>
          <ac:spMkLst>
            <pc:docMk/>
            <pc:sldMk cId="2266075445" sldId="371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2:50.523" v="524" actId="20577"/>
          <ac:spMkLst>
            <pc:docMk/>
            <pc:sldMk cId="2266075445" sldId="371"/>
            <ac:spMk id="3" creationId="{925D68B7-60B5-4013-B0AA-D9904FDBF52A}"/>
          </ac:spMkLst>
        </pc:spChg>
        <pc:picChg chg="add mod">
          <ac:chgData name="Parth" userId="45dc22c4-ca0b-4be7-ab5a-3ef74f0a344d" providerId="ADAL" clId="{7A30F863-7996-44B5-A42B-6C7DD9873174}" dt="2020-09-07T04:41:32.685" v="415" actId="1076"/>
          <ac:picMkLst>
            <pc:docMk/>
            <pc:sldMk cId="2266075445" sldId="371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0" v="26" actId="2696"/>
        <pc:sldMkLst>
          <pc:docMk/>
          <pc:sldMk cId="1871040391" sldId="372"/>
        </pc:sldMkLst>
      </pc:sldChg>
      <pc:sldChg chg="modSp add modNotesTx">
        <pc:chgData name="Parth" userId="45dc22c4-ca0b-4be7-ab5a-3ef74f0a344d" providerId="ADAL" clId="{7A30F863-7996-44B5-A42B-6C7DD9873174}" dt="2020-09-07T04:50:57.332" v="1126" actId="20577"/>
        <pc:sldMkLst>
          <pc:docMk/>
          <pc:sldMk cId="1923891490" sldId="372"/>
        </pc:sldMkLst>
        <pc:spChg chg="mod">
          <ac:chgData name="Parth" userId="45dc22c4-ca0b-4be7-ab5a-3ef74f0a344d" providerId="ADAL" clId="{7A30F863-7996-44B5-A42B-6C7DD9873174}" dt="2020-09-07T04:43:09.878" v="543" actId="20577"/>
          <ac:spMkLst>
            <pc:docMk/>
            <pc:sldMk cId="1923891490" sldId="372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46:12.686" v="847" actId="207"/>
          <ac:spMkLst>
            <pc:docMk/>
            <pc:sldMk cId="1923891490" sldId="372"/>
            <ac:spMk id="3" creationId="{925D68B7-60B5-4013-B0AA-D9904FDBF52A}"/>
          </ac:spMkLst>
        </pc:spChg>
        <pc:picChg chg="mod">
          <ac:chgData name="Parth" userId="45dc22c4-ca0b-4be7-ab5a-3ef74f0a344d" providerId="ADAL" clId="{7A30F863-7996-44B5-A42B-6C7DD9873174}" dt="2020-09-07T04:43:15.695" v="546" actId="1076"/>
          <ac:picMkLst>
            <pc:docMk/>
            <pc:sldMk cId="1923891490" sldId="372"/>
            <ac:picMk id="5" creationId="{2E714E25-37EA-497F-9EE1-FBAEC921C7BE}"/>
          </ac:picMkLst>
        </pc:picChg>
      </pc:sldChg>
      <pc:sldChg chg="del">
        <pc:chgData name="Parth" userId="45dc22c4-ca0b-4be7-ab5a-3ef74f0a344d" providerId="ADAL" clId="{7A30F863-7996-44B5-A42B-6C7DD9873174}" dt="2020-09-07T04:33:23.897" v="27" actId="2696"/>
        <pc:sldMkLst>
          <pc:docMk/>
          <pc:sldMk cId="1003303832" sldId="373"/>
        </pc:sldMkLst>
      </pc:sldChg>
      <pc:sldChg chg="addSp delSp modSp add modAnim">
        <pc:chgData name="Parth" userId="45dc22c4-ca0b-4be7-ab5a-3ef74f0a344d" providerId="ADAL" clId="{7A30F863-7996-44B5-A42B-6C7DD9873174}" dt="2020-09-07T04:52:30.906" v="1238" actId="20577"/>
        <pc:sldMkLst>
          <pc:docMk/>
          <pc:sldMk cId="1352607704" sldId="373"/>
        </pc:sldMkLst>
        <pc:spChg chg="mod">
          <ac:chgData name="Parth" userId="45dc22c4-ca0b-4be7-ab5a-3ef74f0a344d" providerId="ADAL" clId="{7A30F863-7996-44B5-A42B-6C7DD9873174}" dt="2020-09-07T04:47:35.894" v="855"/>
          <ac:spMkLst>
            <pc:docMk/>
            <pc:sldMk cId="1352607704" sldId="373"/>
            <ac:spMk id="2" creationId="{AC872C93-D826-497C-B8A2-01D390A2A74C}"/>
          </ac:spMkLst>
        </pc:spChg>
        <pc:spChg chg="mod">
          <ac:chgData name="Parth" userId="45dc22c4-ca0b-4be7-ab5a-3ef74f0a344d" providerId="ADAL" clId="{7A30F863-7996-44B5-A42B-6C7DD9873174}" dt="2020-09-07T04:52:30.906" v="1238" actId="20577"/>
          <ac:spMkLst>
            <pc:docMk/>
            <pc:sldMk cId="1352607704" sldId="373"/>
            <ac:spMk id="3" creationId="{925D68B7-60B5-4013-B0AA-D9904FDBF52A}"/>
          </ac:spMkLst>
        </pc:spChg>
        <pc:spChg chg="add mod">
          <ac:chgData name="Parth" userId="45dc22c4-ca0b-4be7-ab5a-3ef74f0a344d" providerId="ADAL" clId="{7A30F863-7996-44B5-A42B-6C7DD9873174}" dt="2020-09-07T04:48:27.670" v="868" actId="403"/>
          <ac:spMkLst>
            <pc:docMk/>
            <pc:sldMk cId="1352607704" sldId="373"/>
            <ac:spMk id="6" creationId="{F53DBDA5-2BA9-45F8-95B3-92EBED8209B5}"/>
          </ac:spMkLst>
        </pc:spChg>
        <pc:spChg chg="add mod">
          <ac:chgData name="Parth" userId="45dc22c4-ca0b-4be7-ab5a-3ef74f0a344d" providerId="ADAL" clId="{7A30F863-7996-44B5-A42B-6C7DD9873174}" dt="2020-09-07T04:48:36.294" v="875" actId="20577"/>
          <ac:spMkLst>
            <pc:docMk/>
            <pc:sldMk cId="1352607704" sldId="373"/>
            <ac:spMk id="8" creationId="{A6B651B8-131C-42AC-AA16-F493BE472DAE}"/>
          </ac:spMkLst>
        </pc:spChg>
        <pc:spChg chg="add mod">
          <ac:chgData name="Parth" userId="45dc22c4-ca0b-4be7-ab5a-3ef74f0a344d" providerId="ADAL" clId="{7A30F863-7996-44B5-A42B-6C7DD9873174}" dt="2020-09-07T04:48:46.515" v="886" actId="20577"/>
          <ac:spMkLst>
            <pc:docMk/>
            <pc:sldMk cId="1352607704" sldId="373"/>
            <ac:spMk id="9" creationId="{010CF3EC-00C1-4C3B-9B65-F8EAE39E33D6}"/>
          </ac:spMkLst>
        </pc:spChg>
        <pc:picChg chg="del">
          <ac:chgData name="Parth" userId="45dc22c4-ca0b-4be7-ab5a-3ef74f0a344d" providerId="ADAL" clId="{7A30F863-7996-44B5-A42B-6C7DD9873174}" dt="2020-09-07T04:46:39.988" v="853" actId="478"/>
          <ac:picMkLst>
            <pc:docMk/>
            <pc:sldMk cId="1352607704" sldId="373"/>
            <ac:picMk id="5" creationId="{2E714E25-37EA-497F-9EE1-FBAEC921C7BE}"/>
          </ac:picMkLst>
        </pc:picChg>
        <pc:picChg chg="add mod">
          <ac:chgData name="Parth" userId="45dc22c4-ca0b-4be7-ab5a-3ef74f0a344d" providerId="ADAL" clId="{7A30F863-7996-44B5-A42B-6C7DD9873174}" dt="2020-09-07T04:48:31.450" v="871" actId="1076"/>
          <ac:picMkLst>
            <pc:docMk/>
            <pc:sldMk cId="1352607704" sldId="373"/>
            <ac:picMk id="1026" creationId="{E6214557-B00E-401A-997A-8354E0D7DF70}"/>
          </ac:picMkLst>
        </pc:picChg>
      </pc:sldChg>
      <pc:sldChg chg="addSp delSp modSp add">
        <pc:chgData name="Parth" userId="45dc22c4-ca0b-4be7-ab5a-3ef74f0a344d" providerId="ADAL" clId="{7A30F863-7996-44B5-A42B-6C7DD9873174}" dt="2020-09-07T04:55:45.069" v="1449" actId="1076"/>
        <pc:sldMkLst>
          <pc:docMk/>
          <pc:sldMk cId="2998535617" sldId="374"/>
        </pc:sldMkLst>
        <pc:spChg chg="mod">
          <ac:chgData name="Parth" userId="45dc22c4-ca0b-4be7-ab5a-3ef74f0a344d" providerId="ADAL" clId="{7A30F863-7996-44B5-A42B-6C7DD9873174}" dt="2020-09-07T04:52:45.022" v="1266" actId="20577"/>
          <ac:spMkLst>
            <pc:docMk/>
            <pc:sldMk cId="2998535617" sldId="374"/>
            <ac:spMk id="2" creationId="{4D985935-5FFC-4AD6-BAC1-89C406D52770}"/>
          </ac:spMkLst>
        </pc:spChg>
        <pc:spChg chg="mod">
          <ac:chgData name="Parth" userId="45dc22c4-ca0b-4be7-ab5a-3ef74f0a344d" providerId="ADAL" clId="{7A30F863-7996-44B5-A42B-6C7DD9873174}" dt="2020-09-07T04:54:51.562" v="1436" actId="20577"/>
          <ac:spMkLst>
            <pc:docMk/>
            <pc:sldMk cId="2998535617" sldId="374"/>
            <ac:spMk id="3" creationId="{31A7647B-3D1D-4D18-8378-B5BA44F74C26}"/>
          </ac:spMkLst>
        </pc:spChg>
        <pc:picChg chg="add mod">
          <ac:chgData name="Parth" userId="45dc22c4-ca0b-4be7-ab5a-3ef74f0a344d" providerId="ADAL" clId="{7A30F863-7996-44B5-A42B-6C7DD9873174}" dt="2020-09-07T04:55:45.069" v="1449" actId="1076"/>
          <ac:picMkLst>
            <pc:docMk/>
            <pc:sldMk cId="2998535617" sldId="374"/>
            <ac:picMk id="5" creationId="{3DAC0081-FF5A-46B1-ACD2-F16E5F375A68}"/>
          </ac:picMkLst>
        </pc:picChg>
        <pc:picChg chg="add del mod">
          <ac:chgData name="Parth" userId="45dc22c4-ca0b-4be7-ab5a-3ef74f0a344d" providerId="ADAL" clId="{7A30F863-7996-44B5-A42B-6C7DD9873174}" dt="2020-09-07T04:55:27.973" v="1446" actId="478"/>
          <ac:picMkLst>
            <pc:docMk/>
            <pc:sldMk cId="2998535617" sldId="374"/>
            <ac:picMk id="6" creationId="{BF7DBEEB-F077-45AA-B06C-3F8F914352ED}"/>
          </ac:picMkLst>
        </pc:picChg>
      </pc:sldChg>
      <pc:sldChg chg="del">
        <pc:chgData name="Parth" userId="45dc22c4-ca0b-4be7-ab5a-3ef74f0a344d" providerId="ADAL" clId="{7A30F863-7996-44B5-A42B-6C7DD9873174}" dt="2020-09-07T04:33:25.021" v="39" actId="2696"/>
        <pc:sldMkLst>
          <pc:docMk/>
          <pc:sldMk cId="3405597385" sldId="374"/>
        </pc:sldMkLst>
      </pc:sldChg>
      <pc:sldChg chg="addSp delSp modSp add mod modClrScheme chgLayout modNotesTx">
        <pc:chgData name="Parth" userId="45dc22c4-ca0b-4be7-ab5a-3ef74f0a344d" providerId="ADAL" clId="{7A30F863-7996-44B5-A42B-6C7DD9873174}" dt="2020-09-16T16:56:55.515" v="5241" actId="14734"/>
        <pc:sldMkLst>
          <pc:docMk/>
          <pc:sldMk cId="58657797" sldId="375"/>
        </pc:sldMkLst>
        <pc:spChg chg="mod">
          <ac:chgData name="Parth" userId="45dc22c4-ca0b-4be7-ab5a-3ef74f0a344d" providerId="ADAL" clId="{7A30F863-7996-44B5-A42B-6C7DD9873174}" dt="2020-09-09T15:40:11.830" v="1572" actId="20577"/>
          <ac:spMkLst>
            <pc:docMk/>
            <pc:sldMk cId="58657797" sldId="375"/>
            <ac:spMk id="2" creationId="{ABA3314C-89E9-4DC6-B3F0-EBBF54BD5E20}"/>
          </ac:spMkLst>
        </pc:spChg>
        <pc:spChg chg="mod">
          <ac:chgData name="Parth" userId="45dc22c4-ca0b-4be7-ab5a-3ef74f0a344d" providerId="ADAL" clId="{7A30F863-7996-44B5-A42B-6C7DD9873174}" dt="2020-09-09T15:50:59.502" v="1666" actId="404"/>
          <ac:spMkLst>
            <pc:docMk/>
            <pc:sldMk cId="58657797" sldId="375"/>
            <ac:spMk id="3" creationId="{D5C28627-EC1B-4EFB-8EC0-C92C0F55D1CD}"/>
          </ac:spMkLst>
        </pc:spChg>
        <pc:spChg chg="mod ord">
          <ac:chgData name="Parth" userId="45dc22c4-ca0b-4be7-ab5a-3ef74f0a344d" providerId="ADAL" clId="{7A30F863-7996-44B5-A42B-6C7DD9873174}" dt="2020-09-09T15:39:58.835" v="1559" actId="26606"/>
          <ac:spMkLst>
            <pc:docMk/>
            <pc:sldMk cId="58657797" sldId="375"/>
            <ac:spMk id="4" creationId="{F19818B0-4C29-4461-9EEE-BE76196F65E3}"/>
          </ac:spMkLst>
        </pc:spChg>
        <pc:spChg chg="add mod">
          <ac:chgData name="Parth" userId="45dc22c4-ca0b-4be7-ab5a-3ef74f0a344d" providerId="ADAL" clId="{7A30F863-7996-44B5-A42B-6C7DD9873174}" dt="2020-09-09T15:50:14.149" v="1665" actId="1076"/>
          <ac:spMkLst>
            <pc:docMk/>
            <pc:sldMk cId="58657797" sldId="375"/>
            <ac:spMk id="10" creationId="{977848FF-4045-4092-B5AD-79FD925203F0}"/>
          </ac:spMkLst>
        </pc:spChg>
        <pc:graphicFrameChg chg="add del mod modGraphic">
          <ac:chgData name="Parth" userId="45dc22c4-ca0b-4be7-ab5a-3ef74f0a344d" providerId="ADAL" clId="{7A30F863-7996-44B5-A42B-6C7DD9873174}" dt="2020-09-09T15:46:39.892" v="1597" actId="478"/>
          <ac:graphicFrameMkLst>
            <pc:docMk/>
            <pc:sldMk cId="58657797" sldId="375"/>
            <ac:graphicFrameMk id="6" creationId="{07E433D6-268D-455E-B3AE-9615973F9712}"/>
          </ac:graphicFrameMkLst>
        </pc:graphicFrameChg>
        <pc:graphicFrameChg chg="add mod modGraphic">
          <ac:chgData name="Parth" userId="45dc22c4-ca0b-4be7-ab5a-3ef74f0a344d" providerId="ADAL" clId="{7A30F863-7996-44B5-A42B-6C7DD9873174}" dt="2020-09-16T16:56:55.515" v="5241" actId="14734"/>
          <ac:graphicFrameMkLst>
            <pc:docMk/>
            <pc:sldMk cId="58657797" sldId="375"/>
            <ac:graphicFrameMk id="8" creationId="{07ECCFCE-6B99-4B8C-A3C7-B0CC4032E20E}"/>
          </ac:graphicFrameMkLst>
        </pc:graphicFrameChg>
        <pc:picChg chg="add mod">
          <ac:chgData name="Parth" userId="45dc22c4-ca0b-4be7-ab5a-3ef74f0a344d" providerId="ADAL" clId="{7A30F863-7996-44B5-A42B-6C7DD9873174}" dt="2020-09-09T15:40:28.822" v="1578" actId="1076"/>
          <ac:picMkLst>
            <pc:docMk/>
            <pc:sldMk cId="58657797" sldId="375"/>
            <ac:picMk id="5" creationId="{6AAEEB5F-57D6-4CEE-9243-383470E515A0}"/>
          </ac:picMkLst>
        </pc:picChg>
      </pc:sldChg>
      <pc:sldChg chg="modSp add modAnim">
        <pc:chgData name="Parth" userId="45dc22c4-ca0b-4be7-ab5a-3ef74f0a344d" providerId="ADAL" clId="{7A30F863-7996-44B5-A42B-6C7DD9873174}" dt="2020-09-09T15:53:20.603" v="1914"/>
        <pc:sldMkLst>
          <pc:docMk/>
          <pc:sldMk cId="295832951" sldId="376"/>
        </pc:sldMkLst>
        <pc:spChg chg="mod">
          <ac:chgData name="Parth" userId="45dc22c4-ca0b-4be7-ab5a-3ef74f0a344d" providerId="ADAL" clId="{7A30F863-7996-44B5-A42B-6C7DD9873174}" dt="2020-09-09T15:51:26.325" v="1683" actId="20577"/>
          <ac:spMkLst>
            <pc:docMk/>
            <pc:sldMk cId="295832951" sldId="376"/>
            <ac:spMk id="2" creationId="{892B1FAA-631F-4173-970B-CAA10BDBBE0D}"/>
          </ac:spMkLst>
        </pc:spChg>
        <pc:spChg chg="mod">
          <ac:chgData name="Parth" userId="45dc22c4-ca0b-4be7-ab5a-3ef74f0a344d" providerId="ADAL" clId="{7A30F863-7996-44B5-A42B-6C7DD9873174}" dt="2020-09-09T15:52:29.209" v="1911" actId="20577"/>
          <ac:spMkLst>
            <pc:docMk/>
            <pc:sldMk cId="295832951" sldId="376"/>
            <ac:spMk id="3" creationId="{180A2425-3F0B-43F2-A649-7CB340395A33}"/>
          </ac:spMkLst>
        </pc:spChg>
      </pc:sldChg>
      <pc:sldChg chg="del">
        <pc:chgData name="Parth" userId="45dc22c4-ca0b-4be7-ab5a-3ef74f0a344d" providerId="ADAL" clId="{7A30F863-7996-44B5-A42B-6C7DD9873174}" dt="2020-09-07T04:33:25.006" v="38" actId="2696"/>
        <pc:sldMkLst>
          <pc:docMk/>
          <pc:sldMk cId="1059810509" sldId="376"/>
        </pc:sldMkLst>
      </pc:sldChg>
      <pc:sldChg chg="addSp delSp modSp add delAnim modAnim">
        <pc:chgData name="Parth" userId="45dc22c4-ca0b-4be7-ab5a-3ef74f0a344d" providerId="ADAL" clId="{7A30F863-7996-44B5-A42B-6C7DD9873174}" dt="2020-09-13T23:37:49.422" v="2532" actId="478"/>
        <pc:sldMkLst>
          <pc:docMk/>
          <pc:sldMk cId="3123018811" sldId="377"/>
        </pc:sldMkLst>
        <pc:spChg chg="mod">
          <ac:chgData name="Parth" userId="45dc22c4-ca0b-4be7-ab5a-3ef74f0a344d" providerId="ADAL" clId="{7A30F863-7996-44B5-A42B-6C7DD9873174}" dt="2020-09-13T23:36:41.576" v="2512" actId="113"/>
          <ac:spMkLst>
            <pc:docMk/>
            <pc:sldMk cId="3123018811" sldId="377"/>
            <ac:spMk id="2" creationId="{252BE0EF-F243-4B9E-BCED-C5340DE7E846}"/>
          </ac:spMkLst>
        </pc:spChg>
        <pc:spChg chg="mod">
          <ac:chgData name="Parth" userId="45dc22c4-ca0b-4be7-ab5a-3ef74f0a344d" providerId="ADAL" clId="{7A30F863-7996-44B5-A42B-6C7DD9873174}" dt="2020-09-13T23:37:40.189" v="2530" actId="1076"/>
          <ac:spMkLst>
            <pc:docMk/>
            <pc:sldMk cId="3123018811" sldId="377"/>
            <ac:spMk id="3" creationId="{95B0251C-4EE8-4FEA-9BE1-7C4809B86F4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6" creationId="{8CE5A632-A3E8-4DA3-B165-6DE55738C953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7" creationId="{55B2446C-D4C6-4E91-AA09-EB43B9901457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0" creationId="{DD950253-424D-4AF1-BDBF-9E2DE36E59D1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1" creationId="{625E39AF-CF6C-4C01-BAF3-C4CE32DE59EE}"/>
          </ac:spMkLst>
        </pc:spChg>
        <pc:spChg chg="add mod">
          <ac:chgData name="Parth" userId="45dc22c4-ca0b-4be7-ab5a-3ef74f0a344d" providerId="ADAL" clId="{7A30F863-7996-44B5-A42B-6C7DD9873174}" dt="2020-09-13T23:30:23.011" v="2233" actId="1076"/>
          <ac:spMkLst>
            <pc:docMk/>
            <pc:sldMk cId="3123018811" sldId="377"/>
            <ac:spMk id="12" creationId="{43B4C027-E9BB-4B44-B04A-90A13959A456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3" creationId="{FC70A9CA-23EA-4991-AEE2-3DC361A85D39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4" creationId="{A109FC57-D1BC-4583-A8B9-A3E4F759949D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6" creationId="{C694A315-2955-4E56-9256-305E25169E8E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7" creationId="{6E9E6302-0E4D-4FBA-A01B-B547BAE85773}"/>
          </ac:spMkLst>
        </pc:spChg>
        <pc:spChg chg="add del">
          <ac:chgData name="Parth" userId="45dc22c4-ca0b-4be7-ab5a-3ef74f0a344d" providerId="ADAL" clId="{7A30F863-7996-44B5-A42B-6C7DD9873174}" dt="2020-09-13T23:22:55.775" v="2179"/>
          <ac:spMkLst>
            <pc:docMk/>
            <pc:sldMk cId="3123018811" sldId="377"/>
            <ac:spMk id="18" creationId="{D86A5260-78A5-4649-AEE1-FB2C21330309}"/>
          </ac:spMkLst>
        </pc:spChg>
        <pc:spChg chg="add del mod">
          <ac:chgData name="Parth" userId="45dc22c4-ca0b-4be7-ab5a-3ef74f0a344d" providerId="ADAL" clId="{7A30F863-7996-44B5-A42B-6C7DD9873174}" dt="2020-09-13T23:37:20.281" v="2522" actId="478"/>
          <ac:spMkLst>
            <pc:docMk/>
            <pc:sldMk cId="3123018811" sldId="377"/>
            <ac:spMk id="20" creationId="{40A51665-7DD8-40F3-A4ED-307EA47B8CE5}"/>
          </ac:spMkLst>
        </pc:spChg>
        <pc:spChg chg="add del mod">
          <ac:chgData name="Parth" userId="45dc22c4-ca0b-4be7-ab5a-3ef74f0a344d" providerId="ADAL" clId="{7A30F863-7996-44B5-A42B-6C7DD9873174}" dt="2020-09-13T23:37:09.793" v="2518" actId="478"/>
          <ac:spMkLst>
            <pc:docMk/>
            <pc:sldMk cId="3123018811" sldId="377"/>
            <ac:spMk id="21" creationId="{31A6C9E3-738C-4C86-B39D-CDD9BF48EA16}"/>
          </ac:spMkLst>
        </pc:spChg>
        <pc:spChg chg="add del mod">
          <ac:chgData name="Parth" userId="45dc22c4-ca0b-4be7-ab5a-3ef74f0a344d" providerId="ADAL" clId="{7A30F863-7996-44B5-A42B-6C7DD9873174}" dt="2020-09-13T23:37:18.144" v="2521" actId="1076"/>
          <ac:spMkLst>
            <pc:docMk/>
            <pc:sldMk cId="3123018811" sldId="377"/>
            <ac:spMk id="22" creationId="{015C3439-D29A-4177-9941-EA35B9019433}"/>
          </ac:spMkLst>
        </pc:spChg>
        <pc:spChg chg="add del mod">
          <ac:chgData name="Parth" userId="45dc22c4-ca0b-4be7-ab5a-3ef74f0a344d" providerId="ADAL" clId="{7A30F863-7996-44B5-A42B-6C7DD9873174}" dt="2020-09-13T23:37:07.371" v="2517" actId="478"/>
          <ac:spMkLst>
            <pc:docMk/>
            <pc:sldMk cId="3123018811" sldId="377"/>
            <ac:spMk id="23" creationId="{53E8F604-6C48-44E2-8E50-AF260E94FC6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4" creationId="{83F6C50A-4368-47BC-A83E-324DEF55535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5" creationId="{0B6B8880-96FD-4B2F-9614-E6D953E8DDA7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7" creationId="{6BD09495-A602-446B-809A-D765A8FCBE81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8" creationId="{4FF9A599-5FE2-48D5-8BA1-8442D8295F32}"/>
          </ac:spMkLst>
        </pc:spChg>
        <pc:spChg chg="add mod">
          <ac:chgData name="Parth" userId="45dc22c4-ca0b-4be7-ab5a-3ef74f0a344d" providerId="ADAL" clId="{7A30F863-7996-44B5-A42B-6C7DD9873174}" dt="2020-09-13T23:30:17.309" v="2232" actId="1076"/>
          <ac:spMkLst>
            <pc:docMk/>
            <pc:sldMk cId="3123018811" sldId="377"/>
            <ac:spMk id="29" creationId="{734CB49B-5103-45D9-9820-34220BD32DE6}"/>
          </ac:spMkLst>
        </pc:spChg>
        <pc:spChg chg="add del mod">
          <ac:chgData name="Parth" userId="45dc22c4-ca0b-4be7-ab5a-3ef74f0a344d" providerId="ADAL" clId="{7A30F863-7996-44B5-A42B-6C7DD9873174}" dt="2020-09-13T23:37:49.422" v="2532" actId="478"/>
          <ac:spMkLst>
            <pc:docMk/>
            <pc:sldMk cId="3123018811" sldId="377"/>
            <ac:spMk id="31" creationId="{5D0AD570-0EE5-45ED-AE64-025D03415A89}"/>
          </ac:spMkLst>
        </pc:spChg>
        <pc:spChg chg="add del mod">
          <ac:chgData name="Parth" userId="45dc22c4-ca0b-4be7-ab5a-3ef74f0a344d" providerId="ADAL" clId="{7A30F863-7996-44B5-A42B-6C7DD9873174}" dt="2020-09-13T23:37:27.959" v="2525" actId="478"/>
          <ac:spMkLst>
            <pc:docMk/>
            <pc:sldMk cId="3123018811" sldId="377"/>
            <ac:spMk id="32" creationId="{B62BDDDA-0D01-4047-BF09-32D13A1A87DD}"/>
          </ac:spMkLst>
        </pc:spChg>
        <pc:spChg chg="add mod">
          <ac:chgData name="Parth" userId="45dc22c4-ca0b-4be7-ab5a-3ef74f0a344d" providerId="ADAL" clId="{7A30F863-7996-44B5-A42B-6C7DD9873174}" dt="2020-09-13T23:37:36.543" v="2528" actId="1076"/>
          <ac:spMkLst>
            <pc:docMk/>
            <pc:sldMk cId="3123018811" sldId="377"/>
            <ac:spMk id="33" creationId="{F7810F95-570A-4475-884D-96AE5117FBB4}"/>
          </ac:spMkLst>
        </pc:spChg>
        <pc:spChg chg="add del mod">
          <ac:chgData name="Parth" userId="45dc22c4-ca0b-4be7-ab5a-3ef74f0a344d" providerId="ADAL" clId="{7A30F863-7996-44B5-A42B-6C7DD9873174}" dt="2020-09-13T23:28:23.636" v="2195"/>
          <ac:spMkLst>
            <pc:docMk/>
            <pc:sldMk cId="3123018811" sldId="377"/>
            <ac:spMk id="34" creationId="{040E5134-DEB1-4859-B73C-467798704D5A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6" creationId="{3E760196-CD2F-451E-B468-0036949DF12F}"/>
          </ac:spMkLst>
        </pc:spChg>
        <pc:spChg chg="add del mod">
          <ac:chgData name="Parth" userId="45dc22c4-ca0b-4be7-ab5a-3ef74f0a344d" providerId="ADAL" clId="{7A30F863-7996-44B5-A42B-6C7DD9873174}" dt="2020-09-13T23:37:30.234" v="2527" actId="478"/>
          <ac:spMkLst>
            <pc:docMk/>
            <pc:sldMk cId="3123018811" sldId="377"/>
            <ac:spMk id="37" creationId="{E47FA925-7813-4EE7-B68D-86F461229618}"/>
          </ac:spMkLst>
        </pc:spChg>
        <pc:spChg chg="add mod">
          <ac:chgData name="Parth" userId="45dc22c4-ca0b-4be7-ab5a-3ef74f0a344d" providerId="ADAL" clId="{7A30F863-7996-44B5-A42B-6C7DD9873174}" dt="2020-09-13T23:37:48.502" v="2531" actId="1076"/>
          <ac:spMkLst>
            <pc:docMk/>
            <pc:sldMk cId="3123018811" sldId="377"/>
            <ac:spMk id="38" creationId="{A3E9A9DA-30E4-4166-A297-39B4CB532370}"/>
          </ac:spMkLst>
        </pc:spChg>
        <pc:spChg chg="add del mod">
          <ac:chgData name="Parth" userId="45dc22c4-ca0b-4be7-ab5a-3ef74f0a344d" providerId="ADAL" clId="{7A30F863-7996-44B5-A42B-6C7DD9873174}" dt="2020-09-13T23:37:29.657" v="2526" actId="478"/>
          <ac:spMkLst>
            <pc:docMk/>
            <pc:sldMk cId="3123018811" sldId="377"/>
            <ac:spMk id="39" creationId="{01748E79-9D28-4E35-80FA-5FF43D844323}"/>
          </ac:spMkLst>
        </pc:spChg>
        <pc:picChg chg="add mod ord">
          <ac:chgData name="Parth" userId="45dc22c4-ca0b-4be7-ab5a-3ef74f0a344d" providerId="ADAL" clId="{7A30F863-7996-44B5-A42B-6C7DD9873174}" dt="2020-09-13T23:28:45.799" v="2199" actId="167"/>
          <ac:picMkLst>
            <pc:docMk/>
            <pc:sldMk cId="3123018811" sldId="377"/>
            <ac:picMk id="5" creationId="{99EE95F1-5A03-4E61-BA26-00B3B260BE30}"/>
          </ac:picMkLst>
        </pc:picChg>
        <pc:cxnChg chg="add mod">
          <ac:chgData name="Parth" userId="45dc22c4-ca0b-4be7-ab5a-3ef74f0a344d" providerId="ADAL" clId="{7A30F863-7996-44B5-A42B-6C7DD9873174}" dt="2020-09-13T23:30:23.011" v="2233" actId="1076"/>
          <ac:cxnSpMkLst>
            <pc:docMk/>
            <pc:sldMk cId="3123018811" sldId="377"/>
            <ac:cxnSpMk id="9" creationId="{5F35CA3F-B74B-4DB6-8687-984277C58546}"/>
          </ac:cxnSpMkLst>
        </pc:cxnChg>
        <pc:cxnChg chg="add del">
          <ac:chgData name="Parth" userId="45dc22c4-ca0b-4be7-ab5a-3ef74f0a344d" providerId="ADAL" clId="{7A30F863-7996-44B5-A42B-6C7DD9873174}" dt="2020-09-13T23:22:55.775" v="2179"/>
          <ac:cxnSpMkLst>
            <pc:docMk/>
            <pc:sldMk cId="3123018811" sldId="377"/>
            <ac:cxnSpMk id="15" creationId="{D22240D3-D8CD-4528-A9A6-CFD24AC6C86D}"/>
          </ac:cxnSpMkLst>
        </pc:cxnChg>
        <pc:cxnChg chg="add del mod">
          <ac:chgData name="Parth" userId="45dc22c4-ca0b-4be7-ab5a-3ef74f0a344d" providerId="ADAL" clId="{7A30F863-7996-44B5-A42B-6C7DD9873174}" dt="2020-09-13T23:37:04.831" v="2516" actId="478"/>
          <ac:cxnSpMkLst>
            <pc:docMk/>
            <pc:sldMk cId="3123018811" sldId="377"/>
            <ac:cxnSpMk id="19" creationId="{58B64014-6703-4066-BD9B-FD68D65F0B60}"/>
          </ac:cxnSpMkLst>
        </pc:cxnChg>
        <pc:cxnChg chg="add mod">
          <ac:chgData name="Parth" userId="45dc22c4-ca0b-4be7-ab5a-3ef74f0a344d" providerId="ADAL" clId="{7A30F863-7996-44B5-A42B-6C7DD9873174}" dt="2020-09-13T23:30:17.309" v="2232" actId="1076"/>
          <ac:cxnSpMkLst>
            <pc:docMk/>
            <pc:sldMk cId="3123018811" sldId="377"/>
            <ac:cxnSpMk id="26" creationId="{D290ACD3-AA12-4705-8954-C5AFDE763435}"/>
          </ac:cxnSpMkLst>
        </pc:cxnChg>
        <pc:cxnChg chg="add del mod">
          <ac:chgData name="Parth" userId="45dc22c4-ca0b-4be7-ab5a-3ef74f0a344d" providerId="ADAL" clId="{7A30F863-7996-44B5-A42B-6C7DD9873174}" dt="2020-09-13T23:37:25.655" v="2523" actId="478"/>
          <ac:cxnSpMkLst>
            <pc:docMk/>
            <pc:sldMk cId="3123018811" sldId="377"/>
            <ac:cxnSpMk id="30" creationId="{495FFCA1-E714-458C-B983-BB7C54366960}"/>
          </ac:cxnSpMkLst>
        </pc:cxnChg>
        <pc:cxnChg chg="add del mod">
          <ac:chgData name="Parth" userId="45dc22c4-ca0b-4be7-ab5a-3ef74f0a344d" providerId="ADAL" clId="{7A30F863-7996-44B5-A42B-6C7DD9873174}" dt="2020-09-13T23:37:26.365" v="2524" actId="478"/>
          <ac:cxnSpMkLst>
            <pc:docMk/>
            <pc:sldMk cId="3123018811" sldId="377"/>
            <ac:cxnSpMk id="35" creationId="{EA90C05D-F93E-45FC-AD1F-3EED3E58588C}"/>
          </ac:cxnSpMkLst>
        </pc:cxnChg>
      </pc:sldChg>
      <pc:sldChg chg="del">
        <pc:chgData name="Parth" userId="45dc22c4-ca0b-4be7-ab5a-3ef74f0a344d" providerId="ADAL" clId="{7A30F863-7996-44B5-A42B-6C7DD9873174}" dt="2020-09-07T04:33:23.911" v="28" actId="2696"/>
        <pc:sldMkLst>
          <pc:docMk/>
          <pc:sldMk cId="3997938676" sldId="377"/>
        </pc:sldMkLst>
      </pc:sldChg>
      <pc:sldChg chg="del">
        <pc:chgData name="Parth" userId="45dc22c4-ca0b-4be7-ab5a-3ef74f0a344d" providerId="ADAL" clId="{7A30F863-7996-44B5-A42B-6C7DD9873174}" dt="2020-09-07T04:33:24.031" v="29" actId="2696"/>
        <pc:sldMkLst>
          <pc:docMk/>
          <pc:sldMk cId="109562341" sldId="378"/>
        </pc:sldMkLst>
      </pc:sldChg>
      <pc:sldChg chg="modSp add modAnim">
        <pc:chgData name="Parth" userId="45dc22c4-ca0b-4be7-ab5a-3ef74f0a344d" providerId="ADAL" clId="{7A30F863-7996-44B5-A42B-6C7DD9873174}" dt="2020-09-13T23:43:31.093" v="2649"/>
        <pc:sldMkLst>
          <pc:docMk/>
          <pc:sldMk cId="1259699092" sldId="378"/>
        </pc:sldMkLst>
        <pc:spChg chg="mod">
          <ac:chgData name="Parth" userId="45dc22c4-ca0b-4be7-ab5a-3ef74f0a344d" providerId="ADAL" clId="{7A30F863-7996-44B5-A42B-6C7DD9873174}" dt="2020-09-13T23:29:39.866" v="2224" actId="20577"/>
          <ac:spMkLst>
            <pc:docMk/>
            <pc:sldMk cId="1259699092" sldId="378"/>
            <ac:spMk id="2" creationId="{C1A8E353-A957-4178-B381-41CD352B5EED}"/>
          </ac:spMkLst>
        </pc:spChg>
        <pc:spChg chg="mod">
          <ac:chgData name="Parth" userId="45dc22c4-ca0b-4be7-ab5a-3ef74f0a344d" providerId="ADAL" clId="{7A30F863-7996-44B5-A42B-6C7DD9873174}" dt="2020-09-13T23:43:18.145" v="2647" actId="404"/>
          <ac:spMkLst>
            <pc:docMk/>
            <pc:sldMk cId="1259699092" sldId="378"/>
            <ac:spMk id="3" creationId="{BE0D1E99-C736-47ED-BB69-E42483B4B081}"/>
          </ac:spMkLst>
        </pc:spChg>
      </pc:sldChg>
      <pc:sldChg chg="add">
        <pc:chgData name="Parth" userId="45dc22c4-ca0b-4be7-ab5a-3ef74f0a344d" providerId="ADAL" clId="{7A30F863-7996-44B5-A42B-6C7DD9873174}" dt="2020-09-13T23:34:27.821" v="2497"/>
        <pc:sldMkLst>
          <pc:docMk/>
          <pc:sldMk cId="2329080308" sldId="379"/>
        </pc:sldMkLst>
      </pc:sldChg>
      <pc:sldChg chg="del">
        <pc:chgData name="Parth" userId="45dc22c4-ca0b-4be7-ab5a-3ef74f0a344d" providerId="ADAL" clId="{7A30F863-7996-44B5-A42B-6C7DD9873174}" dt="2020-09-07T04:33:24.239" v="31" actId="2696"/>
        <pc:sldMkLst>
          <pc:docMk/>
          <pc:sldMk cId="3462214469" sldId="379"/>
        </pc:sldMkLst>
      </pc:sldChg>
      <pc:sldChg chg="del">
        <pc:chgData name="Parth" userId="45dc22c4-ca0b-4be7-ab5a-3ef74f0a344d" providerId="ADAL" clId="{7A30F863-7996-44B5-A42B-6C7DD9873174}" dt="2020-09-07T04:33:24.356" v="32" actId="2696"/>
        <pc:sldMkLst>
          <pc:docMk/>
          <pc:sldMk cId="213414255" sldId="380"/>
        </pc:sldMkLst>
      </pc:sldChg>
      <pc:sldChg chg="modSp add">
        <pc:chgData name="Parth" userId="45dc22c4-ca0b-4be7-ab5a-3ef74f0a344d" providerId="ADAL" clId="{7A30F863-7996-44B5-A42B-6C7DD9873174}" dt="2020-09-15T01:46:57.636" v="4135" actId="20577"/>
        <pc:sldMkLst>
          <pc:docMk/>
          <pc:sldMk cId="583474728" sldId="380"/>
        </pc:sldMkLst>
        <pc:spChg chg="mod">
          <ac:chgData name="Parth" userId="45dc22c4-ca0b-4be7-ab5a-3ef74f0a344d" providerId="ADAL" clId="{7A30F863-7996-44B5-A42B-6C7DD9873174}" dt="2020-09-13T23:49:38.220" v="2680" actId="20577"/>
          <ac:spMkLst>
            <pc:docMk/>
            <pc:sldMk cId="583474728" sldId="380"/>
            <ac:spMk id="2" creationId="{244658F3-7F8A-4436-B63A-BA432BC2C181}"/>
          </ac:spMkLst>
        </pc:spChg>
        <pc:spChg chg="mod">
          <ac:chgData name="Parth" userId="45dc22c4-ca0b-4be7-ab5a-3ef74f0a344d" providerId="ADAL" clId="{7A30F863-7996-44B5-A42B-6C7DD9873174}" dt="2020-09-15T01:46:57.636" v="4135" actId="20577"/>
          <ac:spMkLst>
            <pc:docMk/>
            <pc:sldMk cId="583474728" sldId="380"/>
            <ac:spMk id="3" creationId="{59EE5C67-F810-4A78-9D0D-340A3F5EF646}"/>
          </ac:spMkLst>
        </pc:spChg>
      </pc:sldChg>
      <pc:sldChg chg="del">
        <pc:chgData name="Parth" userId="45dc22c4-ca0b-4be7-ab5a-3ef74f0a344d" providerId="ADAL" clId="{7A30F863-7996-44B5-A42B-6C7DD9873174}" dt="2020-09-07T04:33:24.518" v="33" actId="2696"/>
        <pc:sldMkLst>
          <pc:docMk/>
          <pc:sldMk cId="2227070413" sldId="381"/>
        </pc:sldMkLst>
      </pc:sldChg>
      <pc:sldChg chg="addSp delSp modSp add ord modAnim modNotesTx">
        <pc:chgData name="Parth" userId="45dc22c4-ca0b-4be7-ab5a-3ef74f0a344d" providerId="ADAL" clId="{7A30F863-7996-44B5-A42B-6C7DD9873174}" dt="2020-09-14T03:48:24.677" v="3532"/>
        <pc:sldMkLst>
          <pc:docMk/>
          <pc:sldMk cId="3805494977" sldId="381"/>
        </pc:sldMkLst>
        <pc:spChg chg="mod">
          <ac:chgData name="Parth" userId="45dc22c4-ca0b-4be7-ab5a-3ef74f0a344d" providerId="ADAL" clId="{7A30F863-7996-44B5-A42B-6C7DD9873174}" dt="2020-09-14T03:39:32.575" v="2900" actId="20577"/>
          <ac:spMkLst>
            <pc:docMk/>
            <pc:sldMk cId="3805494977" sldId="381"/>
            <ac:spMk id="2" creationId="{623ABE24-3E41-42C1-A918-A5C3623AC1E7}"/>
          </ac:spMkLst>
        </pc:spChg>
        <pc:spChg chg="mod">
          <ac:chgData name="Parth" userId="45dc22c4-ca0b-4be7-ab5a-3ef74f0a344d" providerId="ADAL" clId="{7A30F863-7996-44B5-A42B-6C7DD9873174}" dt="2020-09-14T03:47:00.826" v="3340" actId="207"/>
          <ac:spMkLst>
            <pc:docMk/>
            <pc:sldMk cId="3805494977" sldId="381"/>
            <ac:spMk id="3" creationId="{391BF178-9E96-419A-A828-BA7737BEE813}"/>
          </ac:spMkLst>
        </pc:spChg>
        <pc:spChg chg="add del">
          <ac:chgData name="Parth" userId="45dc22c4-ca0b-4be7-ab5a-3ef74f0a344d" providerId="ADAL" clId="{7A30F863-7996-44B5-A42B-6C7DD9873174}" dt="2020-09-14T03:47:27.004" v="3342"/>
          <ac:spMkLst>
            <pc:docMk/>
            <pc:sldMk cId="3805494977" sldId="381"/>
            <ac:spMk id="5" creationId="{48AAA388-0D0F-44F7-A632-E0F3ADC6E0E9}"/>
          </ac:spMkLst>
        </pc:spChg>
        <pc:spChg chg="add del">
          <ac:chgData name="Parth" userId="45dc22c4-ca0b-4be7-ab5a-3ef74f0a344d" providerId="ADAL" clId="{7A30F863-7996-44B5-A42B-6C7DD9873174}" dt="2020-09-14T03:47:34.817" v="3344"/>
          <ac:spMkLst>
            <pc:docMk/>
            <pc:sldMk cId="3805494977" sldId="381"/>
            <ac:spMk id="6" creationId="{EE069D79-2925-4BA5-BD1E-6D90CF67904F}"/>
          </ac:spMkLst>
        </pc:spChg>
      </pc:sldChg>
      <pc:sldChg chg="del">
        <pc:chgData name="Parth" userId="45dc22c4-ca0b-4be7-ab5a-3ef74f0a344d" providerId="ADAL" clId="{7A30F863-7996-44B5-A42B-6C7DD9873174}" dt="2020-09-07T04:33:24.689" v="34" actId="2696"/>
        <pc:sldMkLst>
          <pc:docMk/>
          <pc:sldMk cId="1620473070" sldId="382"/>
        </pc:sldMkLst>
      </pc:sldChg>
      <pc:sldChg chg="addSp modSp add modAnim">
        <pc:chgData name="Parth" userId="45dc22c4-ca0b-4be7-ab5a-3ef74f0a344d" providerId="ADAL" clId="{7A30F863-7996-44B5-A42B-6C7DD9873174}" dt="2020-09-15T01:34:14.110" v="3770"/>
        <pc:sldMkLst>
          <pc:docMk/>
          <pc:sldMk cId="3016694657" sldId="382"/>
        </pc:sldMkLst>
        <pc:spChg chg="mod">
          <ac:chgData name="Parth" userId="45dc22c4-ca0b-4be7-ab5a-3ef74f0a344d" providerId="ADAL" clId="{7A30F863-7996-44B5-A42B-6C7DD9873174}" dt="2020-09-15T01:28:25.048" v="3601" actId="20577"/>
          <ac:spMkLst>
            <pc:docMk/>
            <pc:sldMk cId="3016694657" sldId="382"/>
            <ac:spMk id="2" creationId="{B14F1828-27C2-4163-8C62-F6B1237CB65C}"/>
          </ac:spMkLst>
        </pc:spChg>
        <pc:spChg chg="mod">
          <ac:chgData name="Parth" userId="45dc22c4-ca0b-4be7-ab5a-3ef74f0a344d" providerId="ADAL" clId="{7A30F863-7996-44B5-A42B-6C7DD9873174}" dt="2020-09-15T01:32:57.877" v="3758" actId="403"/>
          <ac:spMkLst>
            <pc:docMk/>
            <pc:sldMk cId="3016694657" sldId="382"/>
            <ac:spMk id="3" creationId="{CDDDDE83-F568-4B08-950E-4129F50232D1}"/>
          </ac:spMkLst>
        </pc:spChg>
        <pc:spChg chg="add mod">
          <ac:chgData name="Parth" userId="45dc22c4-ca0b-4be7-ab5a-3ef74f0a344d" providerId="ADAL" clId="{7A30F863-7996-44B5-A42B-6C7DD9873174}" dt="2020-09-15T01:31:53.192" v="3748" actId="1076"/>
          <ac:spMkLst>
            <pc:docMk/>
            <pc:sldMk cId="3016694657" sldId="382"/>
            <ac:spMk id="5" creationId="{E51D8A15-22B9-48A5-8BFB-13BA8863A716}"/>
          </ac:spMkLst>
        </pc:spChg>
        <pc:spChg chg="add mod">
          <ac:chgData name="Parth" userId="45dc22c4-ca0b-4be7-ab5a-3ef74f0a344d" providerId="ADAL" clId="{7A30F863-7996-44B5-A42B-6C7DD9873174}" dt="2020-09-15T01:34:07.365" v="3768" actId="1076"/>
          <ac:spMkLst>
            <pc:docMk/>
            <pc:sldMk cId="3016694657" sldId="382"/>
            <ac:spMk id="8" creationId="{A87F1D04-77D5-4FD7-913D-F9DD1C2000C9}"/>
          </ac:spMkLst>
        </pc:spChg>
        <pc:picChg chg="add mod ord">
          <ac:chgData name="Parth" userId="45dc22c4-ca0b-4be7-ab5a-3ef74f0a344d" providerId="ADAL" clId="{7A30F863-7996-44B5-A42B-6C7DD9873174}" dt="2020-09-15T01:32:43.497" v="3754" actId="167"/>
          <ac:picMkLst>
            <pc:docMk/>
            <pc:sldMk cId="3016694657" sldId="382"/>
            <ac:picMk id="6" creationId="{66CA5D94-981B-42D9-80CF-45768A9AC79D}"/>
          </ac:picMkLst>
        </pc:picChg>
        <pc:picChg chg="add mod ord">
          <ac:chgData name="Parth" userId="45dc22c4-ca0b-4be7-ab5a-3ef74f0a344d" providerId="ADAL" clId="{7A30F863-7996-44B5-A42B-6C7DD9873174}" dt="2020-09-15T01:34:10.471" v="3769" actId="1076"/>
          <ac:picMkLst>
            <pc:docMk/>
            <pc:sldMk cId="3016694657" sldId="382"/>
            <ac:picMk id="7" creationId="{60BAA0DF-4211-4A31-8F32-864E13A15C40}"/>
          </ac:picMkLst>
        </pc:picChg>
      </pc:sldChg>
      <pc:sldChg chg="addSp delSp modSp add modAnim modNotesTx">
        <pc:chgData name="Parth" userId="45dc22c4-ca0b-4be7-ab5a-3ef74f0a344d" providerId="ADAL" clId="{7A30F863-7996-44B5-A42B-6C7DD9873174}" dt="2020-09-21T03:51:09.114" v="5410"/>
        <pc:sldMkLst>
          <pc:docMk/>
          <pc:sldMk cId="2794407240" sldId="383"/>
        </pc:sldMkLst>
        <pc:spChg chg="add mod">
          <ac:chgData name="Parth" userId="45dc22c4-ca0b-4be7-ab5a-3ef74f0a344d" providerId="ADAL" clId="{7A30F863-7996-44B5-A42B-6C7DD9873174}" dt="2020-09-21T03:51:00.014" v="5407" actId="113"/>
          <ac:spMkLst>
            <pc:docMk/>
            <pc:sldMk cId="2794407240" sldId="383"/>
            <ac:spMk id="3" creationId="{12E4CDF3-8510-4924-B180-87E1EDDB6BBF}"/>
          </ac:spMkLst>
        </pc:spChg>
        <pc:spChg chg="del mod">
          <ac:chgData name="Parth" userId="45dc22c4-ca0b-4be7-ab5a-3ef74f0a344d" providerId="ADAL" clId="{7A30F863-7996-44B5-A42B-6C7DD9873174}" dt="2020-09-15T01:35:10.855" v="3773" actId="478"/>
          <ac:spMkLst>
            <pc:docMk/>
            <pc:sldMk cId="2794407240" sldId="383"/>
            <ac:spMk id="3" creationId="{CDDDDE83-F568-4B08-950E-4129F50232D1}"/>
          </ac:spMkLst>
        </pc:spChg>
        <pc:spChg chg="mod">
          <ac:chgData name="Parth" userId="45dc22c4-ca0b-4be7-ab5a-3ef74f0a344d" providerId="ADAL" clId="{7A30F863-7996-44B5-A42B-6C7DD9873174}" dt="2020-09-15T01:35:19.696" v="3776" actId="1076"/>
          <ac:spMkLst>
            <pc:docMk/>
            <pc:sldMk cId="2794407240" sldId="383"/>
            <ac:spMk id="8" creationId="{A87F1D04-77D5-4FD7-913D-F9DD1C2000C9}"/>
          </ac:spMkLst>
        </pc:spChg>
        <pc:spChg chg="add mod">
          <ac:chgData name="Parth" userId="45dc22c4-ca0b-4be7-ab5a-3ef74f0a344d" providerId="ADAL" clId="{7A30F863-7996-44B5-A42B-6C7DD9873174}" dt="2020-09-21T03:51:02.229" v="5408" actId="113"/>
          <ac:spMkLst>
            <pc:docMk/>
            <pc:sldMk cId="2794407240" sldId="383"/>
            <ac:spMk id="10" creationId="{147C94A5-5D7F-43CA-A662-ACA746872455}"/>
          </ac:spMkLst>
        </pc:spChg>
        <pc:picChg chg="mod">
          <ac:chgData name="Parth" userId="45dc22c4-ca0b-4be7-ab5a-3ef74f0a344d" providerId="ADAL" clId="{7A30F863-7996-44B5-A42B-6C7DD9873174}" dt="2020-09-15T01:35:15.825" v="3775" actId="14100"/>
          <ac:picMkLst>
            <pc:docMk/>
            <pc:sldMk cId="2794407240" sldId="383"/>
            <ac:picMk id="6" creationId="{66CA5D94-981B-42D9-80CF-45768A9AC79D}"/>
          </ac:picMkLst>
        </pc:picChg>
        <pc:picChg chg="del mod">
          <ac:chgData name="Parth" userId="45dc22c4-ca0b-4be7-ab5a-3ef74f0a344d" providerId="ADAL" clId="{7A30F863-7996-44B5-A42B-6C7DD9873174}" dt="2020-09-15T01:35:52.946" v="3786" actId="478"/>
          <ac:picMkLst>
            <pc:docMk/>
            <pc:sldMk cId="2794407240" sldId="383"/>
            <ac:picMk id="7" creationId="{60BAA0DF-4211-4A31-8F32-864E13A15C40}"/>
          </ac:picMkLst>
        </pc:picChg>
        <pc:picChg chg="add mod ord">
          <ac:chgData name="Parth" userId="45dc22c4-ca0b-4be7-ab5a-3ef74f0a344d" providerId="ADAL" clId="{7A30F863-7996-44B5-A42B-6C7DD9873174}" dt="2020-09-15T01:36:07.699" v="3790" actId="1076"/>
          <ac:picMkLst>
            <pc:docMk/>
            <pc:sldMk cId="2794407240" sldId="383"/>
            <ac:picMk id="9" creationId="{EA04EA92-69B5-4202-A3E4-111E59258329}"/>
          </ac:picMkLst>
        </pc:picChg>
      </pc:sldChg>
      <pc:sldChg chg="del">
        <pc:chgData name="Parth" userId="45dc22c4-ca0b-4be7-ab5a-3ef74f0a344d" providerId="ADAL" clId="{7A30F863-7996-44B5-A42B-6C7DD9873174}" dt="2020-09-07T04:33:24.140" v="30" actId="2696"/>
        <pc:sldMkLst>
          <pc:docMk/>
          <pc:sldMk cId="4182362813" sldId="383"/>
        </pc:sldMkLst>
      </pc:sldChg>
      <pc:sldChg chg="addSp modSp add modAnim modNotesTx">
        <pc:chgData name="Parth" userId="45dc22c4-ca0b-4be7-ab5a-3ef74f0a344d" providerId="ADAL" clId="{7A30F863-7996-44B5-A42B-6C7DD9873174}" dt="2020-09-21T05:59:27.716" v="5550" actId="1076"/>
        <pc:sldMkLst>
          <pc:docMk/>
          <pc:sldMk cId="1249395623" sldId="384"/>
        </pc:sldMkLst>
        <pc:spChg chg="mod">
          <ac:chgData name="Parth" userId="45dc22c4-ca0b-4be7-ab5a-3ef74f0a344d" providerId="ADAL" clId="{7A30F863-7996-44B5-A42B-6C7DD9873174}" dt="2020-09-15T01:37:40.578" v="3936" actId="20577"/>
          <ac:spMkLst>
            <pc:docMk/>
            <pc:sldMk cId="1249395623" sldId="384"/>
            <ac:spMk id="2" creationId="{CD0EEC88-C791-436C-AA0F-A5838D3DCD6F}"/>
          </ac:spMkLst>
        </pc:spChg>
        <pc:spChg chg="mod">
          <ac:chgData name="Parth" userId="45dc22c4-ca0b-4be7-ab5a-3ef74f0a344d" providerId="ADAL" clId="{7A30F863-7996-44B5-A42B-6C7DD9873174}" dt="2020-09-15T01:38:53.544" v="3993" actId="20577"/>
          <ac:spMkLst>
            <pc:docMk/>
            <pc:sldMk cId="1249395623" sldId="384"/>
            <ac:spMk id="3" creationId="{436F3B60-147C-4EC8-BBE2-7574235FEF23}"/>
          </ac:spMkLst>
        </pc:spChg>
        <pc:spChg chg="add mod ord">
          <ac:chgData name="Parth" userId="45dc22c4-ca0b-4be7-ab5a-3ef74f0a344d" providerId="ADAL" clId="{7A30F863-7996-44B5-A42B-6C7DD9873174}" dt="2020-09-15T01:40:39.860" v="4013" actId="1076"/>
          <ac:spMkLst>
            <pc:docMk/>
            <pc:sldMk cId="1249395623" sldId="384"/>
            <ac:spMk id="7" creationId="{E93A3C08-E68B-4FE3-8FA9-1F137516043B}"/>
          </ac:spMkLst>
        </pc:spChg>
        <pc:spChg chg="add mod">
          <ac:chgData name="Parth" userId="45dc22c4-ca0b-4be7-ab5a-3ef74f0a344d" providerId="ADAL" clId="{7A30F863-7996-44B5-A42B-6C7DD9873174}" dt="2020-09-15T01:40:01.749" v="4000" actId="207"/>
          <ac:spMkLst>
            <pc:docMk/>
            <pc:sldMk cId="1249395623" sldId="384"/>
            <ac:spMk id="8" creationId="{B45E942F-149B-4E46-9817-1522E616FFEA}"/>
          </ac:spMkLst>
        </pc:spChg>
        <pc:spChg chg="add mod">
          <ac:chgData name="Parth" userId="45dc22c4-ca0b-4be7-ab5a-3ef74f0a344d" providerId="ADAL" clId="{7A30F863-7996-44B5-A42B-6C7DD9873174}" dt="2020-09-15T01:40:33.249" v="4010" actId="1076"/>
          <ac:spMkLst>
            <pc:docMk/>
            <pc:sldMk cId="1249395623" sldId="38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5:59:07.562" v="5545" actId="1076"/>
          <ac:spMkLst>
            <pc:docMk/>
            <pc:sldMk cId="1249395623" sldId="384"/>
            <ac:spMk id="10" creationId="{26DA5256-8A3C-416C-8145-31ABC7009210}"/>
          </ac:spMkLst>
        </pc:spChg>
        <pc:spChg chg="add mod">
          <ac:chgData name="Parth" userId="45dc22c4-ca0b-4be7-ab5a-3ef74f0a344d" providerId="ADAL" clId="{7A30F863-7996-44B5-A42B-6C7DD9873174}" dt="2020-09-21T05:59:27.716" v="5550" actId="1076"/>
          <ac:spMkLst>
            <pc:docMk/>
            <pc:sldMk cId="1249395623" sldId="384"/>
            <ac:spMk id="13" creationId="{38608541-8AAB-42D4-A80C-DBFD33AB2244}"/>
          </ac:spMkLst>
        </pc:spChg>
        <pc:spChg chg="add mod">
          <ac:chgData name="Parth" userId="45dc22c4-ca0b-4be7-ab5a-3ef74f0a344d" providerId="ADAL" clId="{7A30F863-7996-44B5-A42B-6C7DD9873174}" dt="2020-09-21T05:59:17.748" v="5548" actId="1076"/>
          <ac:spMkLst>
            <pc:docMk/>
            <pc:sldMk cId="1249395623" sldId="384"/>
            <ac:spMk id="14" creationId="{CB74ADEB-A62C-43BD-B4B7-12535882F6B0}"/>
          </ac:spMkLst>
        </pc:spChg>
        <pc:picChg chg="add mod ord">
          <ac:chgData name="Parth" userId="45dc22c4-ca0b-4be7-ab5a-3ef74f0a344d" providerId="ADAL" clId="{7A30F863-7996-44B5-A42B-6C7DD9873174}" dt="2020-09-15T01:40:43.164" v="4014" actId="1076"/>
          <ac:picMkLst>
            <pc:docMk/>
            <pc:sldMk cId="1249395623" sldId="384"/>
            <ac:picMk id="5" creationId="{11EAF377-283A-470A-92AF-6748EB75ACC2}"/>
          </ac:picMkLst>
        </pc:picChg>
        <pc:picChg chg="add">
          <ac:chgData name="Parth" userId="45dc22c4-ca0b-4be7-ab5a-3ef74f0a344d" providerId="ADAL" clId="{7A30F863-7996-44B5-A42B-6C7DD9873174}" dt="2020-09-15T01:39:34.297" v="3994"/>
          <ac:picMkLst>
            <pc:docMk/>
            <pc:sldMk cId="1249395623" sldId="384"/>
            <ac:picMk id="6" creationId="{31900A3E-DC24-4A01-BBD4-D926BCDEE192}"/>
          </ac:picMkLst>
        </pc:picChg>
        <pc:cxnChg chg="add mod">
          <ac:chgData name="Parth" userId="45dc22c4-ca0b-4be7-ab5a-3ef74f0a344d" providerId="ADAL" clId="{7A30F863-7996-44B5-A42B-6C7DD9873174}" dt="2020-09-21T05:59:11.577" v="5546" actId="14100"/>
          <ac:cxnSpMkLst>
            <pc:docMk/>
            <pc:sldMk cId="1249395623" sldId="38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4.788" v="35" actId="2696"/>
        <pc:sldMkLst>
          <pc:docMk/>
          <pc:sldMk cId="4238106411" sldId="384"/>
        </pc:sldMkLst>
      </pc:sldChg>
      <pc:sldChg chg="addSp modSp add modAnim">
        <pc:chgData name="Parth" userId="45dc22c4-ca0b-4be7-ab5a-3ef74f0a344d" providerId="ADAL" clId="{7A30F863-7996-44B5-A42B-6C7DD9873174}" dt="2020-09-15T02:40:56.434" v="4339" actId="1076"/>
        <pc:sldMkLst>
          <pc:docMk/>
          <pc:sldMk cId="320785304" sldId="385"/>
        </pc:sldMkLst>
        <pc:spChg chg="mod">
          <ac:chgData name="Parth" userId="45dc22c4-ca0b-4be7-ab5a-3ef74f0a344d" providerId="ADAL" clId="{7A30F863-7996-44B5-A42B-6C7DD9873174}" dt="2020-09-15T01:41:08.596" v="4016"/>
          <ac:spMkLst>
            <pc:docMk/>
            <pc:sldMk cId="320785304" sldId="385"/>
            <ac:spMk id="2" creationId="{5E5B5AE8-A3F4-4AD2-B657-3963E8805520}"/>
          </ac:spMkLst>
        </pc:spChg>
        <pc:spChg chg="mod">
          <ac:chgData name="Parth" userId="45dc22c4-ca0b-4be7-ab5a-3ef74f0a344d" providerId="ADAL" clId="{7A30F863-7996-44B5-A42B-6C7DD9873174}" dt="2020-09-15T02:40:31.140" v="4335" actId="6549"/>
          <ac:spMkLst>
            <pc:docMk/>
            <pc:sldMk cId="320785304" sldId="385"/>
            <ac:spMk id="3" creationId="{4707EFDA-A5CD-46CE-AB3E-276FC77B3F47}"/>
          </ac:spMkLst>
        </pc:spChg>
        <pc:picChg chg="add mod">
          <ac:chgData name="Parth" userId="45dc22c4-ca0b-4be7-ab5a-3ef74f0a344d" providerId="ADAL" clId="{7A30F863-7996-44B5-A42B-6C7DD9873174}" dt="2020-09-15T02:40:56.434" v="4339" actId="1076"/>
          <ac:picMkLst>
            <pc:docMk/>
            <pc:sldMk cId="320785304" sldId="385"/>
            <ac:picMk id="5" creationId="{47EB9339-740B-448A-82D9-60457BF24E5D}"/>
          </ac:picMkLst>
        </pc:picChg>
      </pc:sldChg>
      <pc:sldChg chg="del">
        <pc:chgData name="Parth" userId="45dc22c4-ca0b-4be7-ab5a-3ef74f0a344d" providerId="ADAL" clId="{7A30F863-7996-44B5-A42B-6C7DD9873174}" dt="2020-09-07T04:33:24.906" v="36" actId="2696"/>
        <pc:sldMkLst>
          <pc:docMk/>
          <pc:sldMk cId="2213832616" sldId="385"/>
        </pc:sldMkLst>
      </pc:sldChg>
      <pc:sldChg chg="add">
        <pc:chgData name="Parth" userId="45dc22c4-ca0b-4be7-ab5a-3ef74f0a344d" providerId="ADAL" clId="{7A30F863-7996-44B5-A42B-6C7DD9873174}" dt="2020-09-15T02:40:27.284" v="4334"/>
        <pc:sldMkLst>
          <pc:docMk/>
          <pc:sldMk cId="694624565" sldId="386"/>
        </pc:sldMkLst>
      </pc:sldChg>
      <pc:sldChg chg="del">
        <pc:chgData name="Parth" userId="45dc22c4-ca0b-4be7-ab5a-3ef74f0a344d" providerId="ADAL" clId="{7A30F863-7996-44B5-A42B-6C7DD9873174}" dt="2020-09-07T04:33:24.986" v="37" actId="2696"/>
        <pc:sldMkLst>
          <pc:docMk/>
          <pc:sldMk cId="3420567849" sldId="386"/>
        </pc:sldMkLst>
      </pc:sldChg>
      <pc:sldChg chg="addSp delSp modSp add">
        <pc:chgData name="Parth" userId="45dc22c4-ca0b-4be7-ab5a-3ef74f0a344d" providerId="ADAL" clId="{7A30F863-7996-44B5-A42B-6C7DD9873174}" dt="2020-09-15T02:42:23.815" v="4352" actId="1076"/>
        <pc:sldMkLst>
          <pc:docMk/>
          <pc:sldMk cId="3474415586" sldId="387"/>
        </pc:sldMkLst>
        <pc:picChg chg="del">
          <ac:chgData name="Parth" userId="45dc22c4-ca0b-4be7-ab5a-3ef74f0a344d" providerId="ADAL" clId="{7A30F863-7996-44B5-A42B-6C7DD9873174}" dt="2020-09-15T02:41:25.323" v="4341" actId="478"/>
          <ac:picMkLst>
            <pc:docMk/>
            <pc:sldMk cId="3474415586" sldId="387"/>
            <ac:picMk id="5" creationId="{47EB9339-740B-448A-82D9-60457BF24E5D}"/>
          </ac:picMkLst>
        </pc:picChg>
        <pc:picChg chg="add mod">
          <ac:chgData name="Parth" userId="45dc22c4-ca0b-4be7-ab5a-3ef74f0a344d" providerId="ADAL" clId="{7A30F863-7996-44B5-A42B-6C7DD9873174}" dt="2020-09-15T02:42:18.782" v="4351" actId="14100"/>
          <ac:picMkLst>
            <pc:docMk/>
            <pc:sldMk cId="3474415586" sldId="387"/>
            <ac:picMk id="6" creationId="{7EDA82D6-4D30-46B6-B1CA-EF060B1B7375}"/>
          </ac:picMkLst>
        </pc:picChg>
        <pc:picChg chg="add mod">
          <ac:chgData name="Parth" userId="45dc22c4-ca0b-4be7-ab5a-3ef74f0a344d" providerId="ADAL" clId="{7A30F863-7996-44B5-A42B-6C7DD9873174}" dt="2020-09-15T02:42:23.815" v="4352" actId="1076"/>
          <ac:picMkLst>
            <pc:docMk/>
            <pc:sldMk cId="3474415586" sldId="387"/>
            <ac:picMk id="7" creationId="{88AF6614-E015-47AF-A5D4-4723649C9B0E}"/>
          </ac:picMkLst>
        </pc:picChg>
      </pc:sldChg>
      <pc:sldChg chg="addSp delSp modSp add">
        <pc:chgData name="Parth" userId="45dc22c4-ca0b-4be7-ab5a-3ef74f0a344d" providerId="ADAL" clId="{7A30F863-7996-44B5-A42B-6C7DD9873174}" dt="2020-09-15T02:49:45.725" v="4736" actId="14100"/>
        <pc:sldMkLst>
          <pc:docMk/>
          <pc:sldMk cId="1975069916" sldId="388"/>
        </pc:sldMkLst>
        <pc:spChg chg="mod">
          <ac:chgData name="Parth" userId="45dc22c4-ca0b-4be7-ab5a-3ef74f0a344d" providerId="ADAL" clId="{7A30F863-7996-44B5-A42B-6C7DD9873174}" dt="2020-09-15T02:46:50.499" v="4392" actId="20577"/>
          <ac:spMkLst>
            <pc:docMk/>
            <pc:sldMk cId="1975069916" sldId="388"/>
            <ac:spMk id="2" creationId="{4084A517-310A-4C1B-BCEC-34AB61B9880D}"/>
          </ac:spMkLst>
        </pc:spChg>
        <pc:spChg chg="mod">
          <ac:chgData name="Parth" userId="45dc22c4-ca0b-4be7-ab5a-3ef74f0a344d" providerId="ADAL" clId="{7A30F863-7996-44B5-A42B-6C7DD9873174}" dt="2020-09-15T02:49:45.725" v="4736" actId="14100"/>
          <ac:spMkLst>
            <pc:docMk/>
            <pc:sldMk cId="1975069916" sldId="388"/>
            <ac:spMk id="3" creationId="{96B35C19-62EE-4E95-A328-D03C255D0E34}"/>
          </ac:spMkLst>
        </pc:spChg>
        <pc:picChg chg="add del">
          <ac:chgData name="Parth" userId="45dc22c4-ca0b-4be7-ab5a-3ef74f0a344d" providerId="ADAL" clId="{7A30F863-7996-44B5-A42B-6C7DD9873174}" dt="2020-09-15T02:46:41.466" v="4355"/>
          <ac:picMkLst>
            <pc:docMk/>
            <pc:sldMk cId="1975069916" sldId="388"/>
            <ac:picMk id="5" creationId="{E44D6D94-93C7-47E0-B047-64A85570662F}"/>
          </ac:picMkLst>
        </pc:picChg>
        <pc:picChg chg="add mod">
          <ac:chgData name="Parth" userId="45dc22c4-ca0b-4be7-ab5a-3ef74f0a344d" providerId="ADAL" clId="{7A30F863-7996-44B5-A42B-6C7DD9873174}" dt="2020-09-15T02:49:10.905" v="4686" actId="1076"/>
          <ac:picMkLst>
            <pc:docMk/>
            <pc:sldMk cId="1975069916" sldId="388"/>
            <ac:picMk id="6" creationId="{BBB62F65-D1AB-479E-AA45-DB6021DA1CC2}"/>
          </ac:picMkLst>
        </pc:picChg>
      </pc:sldChg>
      <pc:sldChg chg="del">
        <pc:chgData name="Parth" userId="45dc22c4-ca0b-4be7-ab5a-3ef74f0a344d" providerId="ADAL" clId="{7A30F863-7996-44B5-A42B-6C7DD9873174}" dt="2020-09-07T04:33:25.106" v="41" actId="2696"/>
        <pc:sldMkLst>
          <pc:docMk/>
          <pc:sldMk cId="2186637697" sldId="388"/>
        </pc:sldMkLst>
      </pc:sldChg>
      <pc:sldChg chg="addSp modSp add">
        <pc:chgData name="Parth" userId="45dc22c4-ca0b-4be7-ab5a-3ef74f0a344d" providerId="ADAL" clId="{7A30F863-7996-44B5-A42B-6C7DD9873174}" dt="2020-09-15T03:07:03.125" v="4897" actId="1076"/>
        <pc:sldMkLst>
          <pc:docMk/>
          <pc:sldMk cId="1859266710" sldId="389"/>
        </pc:sldMkLst>
        <pc:spChg chg="mod">
          <ac:chgData name="Parth" userId="45dc22c4-ca0b-4be7-ab5a-3ef74f0a344d" providerId="ADAL" clId="{7A30F863-7996-44B5-A42B-6C7DD9873174}" dt="2020-09-15T02:51:08.212" v="4759" actId="20577"/>
          <ac:spMkLst>
            <pc:docMk/>
            <pc:sldMk cId="1859266710" sldId="38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15T02:58:59.781" v="4892" actId="20577"/>
          <ac:spMkLst>
            <pc:docMk/>
            <pc:sldMk cId="1859266710" sldId="389"/>
            <ac:spMk id="3" creationId="{E1B3D46C-E514-4580-9B55-5717BB0DFFD4}"/>
          </ac:spMkLst>
        </pc:spChg>
        <pc:picChg chg="add mod ord">
          <ac:chgData name="Parth" userId="45dc22c4-ca0b-4be7-ab5a-3ef74f0a344d" providerId="ADAL" clId="{7A30F863-7996-44B5-A42B-6C7DD9873174}" dt="2020-09-15T03:07:03.125" v="4897" actId="1076"/>
          <ac:picMkLst>
            <pc:docMk/>
            <pc:sldMk cId="1859266710" sldId="389"/>
            <ac:picMk id="5" creationId="{B1A13DE3-BC6A-478E-99C7-E963468E7C79}"/>
          </ac:picMkLst>
        </pc:picChg>
      </pc:sldChg>
      <pc:sldChg chg="del">
        <pc:chgData name="Parth" userId="45dc22c4-ca0b-4be7-ab5a-3ef74f0a344d" providerId="ADAL" clId="{7A30F863-7996-44B5-A42B-6C7DD9873174}" dt="2020-09-07T04:33:25.036" v="40" actId="2696"/>
        <pc:sldMkLst>
          <pc:docMk/>
          <pc:sldMk cId="1874454494" sldId="389"/>
        </pc:sldMkLst>
      </pc:sldChg>
      <pc:sldChg chg="addSp modSp add modNotesTx">
        <pc:chgData name="Parth" userId="45dc22c4-ca0b-4be7-ab5a-3ef74f0a344d" providerId="ADAL" clId="{7A30F863-7996-44B5-A42B-6C7DD9873174}" dt="2020-09-15T03:18:30.973" v="5206" actId="1076"/>
        <pc:sldMkLst>
          <pc:docMk/>
          <pc:sldMk cId="4196768680" sldId="390"/>
        </pc:sldMkLst>
        <pc:spChg chg="mod">
          <ac:chgData name="Parth" userId="45dc22c4-ca0b-4be7-ab5a-3ef74f0a344d" providerId="ADAL" clId="{7A30F863-7996-44B5-A42B-6C7DD9873174}" dt="2020-09-15T03:13:28.148" v="5196" actId="20577"/>
          <ac:spMkLst>
            <pc:docMk/>
            <pc:sldMk cId="4196768680" sldId="390"/>
            <ac:spMk id="2" creationId="{4A042B5D-C5D2-45BF-99B4-9C2E388D5550}"/>
          </ac:spMkLst>
        </pc:spChg>
        <pc:spChg chg="mod">
          <ac:chgData name="Parth" userId="45dc22c4-ca0b-4be7-ab5a-3ef74f0a344d" providerId="ADAL" clId="{7A30F863-7996-44B5-A42B-6C7DD9873174}" dt="2020-09-15T03:18:21.682" v="5201" actId="6549"/>
          <ac:spMkLst>
            <pc:docMk/>
            <pc:sldMk cId="4196768680" sldId="390"/>
            <ac:spMk id="3" creationId="{BA266172-22F8-4BBE-B25A-FF2B5174693C}"/>
          </ac:spMkLst>
        </pc:spChg>
        <pc:picChg chg="add mod ord">
          <ac:chgData name="Parth" userId="45dc22c4-ca0b-4be7-ab5a-3ef74f0a344d" providerId="ADAL" clId="{7A30F863-7996-44B5-A42B-6C7DD9873174}" dt="2020-09-15T03:18:30.973" v="5206" actId="1076"/>
          <ac:picMkLst>
            <pc:docMk/>
            <pc:sldMk cId="4196768680" sldId="390"/>
            <ac:picMk id="5" creationId="{1245ED32-8075-4DB1-8693-E3A0144956AA}"/>
          </ac:picMkLst>
        </pc:picChg>
      </pc:sldChg>
      <pc:sldChg chg="addSp delSp modSp add">
        <pc:chgData name="Parth" userId="45dc22c4-ca0b-4be7-ab5a-3ef74f0a344d" providerId="ADAL" clId="{7A30F863-7996-44B5-A42B-6C7DD9873174}" dt="2020-09-15T03:08:38.214" v="4954" actId="1076"/>
        <pc:sldMkLst>
          <pc:docMk/>
          <pc:sldMk cId="3217904926" sldId="391"/>
        </pc:sldMkLst>
        <pc:spChg chg="mod">
          <ac:chgData name="Parth" userId="45dc22c4-ca0b-4be7-ab5a-3ef74f0a344d" providerId="ADAL" clId="{7A30F863-7996-44B5-A42B-6C7DD9873174}" dt="2020-09-15T03:07:53.183" v="4946" actId="20577"/>
          <ac:spMkLst>
            <pc:docMk/>
            <pc:sldMk cId="3217904926" sldId="391"/>
            <ac:spMk id="2" creationId="{29B7283B-29BC-4197-92F1-6D8A14327A9E}"/>
          </ac:spMkLst>
        </pc:spChg>
        <pc:spChg chg="del">
          <ac:chgData name="Parth" userId="45dc22c4-ca0b-4be7-ab5a-3ef74f0a344d" providerId="ADAL" clId="{7A30F863-7996-44B5-A42B-6C7DD9873174}" dt="2020-09-15T03:08:28.834" v="4951" actId="478"/>
          <ac:spMkLst>
            <pc:docMk/>
            <pc:sldMk cId="3217904926" sldId="391"/>
            <ac:spMk id="3" creationId="{A5641CC8-3E88-440B-AB59-DBF9EDB88768}"/>
          </ac:spMkLst>
        </pc:spChg>
        <pc:picChg chg="add mod">
          <ac:chgData name="Parth" userId="45dc22c4-ca0b-4be7-ab5a-3ef74f0a344d" providerId="ADAL" clId="{7A30F863-7996-44B5-A42B-6C7DD9873174}" dt="2020-09-15T03:08:38.214" v="4954" actId="1076"/>
          <ac:picMkLst>
            <pc:docMk/>
            <pc:sldMk cId="3217904926" sldId="391"/>
            <ac:picMk id="5" creationId="{801E435E-908C-4D4E-AF0F-B22FE36E8AF6}"/>
          </ac:picMkLst>
        </pc:picChg>
      </pc:sldChg>
      <pc:sldChg chg="add">
        <pc:chgData name="Parth" userId="45dc22c4-ca0b-4be7-ab5a-3ef74f0a344d" providerId="ADAL" clId="{7A30F863-7996-44B5-A42B-6C7DD9873174}" dt="2020-09-15T03:18:05.179" v="5200"/>
        <pc:sldMkLst>
          <pc:docMk/>
          <pc:sldMk cId="1702178153" sldId="392"/>
        </pc:sldMkLst>
      </pc:sldChg>
      <pc:sldChg chg="del">
        <pc:chgData name="Parth" userId="45dc22c4-ca0b-4be7-ab5a-3ef74f0a344d" providerId="ADAL" clId="{7A30F863-7996-44B5-A42B-6C7DD9873174}" dt="2020-09-07T04:33:25.357" v="45" actId="2696"/>
        <pc:sldMkLst>
          <pc:docMk/>
          <pc:sldMk cId="1253443967" sldId="393"/>
        </pc:sldMkLst>
      </pc:sldChg>
      <pc:sldChg chg="add ord">
        <pc:chgData name="Parth" userId="45dc22c4-ca0b-4be7-ab5a-3ef74f0a344d" providerId="ADAL" clId="{7A30F863-7996-44B5-A42B-6C7DD9873174}" dt="2020-09-21T05:59:22.048" v="5549"/>
        <pc:sldMkLst>
          <pc:docMk/>
          <pc:sldMk cId="1758189226" sldId="393"/>
        </pc:sldMkLst>
      </pc:sldChg>
      <pc:sldChg chg="addSp delSp modSp add modNotesTx">
        <pc:chgData name="Parth" userId="45dc22c4-ca0b-4be7-ab5a-3ef74f0a344d" providerId="ADAL" clId="{7A30F863-7996-44B5-A42B-6C7DD9873174}" dt="2020-09-21T06:09:37.940" v="6197"/>
        <pc:sldMkLst>
          <pc:docMk/>
          <pc:sldMk cId="512731191" sldId="394"/>
        </pc:sldMkLst>
        <pc:spChg chg="del">
          <ac:chgData name="Parth" userId="45dc22c4-ca0b-4be7-ab5a-3ef74f0a344d" providerId="ADAL" clId="{7A30F863-7996-44B5-A42B-6C7DD9873174}" dt="2020-09-21T06:00:28.939" v="5585" actId="478"/>
          <ac:spMkLst>
            <pc:docMk/>
            <pc:sldMk cId="512731191" sldId="394"/>
            <ac:spMk id="7" creationId="{E93A3C08-E68B-4FE3-8FA9-1F137516043B}"/>
          </ac:spMkLst>
        </pc:spChg>
        <pc:spChg chg="del">
          <ac:chgData name="Parth" userId="45dc22c4-ca0b-4be7-ab5a-3ef74f0a344d" providerId="ADAL" clId="{7A30F863-7996-44B5-A42B-6C7DD9873174}" dt="2020-09-21T06:00:25.920" v="5583" actId="478"/>
          <ac:spMkLst>
            <pc:docMk/>
            <pc:sldMk cId="512731191" sldId="394"/>
            <ac:spMk id="8" creationId="{B45E942F-149B-4E46-9817-1522E616FFEA}"/>
          </ac:spMkLst>
        </pc:spChg>
        <pc:spChg chg="del">
          <ac:chgData name="Parth" userId="45dc22c4-ca0b-4be7-ab5a-3ef74f0a344d" providerId="ADAL" clId="{7A30F863-7996-44B5-A42B-6C7DD9873174}" dt="2020-09-21T06:00:40.618" v="5589" actId="478"/>
          <ac:spMkLst>
            <pc:docMk/>
            <pc:sldMk cId="512731191" sldId="394"/>
            <ac:spMk id="9" creationId="{A886AC35-2761-4E97-A163-5425F72FAACD}"/>
          </ac:spMkLst>
        </pc:spChg>
        <pc:spChg chg="add mod">
          <ac:chgData name="Parth" userId="45dc22c4-ca0b-4be7-ab5a-3ef74f0a344d" providerId="ADAL" clId="{7A30F863-7996-44B5-A42B-6C7DD9873174}" dt="2020-09-21T06:09:37.940" v="6197"/>
          <ac:spMkLst>
            <pc:docMk/>
            <pc:sldMk cId="512731191" sldId="394"/>
            <ac:spMk id="11" creationId="{C6F694E1-5467-4566-8486-875F5C96E262}"/>
          </ac:spMkLst>
        </pc:spChg>
        <pc:spChg chg="add del">
          <ac:chgData name="Parth" userId="45dc22c4-ca0b-4be7-ab5a-3ef74f0a344d" providerId="ADAL" clId="{7A30F863-7996-44B5-A42B-6C7DD9873174}" dt="2020-09-21T06:00:09.149" v="5554"/>
          <ac:spMkLst>
            <pc:docMk/>
            <pc:sldMk cId="512731191" sldId="394"/>
            <ac:spMk id="15" creationId="{0F2549EB-C53D-4559-ADD6-785762E037C7}"/>
          </ac:spMkLst>
        </pc:spChg>
        <pc:picChg chg="mod">
          <ac:chgData name="Parth" userId="45dc22c4-ca0b-4be7-ab5a-3ef74f0a344d" providerId="ADAL" clId="{7A30F863-7996-44B5-A42B-6C7DD9873174}" dt="2020-09-21T06:01:58.245" v="5782" actId="1076"/>
          <ac:picMkLst>
            <pc:docMk/>
            <pc:sldMk cId="512731191" sldId="394"/>
            <ac:picMk id="5" creationId="{11EAF377-283A-470A-92AF-6748EB75ACC2}"/>
          </ac:picMkLst>
        </pc:picChg>
        <pc:picChg chg="del">
          <ac:chgData name="Parth" userId="45dc22c4-ca0b-4be7-ab5a-3ef74f0a344d" providerId="ADAL" clId="{7A30F863-7996-44B5-A42B-6C7DD9873174}" dt="2020-09-21T06:00:27.636" v="5584" actId="478"/>
          <ac:picMkLst>
            <pc:docMk/>
            <pc:sldMk cId="512731191" sldId="394"/>
            <ac:picMk id="6" creationId="{31900A3E-DC24-4A01-BBD4-D926BCDEE192}"/>
          </ac:picMkLst>
        </pc:picChg>
        <pc:cxnChg chg="del mod">
          <ac:chgData name="Parth" userId="45dc22c4-ca0b-4be7-ab5a-3ef74f0a344d" providerId="ADAL" clId="{7A30F863-7996-44B5-A42B-6C7DD9873174}" dt="2020-09-21T06:00:33.176" v="5587" actId="478"/>
          <ac:cxnSpMkLst>
            <pc:docMk/>
            <pc:sldMk cId="512731191" sldId="394"/>
            <ac:cxnSpMk id="12" creationId="{947C209E-268F-48ED-9B57-B622525FCDAE}"/>
          </ac:cxnSpMkLst>
        </pc:cxnChg>
      </pc:sldChg>
      <pc:sldChg chg="del">
        <pc:chgData name="Parth" userId="45dc22c4-ca0b-4be7-ab5a-3ef74f0a344d" providerId="ADAL" clId="{7A30F863-7996-44B5-A42B-6C7DD9873174}" dt="2020-09-07T04:33:25.265" v="44" actId="2696"/>
        <pc:sldMkLst>
          <pc:docMk/>
          <pc:sldMk cId="975204213" sldId="394"/>
        </pc:sldMkLst>
      </pc:sldChg>
      <pc:sldChg chg="del">
        <pc:chgData name="Parth" userId="45dc22c4-ca0b-4be7-ab5a-3ef74f0a344d" providerId="ADAL" clId="{7A30F863-7996-44B5-A42B-6C7DD9873174}" dt="2020-09-07T04:33:25.233" v="42" actId="2696"/>
        <pc:sldMkLst>
          <pc:docMk/>
          <pc:sldMk cId="1929137242" sldId="395"/>
        </pc:sldMkLst>
      </pc:sldChg>
      <pc:sldChg chg="addSp modSp add">
        <pc:chgData name="Parth" userId="45dc22c4-ca0b-4be7-ab5a-3ef74f0a344d" providerId="ADAL" clId="{7A30F863-7996-44B5-A42B-6C7DD9873174}" dt="2020-09-21T06:10:38.115" v="6206" actId="6549"/>
        <pc:sldMkLst>
          <pc:docMk/>
          <pc:sldMk cId="3370333902" sldId="395"/>
        </pc:sldMkLst>
        <pc:spChg chg="mod">
          <ac:chgData name="Parth" userId="45dc22c4-ca0b-4be7-ab5a-3ef74f0a344d" providerId="ADAL" clId="{7A30F863-7996-44B5-A42B-6C7DD9873174}" dt="2020-09-21T06:07:53.912" v="5917" actId="20577"/>
          <ac:spMkLst>
            <pc:docMk/>
            <pc:sldMk cId="3370333902" sldId="395"/>
            <ac:spMk id="2" creationId="{666E8BDF-0EC3-4618-83F6-AB6D2F961116}"/>
          </ac:spMkLst>
        </pc:spChg>
        <pc:spChg chg="mod">
          <ac:chgData name="Parth" userId="45dc22c4-ca0b-4be7-ab5a-3ef74f0a344d" providerId="ADAL" clId="{7A30F863-7996-44B5-A42B-6C7DD9873174}" dt="2020-09-21T06:10:38.115" v="6206" actId="6549"/>
          <ac:spMkLst>
            <pc:docMk/>
            <pc:sldMk cId="3370333902" sldId="395"/>
            <ac:spMk id="3" creationId="{35AF7B2B-FA93-4B9E-9D45-8E4EB55EDF55}"/>
          </ac:spMkLst>
        </pc:spChg>
        <pc:picChg chg="add mod">
          <ac:chgData name="Parth" userId="45dc22c4-ca0b-4be7-ab5a-3ef74f0a344d" providerId="ADAL" clId="{7A30F863-7996-44B5-A42B-6C7DD9873174}" dt="2020-09-21T06:10:32.725" v="6204" actId="1076"/>
          <ac:picMkLst>
            <pc:docMk/>
            <pc:sldMk cId="3370333902" sldId="395"/>
            <ac:picMk id="5" creationId="{6199E50C-DE5B-424A-8CE0-806B698BE126}"/>
          </ac:picMkLst>
        </pc:picChg>
      </pc:sldChg>
      <pc:sldChg chg="addSp modSp add">
        <pc:chgData name="Parth" userId="45dc22c4-ca0b-4be7-ab5a-3ef74f0a344d" providerId="ADAL" clId="{7A30F863-7996-44B5-A42B-6C7DD9873174}" dt="2020-09-21T06:19:29.352" v="6479" actId="207"/>
        <pc:sldMkLst>
          <pc:docMk/>
          <pc:sldMk cId="494030044" sldId="396"/>
        </pc:sldMkLst>
        <pc:spChg chg="mod">
          <ac:chgData name="Parth" userId="45dc22c4-ca0b-4be7-ab5a-3ef74f0a344d" providerId="ADAL" clId="{7A30F863-7996-44B5-A42B-6C7DD9873174}" dt="2020-09-21T06:19:29.352" v="6479" actId="207"/>
          <ac:spMkLst>
            <pc:docMk/>
            <pc:sldMk cId="494030044" sldId="396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3:34.350" v="6359" actId="1076"/>
          <ac:picMkLst>
            <pc:docMk/>
            <pc:sldMk cId="494030044" sldId="396"/>
            <ac:picMk id="5" creationId="{6199E50C-DE5B-424A-8CE0-806B698BE126}"/>
          </ac:picMkLst>
        </pc:picChg>
        <pc:picChg chg="add mod">
          <ac:chgData name="Parth" userId="45dc22c4-ca0b-4be7-ab5a-3ef74f0a344d" providerId="ADAL" clId="{7A30F863-7996-44B5-A42B-6C7DD9873174}" dt="2020-09-21T06:16:52.664" v="6423" actId="1076"/>
          <ac:picMkLst>
            <pc:docMk/>
            <pc:sldMk cId="494030044" sldId="396"/>
            <ac:picMk id="6" creationId="{9902AE9E-9136-476D-A834-B1F83DA68446}"/>
          </ac:picMkLst>
        </pc:picChg>
      </pc:sldChg>
      <pc:sldChg chg="del">
        <pc:chgData name="Parth" userId="45dc22c4-ca0b-4be7-ab5a-3ef74f0a344d" providerId="ADAL" clId="{7A30F863-7996-44B5-A42B-6C7DD9873174}" dt="2020-09-07T04:33:25.247" v="43" actId="2696"/>
        <pc:sldMkLst>
          <pc:docMk/>
          <pc:sldMk cId="824555626" sldId="396"/>
        </pc:sldMkLst>
      </pc:sldChg>
      <pc:sldChg chg="addSp delSp modSp add">
        <pc:chgData name="Parth" userId="45dc22c4-ca0b-4be7-ab5a-3ef74f0a344d" providerId="ADAL" clId="{7A30F863-7996-44B5-A42B-6C7DD9873174}" dt="2020-09-21T06:19:33.036" v="6481" actId="207"/>
        <pc:sldMkLst>
          <pc:docMk/>
          <pc:sldMk cId="1864556800" sldId="397"/>
        </pc:sldMkLst>
        <pc:spChg chg="mod">
          <ac:chgData name="Parth" userId="45dc22c4-ca0b-4be7-ab5a-3ef74f0a344d" providerId="ADAL" clId="{7A30F863-7996-44B5-A42B-6C7DD9873174}" dt="2020-09-21T06:19:33.036" v="6481" actId="207"/>
          <ac:spMkLst>
            <pc:docMk/>
            <pc:sldMk cId="1864556800" sldId="397"/>
            <ac:spMk id="3" creationId="{35AF7B2B-FA93-4B9E-9D45-8E4EB55EDF55}"/>
          </ac:spMkLst>
        </pc:spChg>
        <pc:picChg chg="mod">
          <ac:chgData name="Parth" userId="45dc22c4-ca0b-4be7-ab5a-3ef74f0a344d" providerId="ADAL" clId="{7A30F863-7996-44B5-A42B-6C7DD9873174}" dt="2020-09-21T06:15:28.394" v="6417" actId="1076"/>
          <ac:picMkLst>
            <pc:docMk/>
            <pc:sldMk cId="1864556800" sldId="397"/>
            <ac:picMk id="5" creationId="{6199E50C-DE5B-424A-8CE0-806B698BE126}"/>
          </ac:picMkLst>
        </pc:picChg>
        <pc:picChg chg="del">
          <ac:chgData name="Parth" userId="45dc22c4-ca0b-4be7-ab5a-3ef74f0a344d" providerId="ADAL" clId="{7A30F863-7996-44B5-A42B-6C7DD9873174}" dt="2020-09-21T06:15:15.454" v="6413" actId="478"/>
          <ac:picMkLst>
            <pc:docMk/>
            <pc:sldMk cId="1864556800" sldId="397"/>
            <ac:picMk id="6" creationId="{9902AE9E-9136-476D-A834-B1F83DA68446}"/>
          </ac:picMkLst>
        </pc:picChg>
        <pc:picChg chg="add mod">
          <ac:chgData name="Parth" userId="45dc22c4-ca0b-4be7-ab5a-3ef74f0a344d" providerId="ADAL" clId="{7A30F863-7996-44B5-A42B-6C7DD9873174}" dt="2020-09-21T06:18:28.318" v="6465" actId="1076"/>
          <ac:picMkLst>
            <pc:docMk/>
            <pc:sldMk cId="1864556800" sldId="397"/>
            <ac:picMk id="7" creationId="{A2B2E8C6-93C3-4958-B3AB-8E8B78B64221}"/>
          </ac:picMkLst>
        </pc:picChg>
      </pc:sldChg>
      <pc:sldChg chg="del">
        <pc:chgData name="Parth" userId="45dc22c4-ca0b-4be7-ab5a-3ef74f0a344d" providerId="ADAL" clId="{7A30F863-7996-44B5-A42B-6C7DD9873174}" dt="2020-09-07T04:33:25.430" v="46" actId="2696"/>
        <pc:sldMkLst>
          <pc:docMk/>
          <pc:sldMk cId="4087079726" sldId="397"/>
        </pc:sldMkLst>
      </pc:sldChg>
      <pc:sldChg chg="addSp delSp modSp add">
        <pc:chgData name="Parth" userId="45dc22c4-ca0b-4be7-ab5a-3ef74f0a344d" providerId="ADAL" clId="{7A30F863-7996-44B5-A42B-6C7DD9873174}" dt="2020-09-23T14:29:07.673" v="8804" actId="20577"/>
        <pc:sldMkLst>
          <pc:docMk/>
          <pc:sldMk cId="1636922841" sldId="398"/>
        </pc:sldMkLst>
        <pc:spChg chg="mod">
          <ac:chgData name="Parth" userId="45dc22c4-ca0b-4be7-ab5a-3ef74f0a344d" providerId="ADAL" clId="{7A30F863-7996-44B5-A42B-6C7DD9873174}" dt="2020-09-23T14:29:07.673" v="8804" actId="20577"/>
          <ac:spMkLst>
            <pc:docMk/>
            <pc:sldMk cId="1636922841" sldId="398"/>
            <ac:spMk id="3" creationId="{35AF7B2B-FA93-4B9E-9D45-8E4EB55EDF55}"/>
          </ac:spMkLst>
        </pc:spChg>
        <pc:picChg chg="del">
          <ac:chgData name="Parth" userId="45dc22c4-ca0b-4be7-ab5a-3ef74f0a344d" providerId="ADAL" clId="{7A30F863-7996-44B5-A42B-6C7DD9873174}" dt="2020-09-21T06:19:50.308" v="6506" actId="478"/>
          <ac:picMkLst>
            <pc:docMk/>
            <pc:sldMk cId="1636922841" sldId="398"/>
            <ac:picMk id="5" creationId="{6199E50C-DE5B-424A-8CE0-806B698BE126}"/>
          </ac:picMkLst>
        </pc:picChg>
        <pc:picChg chg="add mod ord">
          <ac:chgData name="Parth" userId="45dc22c4-ca0b-4be7-ab5a-3ef74f0a344d" providerId="ADAL" clId="{7A30F863-7996-44B5-A42B-6C7DD9873174}" dt="2020-09-21T06:20:24.096" v="6510" actId="1076"/>
          <ac:picMkLst>
            <pc:docMk/>
            <pc:sldMk cId="1636922841" sldId="398"/>
            <ac:picMk id="6" creationId="{DE3CEFB1-5795-492D-96E1-3B7092042224}"/>
          </ac:picMkLst>
        </pc:picChg>
        <pc:picChg chg="del">
          <ac:chgData name="Parth" userId="45dc22c4-ca0b-4be7-ab5a-3ef74f0a344d" providerId="ADAL" clId="{7A30F863-7996-44B5-A42B-6C7DD9873174}" dt="2020-09-21T06:20:58.917" v="6515" actId="478"/>
          <ac:picMkLst>
            <pc:docMk/>
            <pc:sldMk cId="1636922841" sldId="398"/>
            <ac:picMk id="7" creationId="{A2B2E8C6-93C3-4958-B3AB-8E8B78B64221}"/>
          </ac:picMkLst>
        </pc:picChg>
        <pc:picChg chg="add mod">
          <ac:chgData name="Parth" userId="45dc22c4-ca0b-4be7-ab5a-3ef74f0a344d" providerId="ADAL" clId="{7A30F863-7996-44B5-A42B-6C7DD9873174}" dt="2020-09-21T06:21:17.221" v="6519" actId="1076"/>
          <ac:picMkLst>
            <pc:docMk/>
            <pc:sldMk cId="1636922841" sldId="398"/>
            <ac:picMk id="8" creationId="{F7C5DAFD-22AF-4C4F-816D-E3A3E6394A4B}"/>
          </ac:picMkLst>
        </pc:picChg>
      </pc:sldChg>
      <pc:sldChg chg="del">
        <pc:chgData name="Parth" userId="45dc22c4-ca0b-4be7-ab5a-3ef74f0a344d" providerId="ADAL" clId="{7A30F863-7996-44B5-A42B-6C7DD9873174}" dt="2020-09-07T04:33:25.470" v="47" actId="2696"/>
        <pc:sldMkLst>
          <pc:docMk/>
          <pc:sldMk cId="2159095287" sldId="398"/>
        </pc:sldMkLst>
      </pc:sldChg>
      <pc:sldChg chg="addSp delSp modSp add">
        <pc:chgData name="Parth" userId="45dc22c4-ca0b-4be7-ab5a-3ef74f0a344d" providerId="ADAL" clId="{7A30F863-7996-44B5-A42B-6C7DD9873174}" dt="2020-09-21T06:24:35.302" v="6616" actId="1076"/>
        <pc:sldMkLst>
          <pc:docMk/>
          <pc:sldMk cId="116565309" sldId="399"/>
        </pc:sldMkLst>
        <pc:spChg chg="mod">
          <ac:chgData name="Parth" userId="45dc22c4-ca0b-4be7-ab5a-3ef74f0a344d" providerId="ADAL" clId="{7A30F863-7996-44B5-A42B-6C7DD9873174}" dt="2020-09-21T06:24:31.309" v="6615" actId="20577"/>
          <ac:spMkLst>
            <pc:docMk/>
            <pc:sldMk cId="116565309" sldId="399"/>
            <ac:spMk id="2" creationId="{D3467C11-F932-493A-BD03-73B47844A481}"/>
          </ac:spMkLst>
        </pc:spChg>
        <pc:spChg chg="mod">
          <ac:chgData name="Parth" userId="45dc22c4-ca0b-4be7-ab5a-3ef74f0a344d" providerId="ADAL" clId="{7A30F863-7996-44B5-A42B-6C7DD9873174}" dt="2020-09-21T06:23:28.244" v="6580" actId="6549"/>
          <ac:spMkLst>
            <pc:docMk/>
            <pc:sldMk cId="116565309" sldId="399"/>
            <ac:spMk id="3" creationId="{E1B3D46C-E514-4580-9B55-5717BB0DFFD4}"/>
          </ac:spMkLst>
        </pc:spChg>
        <pc:picChg chg="del">
          <ac:chgData name="Parth" userId="45dc22c4-ca0b-4be7-ab5a-3ef74f0a344d" providerId="ADAL" clId="{7A30F863-7996-44B5-A42B-6C7DD9873174}" dt="2020-09-21T06:23:08.559" v="6521" actId="478"/>
          <ac:picMkLst>
            <pc:docMk/>
            <pc:sldMk cId="116565309" sldId="399"/>
            <ac:picMk id="5" creationId="{B1A13DE3-BC6A-478E-99C7-E963468E7C79}"/>
          </ac:picMkLst>
        </pc:picChg>
        <pc:picChg chg="add del mod">
          <ac:chgData name="Parth" userId="45dc22c4-ca0b-4be7-ab5a-3ef74f0a344d" providerId="ADAL" clId="{7A30F863-7996-44B5-A42B-6C7DD9873174}" dt="2020-09-21T06:24:04.158" v="6584" actId="478"/>
          <ac:picMkLst>
            <pc:docMk/>
            <pc:sldMk cId="116565309" sldId="399"/>
            <ac:picMk id="6" creationId="{A78A0FFE-F487-4535-A5A5-BFA3ED084D7F}"/>
          </ac:picMkLst>
        </pc:picChg>
        <pc:picChg chg="add mod">
          <ac:chgData name="Parth" userId="45dc22c4-ca0b-4be7-ab5a-3ef74f0a344d" providerId="ADAL" clId="{7A30F863-7996-44B5-A42B-6C7DD9873174}" dt="2020-09-21T06:24:35.302" v="6616" actId="1076"/>
          <ac:picMkLst>
            <pc:docMk/>
            <pc:sldMk cId="116565309" sldId="399"/>
            <ac:picMk id="7" creationId="{01FEF5C5-064A-42C2-9C49-32EF30CC99B9}"/>
          </ac:picMkLst>
        </pc:picChg>
      </pc:sldChg>
      <pc:sldChg chg="del">
        <pc:chgData name="Parth" userId="45dc22c4-ca0b-4be7-ab5a-3ef74f0a344d" providerId="ADAL" clId="{7A30F863-7996-44B5-A42B-6C7DD9873174}" dt="2020-09-07T04:33:25.584" v="48" actId="2696"/>
        <pc:sldMkLst>
          <pc:docMk/>
          <pc:sldMk cId="4292275806" sldId="399"/>
        </pc:sldMkLst>
      </pc:sldChg>
      <pc:sldChg chg="add del">
        <pc:chgData name="Parth" userId="45dc22c4-ca0b-4be7-ab5a-3ef74f0a344d" providerId="ADAL" clId="{7A30F863-7996-44B5-A42B-6C7DD9873174}" dt="2020-09-21T06:28:11.684" v="6618" actId="2696"/>
        <pc:sldMkLst>
          <pc:docMk/>
          <pc:sldMk cId="1980536592" sldId="400"/>
        </pc:sldMkLst>
      </pc:sldChg>
      <pc:sldChg chg="modSp add ord">
        <pc:chgData name="Parth" userId="45dc22c4-ca0b-4be7-ab5a-3ef74f0a344d" providerId="ADAL" clId="{7A30F863-7996-44B5-A42B-6C7DD9873174}" dt="2020-09-21T06:29:54.405" v="6770" actId="6549"/>
        <pc:sldMkLst>
          <pc:docMk/>
          <pc:sldMk cId="3031482329" sldId="400"/>
        </pc:sldMkLst>
        <pc:spChg chg="mod">
          <ac:chgData name="Parth" userId="45dc22c4-ca0b-4be7-ab5a-3ef74f0a344d" providerId="ADAL" clId="{7A30F863-7996-44B5-A42B-6C7DD9873174}" dt="2020-09-21T06:29:54.405" v="6770" actId="6549"/>
          <ac:spMkLst>
            <pc:docMk/>
            <pc:sldMk cId="3031482329" sldId="400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657" v="49" actId="2696"/>
        <pc:sldMkLst>
          <pc:docMk/>
          <pc:sldMk cId="3267675003" sldId="400"/>
        </pc:sldMkLst>
      </pc:sldChg>
      <pc:sldChg chg="del">
        <pc:chgData name="Parth" userId="45dc22c4-ca0b-4be7-ab5a-3ef74f0a344d" providerId="ADAL" clId="{7A30F863-7996-44B5-A42B-6C7DD9873174}" dt="2020-09-07T04:33:25.672" v="50" actId="2696"/>
        <pc:sldMkLst>
          <pc:docMk/>
          <pc:sldMk cId="2723633162" sldId="401"/>
        </pc:sldMkLst>
      </pc:sldChg>
      <pc:sldChg chg="modSp add modNotesTx">
        <pc:chgData name="Parth" userId="45dc22c4-ca0b-4be7-ab5a-3ef74f0a344d" providerId="ADAL" clId="{7A30F863-7996-44B5-A42B-6C7DD9873174}" dt="2020-09-21T06:49:38.297" v="7528" actId="6549"/>
        <pc:sldMkLst>
          <pc:docMk/>
          <pc:sldMk cId="3663352578" sldId="401"/>
        </pc:sldMkLst>
        <pc:spChg chg="mod">
          <ac:chgData name="Parth" userId="45dc22c4-ca0b-4be7-ab5a-3ef74f0a344d" providerId="ADAL" clId="{7A30F863-7996-44B5-A42B-6C7DD9873174}" dt="2020-09-21T06:31:57.982" v="7086" actId="14100"/>
          <ac:spMkLst>
            <pc:docMk/>
            <pc:sldMk cId="3663352578" sldId="401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5.746" v="51" actId="2696"/>
        <pc:sldMkLst>
          <pc:docMk/>
          <pc:sldMk cId="761976881" sldId="402"/>
        </pc:sldMkLst>
      </pc:sldChg>
      <pc:sldChg chg="modSp add modNotesTx">
        <pc:chgData name="Parth" userId="45dc22c4-ca0b-4be7-ab5a-3ef74f0a344d" providerId="ADAL" clId="{7A30F863-7996-44B5-A42B-6C7DD9873174}" dt="2020-09-21T06:49:39.629" v="7529" actId="6549"/>
        <pc:sldMkLst>
          <pc:docMk/>
          <pc:sldMk cId="3611060586" sldId="402"/>
        </pc:sldMkLst>
        <pc:spChg chg="mod">
          <ac:chgData name="Parth" userId="45dc22c4-ca0b-4be7-ab5a-3ef74f0a344d" providerId="ADAL" clId="{7A30F863-7996-44B5-A42B-6C7DD9873174}" dt="2020-09-21T06:32:13.282" v="7108" actId="20577"/>
          <ac:spMkLst>
            <pc:docMk/>
            <pc:sldMk cId="3611060586" sldId="402"/>
            <ac:spMk id="3" creationId="{BA266172-22F8-4BBE-B25A-FF2B5174693C}"/>
          </ac:spMkLst>
        </pc:spChg>
      </pc:sldChg>
      <pc:sldChg chg="modSp add modNotesTx">
        <pc:chgData name="Parth" userId="45dc22c4-ca0b-4be7-ab5a-3ef74f0a344d" providerId="ADAL" clId="{7A30F863-7996-44B5-A42B-6C7DD9873174}" dt="2020-09-21T06:49:40.958" v="7530" actId="6549"/>
        <pc:sldMkLst>
          <pc:docMk/>
          <pc:sldMk cId="1996056117" sldId="403"/>
        </pc:sldMkLst>
        <pc:spChg chg="mod">
          <ac:chgData name="Parth" userId="45dc22c4-ca0b-4be7-ab5a-3ef74f0a344d" providerId="ADAL" clId="{7A30F863-7996-44B5-A42B-6C7DD9873174}" dt="2020-09-21T06:36:52.444" v="7160" actId="20577"/>
          <ac:spMkLst>
            <pc:docMk/>
            <pc:sldMk cId="1996056117" sldId="403"/>
            <ac:spMk id="3" creationId="{BA266172-22F8-4BBE-B25A-FF2B5174693C}"/>
          </ac:spMkLst>
        </pc:spChg>
        <pc:picChg chg="mod">
          <ac:chgData name="Parth" userId="45dc22c4-ca0b-4be7-ab5a-3ef74f0a344d" providerId="ADAL" clId="{7A30F863-7996-44B5-A42B-6C7DD9873174}" dt="2020-09-21T06:47:15.522" v="7386" actId="1076"/>
          <ac:picMkLst>
            <pc:docMk/>
            <pc:sldMk cId="1996056117" sldId="403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825" v="52" actId="2696"/>
        <pc:sldMkLst>
          <pc:docMk/>
          <pc:sldMk cId="3225508963" sldId="403"/>
        </pc:sldMkLst>
      </pc:sldChg>
      <pc:sldChg chg="del">
        <pc:chgData name="Parth" userId="45dc22c4-ca0b-4be7-ab5a-3ef74f0a344d" providerId="ADAL" clId="{7A30F863-7996-44B5-A42B-6C7DD9873174}" dt="2020-09-07T04:33:25.905" v="53" actId="2696"/>
        <pc:sldMkLst>
          <pc:docMk/>
          <pc:sldMk cId="1010176461" sldId="404"/>
        </pc:sldMkLst>
      </pc:sldChg>
      <pc:sldChg chg="addSp modSp add modAnim modNotesTx">
        <pc:chgData name="Parth" userId="45dc22c4-ca0b-4be7-ab5a-3ef74f0a344d" providerId="ADAL" clId="{7A30F863-7996-44B5-A42B-6C7DD9873174}" dt="2020-09-21T06:49:45.839" v="7533" actId="6549"/>
        <pc:sldMkLst>
          <pc:docMk/>
          <pc:sldMk cId="1202444899" sldId="404"/>
        </pc:sldMkLst>
        <pc:spChg chg="mod">
          <ac:chgData name="Parth" userId="45dc22c4-ca0b-4be7-ab5a-3ef74f0a344d" providerId="ADAL" clId="{7A30F863-7996-44B5-A42B-6C7DD9873174}" dt="2020-09-21T06:46:33.279" v="7377" actId="403"/>
          <ac:spMkLst>
            <pc:docMk/>
            <pc:sldMk cId="1202444899" sldId="404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8:25.832" v="7420" actId="1076"/>
          <ac:spMkLst>
            <pc:docMk/>
            <pc:sldMk cId="1202444899" sldId="404"/>
            <ac:spMk id="31" creationId="{ADDC382F-6207-4A78-9E08-FF68FC9E471A}"/>
          </ac:spMkLst>
        </pc:spChg>
        <pc:grpChg chg="add mod">
          <ac:chgData name="Parth" userId="45dc22c4-ca0b-4be7-ab5a-3ef74f0a344d" providerId="ADAL" clId="{7A30F863-7996-44B5-A42B-6C7DD9873174}" dt="2020-09-21T06:46:54.934" v="7382" actId="1076"/>
          <ac:grpSpMkLst>
            <pc:docMk/>
            <pc:sldMk cId="1202444899" sldId="404"/>
            <ac:grpSpMk id="6" creationId="{C1B8D62D-E396-4280-B8A4-E27292498485}"/>
          </ac:grpSpMkLst>
        </pc:grpChg>
        <pc:picChg chg="mod">
          <ac:chgData name="Parth" userId="45dc22c4-ca0b-4be7-ab5a-3ef74f0a344d" providerId="ADAL" clId="{7A30F863-7996-44B5-A42B-6C7DD9873174}" dt="2020-09-21T06:46:57.227" v="7383" actId="1076"/>
          <ac:picMkLst>
            <pc:docMk/>
            <pc:sldMk cId="1202444899" sldId="404"/>
            <ac:picMk id="5" creationId="{1245ED32-8075-4DB1-8693-E3A0144956AA}"/>
          </ac:picMkLst>
        </pc:picChg>
      </pc:sldChg>
      <pc:sldChg chg="del">
        <pc:chgData name="Parth" userId="45dc22c4-ca0b-4be7-ab5a-3ef74f0a344d" providerId="ADAL" clId="{7A30F863-7996-44B5-A42B-6C7DD9873174}" dt="2020-09-07T04:33:25.984" v="54" actId="2696"/>
        <pc:sldMkLst>
          <pc:docMk/>
          <pc:sldMk cId="3395674741" sldId="405"/>
        </pc:sldMkLst>
      </pc:sldChg>
      <pc:sldChg chg="addSp delSp modSp add modNotesTx">
        <pc:chgData name="Parth" userId="45dc22c4-ca0b-4be7-ab5a-3ef74f0a344d" providerId="ADAL" clId="{7A30F863-7996-44B5-A42B-6C7DD9873174}" dt="2020-09-21T06:49:42.238" v="7531" actId="6549"/>
        <pc:sldMkLst>
          <pc:docMk/>
          <pc:sldMk cId="4071914370" sldId="405"/>
        </pc:sldMkLst>
        <pc:spChg chg="del mod">
          <ac:chgData name="Parth" userId="45dc22c4-ca0b-4be7-ab5a-3ef74f0a344d" providerId="ADAL" clId="{7A30F863-7996-44B5-A42B-6C7DD9873174}" dt="2020-09-21T06:37:53.203" v="7252" actId="478"/>
          <ac:spMkLst>
            <pc:docMk/>
            <pc:sldMk cId="4071914370" sldId="405"/>
            <ac:spMk id="3" creationId="{BA266172-22F8-4BBE-B25A-FF2B517469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6" creationId="{CBD03CC5-F9D2-4635-9819-9A2D6D4AB586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9" creationId="{88EE935A-C6AD-459E-9373-E4781DF5BEB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1" creationId="{528750EE-D79B-416B-AE15-B13942393455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7" creationId="{61D38A76-EF6E-42B7-B661-A7BFAB536C5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19" creationId="{FFA4D8B1-B8DD-474B-8CB9-A2C7F59F8B6B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0" creationId="{08A45D75-D820-4960-95F5-E5E2C7CE4257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29" creationId="{96EC29B2-9DD0-45E9-9F9A-2840D99D189A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0" creationId="{AC7A6880-0759-43BA-99F5-E12FF7E2D6E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1" creationId="{1653F651-0E6F-4150-8BFA-D98003C71AE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2" creationId="{83444161-13D8-4196-BFF0-AC92E70BF529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3" creationId="{1332D943-0ECA-48A9-8394-DCCF1D60AA3C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4" creationId="{7AC486F7-15F2-423F-B127-8B85595CDC7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5" creationId="{B889D006-D6A3-4730-B894-E1DA60E2690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6" creationId="{ABA447E1-B350-43CE-9222-C4334EE2676E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7" creationId="{E84A5D1A-CAB8-4C62-88FA-574F0055C191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8" creationId="{937CCDD1-7CAD-4193-91CD-FFCA36572983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39" creationId="{3EE23E0E-9A4D-442D-BC80-D2704ECD1028}"/>
          </ac:spMkLst>
        </pc:spChg>
        <pc:spChg chg="add mod">
          <ac:chgData name="Parth" userId="45dc22c4-ca0b-4be7-ab5a-3ef74f0a344d" providerId="ADAL" clId="{7A30F863-7996-44B5-A42B-6C7DD9873174}" dt="2020-09-21T06:46:43.653" v="7378" actId="164"/>
          <ac:spMkLst>
            <pc:docMk/>
            <pc:sldMk cId="4071914370" sldId="405"/>
            <ac:spMk id="40" creationId="{B2A8A0BB-093B-418E-934E-B0811A9EB104}"/>
          </ac:spMkLst>
        </pc:spChg>
        <pc:grpChg chg="add mod">
          <ac:chgData name="Parth" userId="45dc22c4-ca0b-4be7-ab5a-3ef74f0a344d" providerId="ADAL" clId="{7A30F863-7996-44B5-A42B-6C7DD9873174}" dt="2020-09-21T06:47:34.287" v="7392" actId="1076"/>
          <ac:grpSpMkLst>
            <pc:docMk/>
            <pc:sldMk cId="4071914370" sldId="405"/>
            <ac:grpSpMk id="41" creationId="{2AFBE79C-79F7-47B0-B57C-19CAFACD447A}"/>
          </ac:grpSpMkLst>
        </pc:grpChg>
        <pc:picChg chg="mod">
          <ac:chgData name="Parth" userId="45dc22c4-ca0b-4be7-ab5a-3ef74f0a344d" providerId="ADAL" clId="{7A30F863-7996-44B5-A42B-6C7DD9873174}" dt="2020-09-21T06:47:28.604" v="7391" actId="14100"/>
          <ac:picMkLst>
            <pc:docMk/>
            <pc:sldMk cId="4071914370" sldId="405"/>
            <ac:picMk id="5" creationId="{1245ED32-8075-4DB1-8693-E3A0144956AA}"/>
          </ac:picMkLst>
        </pc:pic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8" creationId="{DDC8C7F6-32FF-4505-8D69-0D0C540AB0BF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2" creationId="{DD5C8AAF-BA74-483E-8E82-DA3D59D1487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18" creationId="{39F8D99A-C1C6-4703-BA69-BF29D234D166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1" creationId="{7740496A-28E7-471F-B561-B5FD0DF78601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2" creationId="{E96B47D0-0A33-42DE-889D-DA17C25A88AC}"/>
          </ac:cxnSpMkLst>
        </pc:cxnChg>
        <pc:cxnChg chg="add mod">
          <ac:chgData name="Parth" userId="45dc22c4-ca0b-4be7-ab5a-3ef74f0a344d" providerId="ADAL" clId="{7A30F863-7996-44B5-A42B-6C7DD9873174}" dt="2020-09-21T06:46:43.653" v="7378" actId="164"/>
          <ac:cxnSpMkLst>
            <pc:docMk/>
            <pc:sldMk cId="4071914370" sldId="405"/>
            <ac:cxnSpMk id="25" creationId="{4665D18F-2A62-48FE-BAA5-77B02484F912}"/>
          </ac:cxnSpMkLst>
        </pc:cxnChg>
      </pc:sldChg>
      <pc:sldChg chg="del">
        <pc:chgData name="Parth" userId="45dc22c4-ca0b-4be7-ab5a-3ef74f0a344d" providerId="ADAL" clId="{7A30F863-7996-44B5-A42B-6C7DD9873174}" dt="2020-09-07T04:33:26.079" v="55" actId="2696"/>
        <pc:sldMkLst>
          <pc:docMk/>
          <pc:sldMk cId="2823704946" sldId="406"/>
        </pc:sldMkLst>
      </pc:sldChg>
      <pc:sldChg chg="delSp modSp add delAnim modNotesTx">
        <pc:chgData name="Parth" userId="45dc22c4-ca0b-4be7-ab5a-3ef74f0a344d" providerId="ADAL" clId="{7A30F863-7996-44B5-A42B-6C7DD9873174}" dt="2020-09-21T06:55:56.732" v="8098"/>
        <pc:sldMkLst>
          <pc:docMk/>
          <pc:sldMk cId="3720356135" sldId="406"/>
        </pc:sldMkLst>
        <pc:spChg chg="mod">
          <ac:chgData name="Parth" userId="45dc22c4-ca0b-4be7-ab5a-3ef74f0a344d" providerId="ADAL" clId="{7A30F863-7996-44B5-A42B-6C7DD9873174}" dt="2020-09-21T06:55:56.732" v="8098"/>
          <ac:spMkLst>
            <pc:docMk/>
            <pc:sldMk cId="3720356135" sldId="406"/>
            <ac:spMk id="3" creationId="{BA266172-22F8-4BBE-B25A-FF2B5174693C}"/>
          </ac:spMkLst>
        </pc:spChg>
        <pc:spChg chg="del">
          <ac:chgData name="Parth" userId="45dc22c4-ca0b-4be7-ab5a-3ef74f0a344d" providerId="ADAL" clId="{7A30F863-7996-44B5-A42B-6C7DD9873174}" dt="2020-09-21T06:48:37.040" v="7423" actId="478"/>
          <ac:spMkLst>
            <pc:docMk/>
            <pc:sldMk cId="3720356135" sldId="406"/>
            <ac:spMk id="31" creationId="{ADDC382F-6207-4A78-9E08-FF68FC9E471A}"/>
          </ac:spMkLst>
        </pc:spChg>
      </pc:sldChg>
      <pc:sldChg chg="del">
        <pc:chgData name="Parth" userId="45dc22c4-ca0b-4be7-ab5a-3ef74f0a344d" providerId="ADAL" clId="{7A30F863-7996-44B5-A42B-6C7DD9873174}" dt="2020-09-07T04:33:26.200" v="56" actId="2696"/>
        <pc:sldMkLst>
          <pc:docMk/>
          <pc:sldMk cId="933511717" sldId="407"/>
        </pc:sldMkLst>
      </pc:sldChg>
      <pc:sldChg chg="modSp add modAnim">
        <pc:chgData name="Parth" userId="45dc22c4-ca0b-4be7-ab5a-3ef74f0a344d" providerId="ADAL" clId="{7A30F863-7996-44B5-A42B-6C7DD9873174}" dt="2020-09-21T06:52:06.102" v="7819"/>
        <pc:sldMkLst>
          <pc:docMk/>
          <pc:sldMk cId="4252494936" sldId="407"/>
        </pc:sldMkLst>
        <pc:spChg chg="mod">
          <ac:chgData name="Parth" userId="45dc22c4-ca0b-4be7-ab5a-3ef74f0a344d" providerId="ADAL" clId="{7A30F863-7996-44B5-A42B-6C7DD9873174}" dt="2020-09-21T06:51:58.713" v="7818" actId="20577"/>
          <ac:spMkLst>
            <pc:docMk/>
            <pc:sldMk cId="4252494936" sldId="407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328" v="57" actId="2696"/>
        <pc:sldMkLst>
          <pc:docMk/>
          <pc:sldMk cId="3367360192" sldId="408"/>
        </pc:sldMkLst>
      </pc:sldChg>
      <pc:sldChg chg="modSp add modAnim">
        <pc:chgData name="Parth" userId="45dc22c4-ca0b-4be7-ab5a-3ef74f0a344d" providerId="ADAL" clId="{7A30F863-7996-44B5-A42B-6C7DD9873174}" dt="2020-09-21T06:53:53.262" v="7984"/>
        <pc:sldMkLst>
          <pc:docMk/>
          <pc:sldMk cId="3794782182" sldId="408"/>
        </pc:sldMkLst>
        <pc:spChg chg="mod">
          <ac:chgData name="Parth" userId="45dc22c4-ca0b-4be7-ab5a-3ef74f0a344d" providerId="ADAL" clId="{7A30F863-7996-44B5-A42B-6C7DD9873174}" dt="2020-09-21T06:53:53.262" v="7984"/>
          <ac:spMkLst>
            <pc:docMk/>
            <pc:sldMk cId="3794782182" sldId="408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498" v="58" actId="2696"/>
        <pc:sldMkLst>
          <pc:docMk/>
          <pc:sldMk cId="2636987420" sldId="409"/>
        </pc:sldMkLst>
      </pc:sldChg>
      <pc:sldChg chg="modSp add">
        <pc:chgData name="Parth" userId="45dc22c4-ca0b-4be7-ab5a-3ef74f0a344d" providerId="ADAL" clId="{7A30F863-7996-44B5-A42B-6C7DD9873174}" dt="2020-09-21T06:54:33.312" v="8027"/>
        <pc:sldMkLst>
          <pc:docMk/>
          <pc:sldMk cId="2675687825" sldId="409"/>
        </pc:sldMkLst>
        <pc:spChg chg="mod">
          <ac:chgData name="Parth" userId="45dc22c4-ca0b-4be7-ab5a-3ef74f0a344d" providerId="ADAL" clId="{7A30F863-7996-44B5-A42B-6C7DD9873174}" dt="2020-09-21T06:54:33.312" v="8027"/>
          <ac:spMkLst>
            <pc:docMk/>
            <pc:sldMk cId="2675687825" sldId="409"/>
            <ac:spMk id="3" creationId="{BA266172-22F8-4BBE-B25A-FF2B5174693C}"/>
          </ac:spMkLst>
        </pc:spChg>
      </pc:sldChg>
      <pc:sldChg chg="del">
        <pc:chgData name="Parth" userId="45dc22c4-ca0b-4be7-ab5a-3ef74f0a344d" providerId="ADAL" clId="{7A30F863-7996-44B5-A42B-6C7DD9873174}" dt="2020-09-07T04:33:26.643" v="59" actId="2696"/>
        <pc:sldMkLst>
          <pc:docMk/>
          <pc:sldMk cId="899377538" sldId="410"/>
        </pc:sldMkLst>
      </pc:sldChg>
      <pc:sldChg chg="add">
        <pc:chgData name="Parth" userId="45dc22c4-ca0b-4be7-ab5a-3ef74f0a344d" providerId="ADAL" clId="{7A30F863-7996-44B5-A42B-6C7DD9873174}" dt="2020-09-21T06:55:26.086" v="8028"/>
        <pc:sldMkLst>
          <pc:docMk/>
          <pc:sldMk cId="1767325830" sldId="410"/>
        </pc:sldMkLst>
      </pc:sldChg>
      <pc:sldChg chg="addSp modSp add">
        <pc:chgData name="Parth" userId="45dc22c4-ca0b-4be7-ab5a-3ef74f0a344d" providerId="ADAL" clId="{7A30F863-7996-44B5-A42B-6C7DD9873174}" dt="2020-09-23T05:09:05.278" v="8305" actId="207"/>
        <pc:sldMkLst>
          <pc:docMk/>
          <pc:sldMk cId="230308813" sldId="411"/>
        </pc:sldMkLst>
        <pc:spChg chg="mod">
          <ac:chgData name="Parth" userId="45dc22c4-ca0b-4be7-ab5a-3ef74f0a344d" providerId="ADAL" clId="{7A30F863-7996-44B5-A42B-6C7DD9873174}" dt="2020-09-23T05:02:04.044" v="8132" actId="20577"/>
          <ac:spMkLst>
            <pc:docMk/>
            <pc:sldMk cId="230308813" sldId="411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09:05.278" v="8305" actId="207"/>
          <ac:spMkLst>
            <pc:docMk/>
            <pc:sldMk cId="230308813" sldId="411"/>
            <ac:spMk id="3" creationId="{F13F7F45-76BA-4A72-A2A5-B6331AED2BCB}"/>
          </ac:spMkLst>
        </pc:spChg>
        <pc:picChg chg="add mod">
          <ac:chgData name="Parth" userId="45dc22c4-ca0b-4be7-ab5a-3ef74f0a344d" providerId="ADAL" clId="{7A30F863-7996-44B5-A42B-6C7DD9873174}" dt="2020-09-23T05:08:07.542" v="8302" actId="1076"/>
          <ac:picMkLst>
            <pc:docMk/>
            <pc:sldMk cId="230308813" sldId="411"/>
            <ac:picMk id="5" creationId="{1FFB8881-2694-41EC-8A57-0BBB2A275D84}"/>
          </ac:picMkLst>
        </pc:picChg>
      </pc:sldChg>
      <pc:sldChg chg="del">
        <pc:chgData name="Parth" userId="45dc22c4-ca0b-4be7-ab5a-3ef74f0a344d" providerId="ADAL" clId="{7A30F863-7996-44B5-A42B-6C7DD9873174}" dt="2020-09-07T04:33:26.761" v="60" actId="2696"/>
        <pc:sldMkLst>
          <pc:docMk/>
          <pc:sldMk cId="1454838741" sldId="411"/>
        </pc:sldMkLst>
      </pc:sldChg>
      <pc:sldChg chg="modSp add">
        <pc:chgData name="Parth" userId="45dc22c4-ca0b-4be7-ab5a-3ef74f0a344d" providerId="ADAL" clId="{7A30F863-7996-44B5-A42B-6C7DD9873174}" dt="2020-09-23T05:19:09.617" v="8436" actId="207"/>
        <pc:sldMkLst>
          <pc:docMk/>
          <pc:sldMk cId="2814159774" sldId="412"/>
        </pc:sldMkLst>
        <pc:spChg chg="mod">
          <ac:chgData name="Parth" userId="45dc22c4-ca0b-4be7-ab5a-3ef74f0a344d" providerId="ADAL" clId="{7A30F863-7996-44B5-A42B-6C7DD9873174}" dt="2020-09-23T05:19:09.617" v="8436" actId="207"/>
          <ac:spMkLst>
            <pc:docMk/>
            <pc:sldMk cId="2814159774" sldId="412"/>
            <ac:spMk id="3" creationId="{F13F7F45-76BA-4A72-A2A5-B6331AED2BCB}"/>
          </ac:spMkLst>
        </pc:spChg>
      </pc:sldChg>
      <pc:sldChg chg="del">
        <pc:chgData name="Parth" userId="45dc22c4-ca0b-4be7-ab5a-3ef74f0a344d" providerId="ADAL" clId="{7A30F863-7996-44B5-A42B-6C7DD9873174}" dt="2020-09-07T04:33:26.869" v="61" actId="2696"/>
        <pc:sldMkLst>
          <pc:docMk/>
          <pc:sldMk cId="3640030874" sldId="412"/>
        </pc:sldMkLst>
      </pc:sldChg>
      <pc:sldChg chg="del">
        <pc:chgData name="Parth" userId="45dc22c4-ca0b-4be7-ab5a-3ef74f0a344d" providerId="ADAL" clId="{7A30F863-7996-44B5-A42B-6C7DD9873174}" dt="2020-09-07T04:33:26.944" v="62" actId="2696"/>
        <pc:sldMkLst>
          <pc:docMk/>
          <pc:sldMk cId="608078502" sldId="413"/>
        </pc:sldMkLst>
      </pc:sldChg>
      <pc:sldChg chg="addSp delSp modSp add modAnim modNotesTx">
        <pc:chgData name="Parth" userId="45dc22c4-ca0b-4be7-ab5a-3ef74f0a344d" providerId="ADAL" clId="{7A30F863-7996-44B5-A42B-6C7DD9873174}" dt="2020-09-23T16:03:26.502" v="11236"/>
        <pc:sldMkLst>
          <pc:docMk/>
          <pc:sldMk cId="2852842975" sldId="413"/>
        </pc:sldMkLst>
        <pc:spChg chg="mod">
          <ac:chgData name="Parth" userId="45dc22c4-ca0b-4be7-ab5a-3ef74f0a344d" providerId="ADAL" clId="{7A30F863-7996-44B5-A42B-6C7DD9873174}" dt="2020-09-23T16:03:18.486" v="11234" actId="20577"/>
          <ac:spMkLst>
            <pc:docMk/>
            <pc:sldMk cId="2852842975" sldId="413"/>
            <ac:spMk id="3" creationId="{F13F7F45-76BA-4A72-A2A5-B6331AED2BCB}"/>
          </ac:spMkLst>
        </pc:spChg>
        <pc:picChg chg="del">
          <ac:chgData name="Parth" userId="45dc22c4-ca0b-4be7-ab5a-3ef74f0a344d" providerId="ADAL" clId="{7A30F863-7996-44B5-A42B-6C7DD9873174}" dt="2020-09-23T05:24:07.896" v="8540" actId="478"/>
          <ac:picMkLst>
            <pc:docMk/>
            <pc:sldMk cId="2852842975" sldId="413"/>
            <ac:picMk id="5" creationId="{1FFB8881-2694-41EC-8A57-0BBB2A275D84}"/>
          </ac:picMkLst>
        </pc:picChg>
        <pc:picChg chg="add mod">
          <ac:chgData name="Parth" userId="45dc22c4-ca0b-4be7-ab5a-3ef74f0a344d" providerId="ADAL" clId="{7A30F863-7996-44B5-A42B-6C7DD9873174}" dt="2020-09-23T16:02:19.349" v="11173" actId="1076"/>
          <ac:picMkLst>
            <pc:docMk/>
            <pc:sldMk cId="2852842975" sldId="413"/>
            <ac:picMk id="5" creationId="{F9BCFA41-E1E4-4F42-8AB9-0E79A5E5C7C4}"/>
          </ac:picMkLst>
        </pc:picChg>
      </pc:sldChg>
      <pc:sldChg chg="addSp modSp add mod modClrScheme chgLayout">
        <pc:chgData name="Parth" userId="45dc22c4-ca0b-4be7-ab5a-3ef74f0a344d" providerId="ADAL" clId="{7A30F863-7996-44B5-A42B-6C7DD9873174}" dt="2020-09-23T05:27:03.843" v="8726" actId="20577"/>
        <pc:sldMkLst>
          <pc:docMk/>
          <pc:sldMk cId="469925215" sldId="414"/>
        </pc:sldMkLst>
        <pc:spChg chg="mo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05:27:03.843" v="8726" actId="20577"/>
          <ac:spMkLst>
            <pc:docMk/>
            <pc:sldMk cId="469925215" sldId="414"/>
            <ac:spMk id="3" creationId="{F13F7F45-76BA-4A72-A2A5-B6331AED2BCB}"/>
          </ac:spMkLst>
        </pc:spChg>
        <pc:spChg chg="mod ord">
          <ac:chgData name="Parth" userId="45dc22c4-ca0b-4be7-ab5a-3ef74f0a344d" providerId="ADAL" clId="{7A30F863-7996-44B5-A42B-6C7DD9873174}" dt="2020-09-23T05:25:49.445" v="8672" actId="26606"/>
          <ac:spMkLst>
            <pc:docMk/>
            <pc:sldMk cId="469925215" sldId="414"/>
            <ac:spMk id="4" creationId="{DD4BB998-A2CA-4040-8ADB-6CA995F8D643}"/>
          </ac:spMkLst>
        </pc:spChg>
        <pc:picChg chg="add mod ord">
          <ac:chgData name="Parth" userId="45dc22c4-ca0b-4be7-ab5a-3ef74f0a344d" providerId="ADAL" clId="{7A30F863-7996-44B5-A42B-6C7DD9873174}" dt="2020-09-23T05:26:30.187" v="8679" actId="1076"/>
          <ac:picMkLst>
            <pc:docMk/>
            <pc:sldMk cId="469925215" sldId="414"/>
            <ac:picMk id="5" creationId="{A49D2E6F-5F33-42A0-B914-F7486850437D}"/>
          </ac:picMkLst>
        </pc:picChg>
      </pc:sldChg>
      <pc:sldChg chg="del">
        <pc:chgData name="Parth" userId="45dc22c4-ca0b-4be7-ab5a-3ef74f0a344d" providerId="ADAL" clId="{7A30F863-7996-44B5-A42B-6C7DD9873174}" dt="2020-09-07T04:33:26.980" v="63" actId="2696"/>
        <pc:sldMkLst>
          <pc:docMk/>
          <pc:sldMk cId="2355658395" sldId="414"/>
        </pc:sldMkLst>
      </pc:sldChg>
      <pc:sldChg chg="addSp delSp modSp add modNotesTx">
        <pc:chgData name="Parth" userId="45dc22c4-ca0b-4be7-ab5a-3ef74f0a344d" providerId="ADAL" clId="{7A30F863-7996-44B5-A42B-6C7DD9873174}" dt="2020-09-23T14:32:27.638" v="9123" actId="20577"/>
        <pc:sldMkLst>
          <pc:docMk/>
          <pc:sldMk cId="164938304" sldId="415"/>
        </pc:sldMkLst>
        <pc:spChg chg="del mod">
          <ac:chgData name="Parth" userId="45dc22c4-ca0b-4be7-ab5a-3ef74f0a344d" providerId="ADAL" clId="{7A30F863-7996-44B5-A42B-6C7DD9873174}" dt="2020-09-23T14:26:32.273" v="8730" actId="478"/>
          <ac:spMkLst>
            <pc:docMk/>
            <pc:sldMk cId="164938304" sldId="415"/>
            <ac:spMk id="3" creationId="{F13F7F45-76BA-4A72-A2A5-B6331AED2BCB}"/>
          </ac:spMkLst>
        </pc:spChg>
        <pc:spChg chg="add mod">
          <ac:chgData name="Parth" userId="45dc22c4-ca0b-4be7-ab5a-3ef74f0a344d" providerId="ADAL" clId="{7A30F863-7996-44B5-A42B-6C7DD9873174}" dt="2020-09-23T14:27:00.172" v="8734" actId="2085"/>
          <ac:spMkLst>
            <pc:docMk/>
            <pc:sldMk cId="164938304" sldId="415"/>
            <ac:spMk id="6" creationId="{034E4987-0940-4BD6-AA85-18DFD057C00C}"/>
          </ac:spMkLst>
        </pc:spChg>
        <pc:spChg chg="add mod">
          <ac:chgData name="Parth" userId="45dc22c4-ca0b-4be7-ab5a-3ef74f0a344d" providerId="ADAL" clId="{7A30F863-7996-44B5-A42B-6C7DD9873174}" dt="2020-09-23T14:30:39.773" v="8885" actId="207"/>
          <ac:spMkLst>
            <pc:docMk/>
            <pc:sldMk cId="164938304" sldId="415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4:26:34.862" v="8731" actId="1076"/>
          <ac:picMkLst>
            <pc:docMk/>
            <pc:sldMk cId="164938304" sldId="415"/>
            <ac:picMk id="5" creationId="{A49D2E6F-5F33-42A0-B914-F7486850437D}"/>
          </ac:picMkLst>
        </pc:picChg>
        <pc:picChg chg="add mod ord">
          <ac:chgData name="Parth" userId="45dc22c4-ca0b-4be7-ab5a-3ef74f0a344d" providerId="ADAL" clId="{7A30F863-7996-44B5-A42B-6C7DD9873174}" dt="2020-09-23T14:27:45.475" v="8744" actId="1076"/>
          <ac:picMkLst>
            <pc:docMk/>
            <pc:sldMk cId="164938304" sldId="415"/>
            <ac:picMk id="7" creationId="{CFD16F4E-B3AD-4E47-995A-24E8EBFE322E}"/>
          </ac:picMkLst>
        </pc:picChg>
      </pc:sldChg>
      <pc:sldChg chg="del">
        <pc:chgData name="Parth" userId="45dc22c4-ca0b-4be7-ab5a-3ef74f0a344d" providerId="ADAL" clId="{7A30F863-7996-44B5-A42B-6C7DD9873174}" dt="2020-09-07T04:33:27.073" v="64" actId="2696"/>
        <pc:sldMkLst>
          <pc:docMk/>
          <pc:sldMk cId="2872852022" sldId="415"/>
        </pc:sldMkLst>
      </pc:sldChg>
      <pc:sldChg chg="modSp add modNotesTx">
        <pc:chgData name="Parth" userId="45dc22c4-ca0b-4be7-ab5a-3ef74f0a344d" providerId="ADAL" clId="{7A30F863-7996-44B5-A42B-6C7DD9873174}" dt="2020-09-23T14:32:35.253" v="9124" actId="6549"/>
        <pc:sldMkLst>
          <pc:docMk/>
          <pc:sldMk cId="3897770900" sldId="416"/>
        </pc:sldMkLst>
        <pc:spChg chg="mod">
          <ac:chgData name="Parth" userId="45dc22c4-ca0b-4be7-ab5a-3ef74f0a344d" providerId="ADAL" clId="{7A30F863-7996-44B5-A42B-6C7DD9873174}" dt="2020-09-23T14:31:42.487" v="8979" actId="20577"/>
          <ac:spMkLst>
            <pc:docMk/>
            <pc:sldMk cId="3897770900" sldId="416"/>
            <ac:spMk id="8" creationId="{E9F6A9FA-968A-4C7E-9FB6-F6C441D8B5D6}"/>
          </ac:spMkLst>
        </pc:spChg>
      </pc:sldChg>
      <pc:sldChg chg="modSp add modNotesTx">
        <pc:chgData name="Parth" userId="45dc22c4-ca0b-4be7-ab5a-3ef74f0a344d" providerId="ADAL" clId="{7A30F863-7996-44B5-A42B-6C7DD9873174}" dt="2020-09-23T14:40:23.152" v="9401" actId="20577"/>
        <pc:sldMkLst>
          <pc:docMk/>
          <pc:sldMk cId="3654474442" sldId="417"/>
        </pc:sldMkLst>
        <pc:spChg chg="mod">
          <ac:chgData name="Parth" userId="45dc22c4-ca0b-4be7-ab5a-3ef74f0a344d" providerId="ADAL" clId="{7A30F863-7996-44B5-A42B-6C7DD9873174}" dt="2020-09-23T14:39:15.908" v="9208" actId="20577"/>
          <ac:spMkLst>
            <pc:docMk/>
            <pc:sldMk cId="3654474442" sldId="417"/>
            <ac:spMk id="8" creationId="{E9F6A9FA-968A-4C7E-9FB6-F6C441D8B5D6}"/>
          </ac:spMkLst>
        </pc:spChg>
      </pc:sldChg>
      <pc:sldChg chg="modSp add">
        <pc:chgData name="Parth" userId="45dc22c4-ca0b-4be7-ab5a-3ef74f0a344d" providerId="ADAL" clId="{7A30F863-7996-44B5-A42B-6C7DD9873174}" dt="2020-09-23T14:56:58.911" v="9783" actId="20577"/>
        <pc:sldMkLst>
          <pc:docMk/>
          <pc:sldMk cId="1974339266" sldId="418"/>
        </pc:sldMkLst>
        <pc:spChg chg="mod">
          <ac:chgData name="Parth" userId="45dc22c4-ca0b-4be7-ab5a-3ef74f0a344d" providerId="ADAL" clId="{7A30F863-7996-44B5-A42B-6C7DD9873174}" dt="2020-09-23T14:51:05.056" v="9502" actId="20577"/>
          <ac:spMkLst>
            <pc:docMk/>
            <pc:sldMk cId="1974339266" sldId="418"/>
            <ac:spMk id="2" creationId="{E52B6770-1C01-4549-9A19-AF4D406E7B13}"/>
          </ac:spMkLst>
        </pc:spChg>
        <pc:spChg chg="mod">
          <ac:chgData name="Parth" userId="45dc22c4-ca0b-4be7-ab5a-3ef74f0a344d" providerId="ADAL" clId="{7A30F863-7996-44B5-A42B-6C7DD9873174}" dt="2020-09-23T14:56:58.911" v="9783" actId="20577"/>
          <ac:spMkLst>
            <pc:docMk/>
            <pc:sldMk cId="1974339266" sldId="418"/>
            <ac:spMk id="3" creationId="{F13F7F45-76BA-4A72-A2A5-B6331AED2BCB}"/>
          </ac:spMkLst>
        </pc:spChg>
        <pc:picChg chg="mod">
          <ac:chgData name="Parth" userId="45dc22c4-ca0b-4be7-ab5a-3ef74f0a344d" providerId="ADAL" clId="{7A30F863-7996-44B5-A42B-6C7DD9873174}" dt="2020-09-23T14:52:33.594" v="9656" actId="1076"/>
          <ac:picMkLst>
            <pc:docMk/>
            <pc:sldMk cId="1974339266" sldId="418"/>
            <ac:picMk id="5" creationId="{A49D2E6F-5F33-42A0-B914-F7486850437D}"/>
          </ac:picMkLst>
        </pc:picChg>
      </pc:sldChg>
      <pc:sldChg chg="addSp delSp modSp add mod modClrScheme chgLayout">
        <pc:chgData name="Parth" userId="45dc22c4-ca0b-4be7-ab5a-3ef74f0a344d" providerId="ADAL" clId="{7A30F863-7996-44B5-A42B-6C7DD9873174}" dt="2020-09-23T15:27:25.484" v="10800" actId="6549"/>
        <pc:sldMkLst>
          <pc:docMk/>
          <pc:sldMk cId="2874422840" sldId="419"/>
        </pc:sldMkLst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2" creationId="{D883527D-3240-4D69-BCC5-5A48E5C9DDA1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3" creationId="{DFBC285B-5A77-4022-BDEC-E5DA799A33F6}"/>
          </ac:spMkLst>
        </pc:spChg>
        <pc:spChg chg="del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4" creationId="{7700C294-E99E-40F1-B2B9-D9249B5DA64A}"/>
          </ac:spMkLst>
        </pc:spChg>
        <pc:spChg chg="mod">
          <ac:chgData name="Parth" userId="45dc22c4-ca0b-4be7-ab5a-3ef74f0a344d" providerId="ADAL" clId="{7A30F863-7996-44B5-A42B-6C7DD9873174}" dt="2020-09-23T14:59:56.952" v="9785" actId="26606"/>
          <ac:spMkLst>
            <pc:docMk/>
            <pc:sldMk cId="2874422840" sldId="419"/>
            <ac:spMk id="5" creationId="{5DABA703-D5C0-491C-A9A2-B6A97BC4434D}"/>
          </ac:spMkLst>
        </pc:spChg>
        <pc:spChg chg="add mod">
          <ac:chgData name="Parth" userId="45dc22c4-ca0b-4be7-ab5a-3ef74f0a344d" providerId="ADAL" clId="{7A30F863-7996-44B5-A42B-6C7DD9873174}" dt="2020-09-23T15:00:10.209" v="9839" actId="20577"/>
          <ac:spMkLst>
            <pc:docMk/>
            <pc:sldMk cId="2874422840" sldId="419"/>
            <ac:spMk id="10" creationId="{7FB0180F-3623-4FB2-8DF6-94E40EC97B66}"/>
          </ac:spMkLst>
        </pc:spChg>
        <pc:spChg chg="add mod">
          <ac:chgData name="Parth" userId="45dc22c4-ca0b-4be7-ab5a-3ef74f0a344d" providerId="ADAL" clId="{7A30F863-7996-44B5-A42B-6C7DD9873174}" dt="2020-09-23T15:27:25.484" v="10800" actId="6549"/>
          <ac:spMkLst>
            <pc:docMk/>
            <pc:sldMk cId="2874422840" sldId="419"/>
            <ac:spMk id="12" creationId="{806AD159-292C-48FE-900E-7F7DFF93ABD8}"/>
          </ac:spMkLst>
        </pc:spChg>
      </pc:sldChg>
      <pc:sldChg chg="add del">
        <pc:chgData name="Parth" userId="45dc22c4-ca0b-4be7-ab5a-3ef74f0a344d" providerId="ADAL" clId="{7A30F863-7996-44B5-A42B-6C7DD9873174}" dt="2020-09-23T15:06:36.322" v="10058" actId="2696"/>
        <pc:sldMkLst>
          <pc:docMk/>
          <pc:sldMk cId="2492309389" sldId="420"/>
        </pc:sldMkLst>
      </pc:sldChg>
      <pc:sldChg chg="addSp delSp modSp add ord modAnim modNotesTx">
        <pc:chgData name="Parth" userId="45dc22c4-ca0b-4be7-ab5a-3ef74f0a344d" providerId="ADAL" clId="{7A30F863-7996-44B5-A42B-6C7DD9873174}" dt="2020-09-23T15:29:49.646" v="10983" actId="6549"/>
        <pc:sldMkLst>
          <pc:docMk/>
          <pc:sldMk cId="2622895971" sldId="421"/>
        </pc:sldMkLst>
        <pc:spChg chg="mod">
          <ac:chgData name="Parth" userId="45dc22c4-ca0b-4be7-ab5a-3ef74f0a344d" providerId="ADAL" clId="{7A30F863-7996-44B5-A42B-6C7DD9873174}" dt="2020-09-23T15:10:55.429" v="10196" actId="20577"/>
          <ac:spMkLst>
            <pc:docMk/>
            <pc:sldMk cId="2622895971" sldId="421"/>
            <ac:spMk id="2" creationId="{E52B6770-1C01-4549-9A19-AF4D406E7B13}"/>
          </ac:spMkLst>
        </pc:spChg>
        <pc:spChg chg="del">
          <ac:chgData name="Parth" userId="45dc22c4-ca0b-4be7-ab5a-3ef74f0a344d" providerId="ADAL" clId="{7A30F863-7996-44B5-A42B-6C7DD9873174}" dt="2020-09-23T15:06:12.216" v="10054" actId="478"/>
          <ac:spMkLst>
            <pc:docMk/>
            <pc:sldMk cId="2622895971" sldId="421"/>
            <ac:spMk id="6" creationId="{034E4987-0940-4BD6-AA85-18DFD057C00C}"/>
          </ac:spMkLst>
        </pc:spChg>
        <pc:spChg chg="del mod">
          <ac:chgData name="Parth" userId="45dc22c4-ca0b-4be7-ab5a-3ef74f0a344d" providerId="ADAL" clId="{7A30F863-7996-44B5-A42B-6C7DD9873174}" dt="2020-09-23T15:06:13.261" v="10056" actId="478"/>
          <ac:spMkLst>
            <pc:docMk/>
            <pc:sldMk cId="2622895971" sldId="421"/>
            <ac:spMk id="8" creationId="{E9F6A9FA-968A-4C7E-9FB6-F6C441D8B5D6}"/>
          </ac:spMkLst>
        </pc:spChg>
        <pc:spChg chg="add mod">
          <ac:chgData name="Parth" userId="45dc22c4-ca0b-4be7-ab5a-3ef74f0a344d" providerId="ADAL" clId="{7A30F863-7996-44B5-A42B-6C7DD9873174}" dt="2020-09-23T15:29:49.646" v="10983" actId="6549"/>
          <ac:spMkLst>
            <pc:docMk/>
            <pc:sldMk cId="2622895971" sldId="421"/>
            <ac:spMk id="10" creationId="{2C22C04B-6102-478C-935E-5A9CF021DD19}"/>
          </ac:spMkLst>
        </pc:spChg>
        <pc:picChg chg="mod ord">
          <ac:chgData name="Parth" userId="45dc22c4-ca0b-4be7-ab5a-3ef74f0a344d" providerId="ADAL" clId="{7A30F863-7996-44B5-A42B-6C7DD9873174}" dt="2020-09-23T15:06:25.124" v="10057" actId="26606"/>
          <ac:picMkLst>
            <pc:docMk/>
            <pc:sldMk cId="2622895971" sldId="421"/>
            <ac:picMk id="5" creationId="{A49D2E6F-5F33-42A0-B914-F7486850437D}"/>
          </ac:picMkLst>
        </pc:picChg>
        <pc:picChg chg="del">
          <ac:chgData name="Parth" userId="45dc22c4-ca0b-4be7-ab5a-3ef74f0a344d" providerId="ADAL" clId="{7A30F863-7996-44B5-A42B-6C7DD9873174}" dt="2020-09-23T15:06:11.860" v="10053" actId="478"/>
          <ac:picMkLst>
            <pc:docMk/>
            <pc:sldMk cId="2622895971" sldId="421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5:18:23.574" v="10441" actId="6549"/>
        <pc:sldMkLst>
          <pc:docMk/>
          <pc:sldMk cId="4071874132" sldId="422"/>
        </pc:sldMkLst>
        <pc:spChg chg="mod">
          <ac:chgData name="Parth" userId="45dc22c4-ca0b-4be7-ab5a-3ef74f0a344d" providerId="ADAL" clId="{7A30F863-7996-44B5-A42B-6C7DD9873174}" dt="2020-09-23T15:18:23.574" v="10441" actId="6549"/>
          <ac:spMkLst>
            <pc:docMk/>
            <pc:sldMk cId="4071874132" sldId="422"/>
            <ac:spMk id="10" creationId="{2C22C04B-6102-478C-935E-5A9CF021DD19}"/>
          </ac:spMkLst>
        </pc:spChg>
      </pc:sldChg>
      <pc:sldChg chg="modSp add modNotesTx">
        <pc:chgData name="Parth" userId="45dc22c4-ca0b-4be7-ab5a-3ef74f0a344d" providerId="ADAL" clId="{7A30F863-7996-44B5-A42B-6C7DD9873174}" dt="2020-09-23T15:34:54.548" v="11057" actId="20577"/>
        <pc:sldMkLst>
          <pc:docMk/>
          <pc:sldMk cId="3579476288" sldId="423"/>
        </pc:sldMkLst>
        <pc:spChg chg="mod">
          <ac:chgData name="Parth" userId="45dc22c4-ca0b-4be7-ab5a-3ef74f0a344d" providerId="ADAL" clId="{7A30F863-7996-44B5-A42B-6C7DD9873174}" dt="2020-09-23T15:31:05.733" v="10989" actId="20577"/>
          <ac:spMkLst>
            <pc:docMk/>
            <pc:sldMk cId="3579476288" sldId="423"/>
            <ac:spMk id="10" creationId="{2C22C04B-6102-478C-935E-5A9CF021DD19}"/>
          </ac:spMkLst>
        </pc:spChg>
      </pc:sldChg>
      <pc:sldChg chg="modSp add ord modNotesTx">
        <pc:chgData name="Parth" userId="45dc22c4-ca0b-4be7-ab5a-3ef74f0a344d" providerId="ADAL" clId="{7A30F863-7996-44B5-A42B-6C7DD9873174}" dt="2020-09-23T15:32:13.316" v="11025" actId="20577"/>
        <pc:sldMkLst>
          <pc:docMk/>
          <pc:sldMk cId="1392361355" sldId="424"/>
        </pc:sldMkLst>
        <pc:spChg chg="mod">
          <ac:chgData name="Parth" userId="45dc22c4-ca0b-4be7-ab5a-3ef74f0a344d" providerId="ADAL" clId="{7A30F863-7996-44B5-A42B-6C7DD9873174}" dt="2020-09-23T15:27:35.133" v="10802" actId="1076"/>
          <ac:spMkLst>
            <pc:docMk/>
            <pc:sldMk cId="1392361355" sldId="424"/>
            <ac:spMk id="6" creationId="{034E4987-0940-4BD6-AA85-18DFD057C00C}"/>
          </ac:spMkLst>
        </pc:spChg>
        <pc:spChg chg="mod">
          <ac:chgData name="Parth" userId="45dc22c4-ca0b-4be7-ab5a-3ef74f0a344d" providerId="ADAL" clId="{7A30F863-7996-44B5-A42B-6C7DD9873174}" dt="2020-09-23T15:28:31.597" v="10893" actId="207"/>
          <ac:spMkLst>
            <pc:docMk/>
            <pc:sldMk cId="1392361355" sldId="424"/>
            <ac:spMk id="8" creationId="{E9F6A9FA-968A-4C7E-9FB6-F6C441D8B5D6}"/>
          </ac:spMkLst>
        </pc:spChg>
        <pc:picChg chg="mod">
          <ac:chgData name="Parth" userId="45dc22c4-ca0b-4be7-ab5a-3ef74f0a344d" providerId="ADAL" clId="{7A30F863-7996-44B5-A42B-6C7DD9873174}" dt="2020-09-23T15:27:32.041" v="10801" actId="1076"/>
          <ac:picMkLst>
            <pc:docMk/>
            <pc:sldMk cId="1392361355" sldId="424"/>
            <ac:picMk id="7" creationId="{CFD16F4E-B3AD-4E47-995A-24E8EBFE322E}"/>
          </ac:picMkLst>
        </pc:picChg>
      </pc:sldChg>
      <pc:sldChg chg="modSp add modAnim">
        <pc:chgData name="Parth" userId="45dc22c4-ca0b-4be7-ab5a-3ef74f0a344d" providerId="ADAL" clId="{7A30F863-7996-44B5-A42B-6C7DD9873174}" dt="2020-09-23T16:14:41.175" v="11732"/>
        <pc:sldMkLst>
          <pc:docMk/>
          <pc:sldMk cId="1885622442" sldId="425"/>
        </pc:sldMkLst>
        <pc:spChg chg="mod">
          <ac:chgData name="Parth" userId="45dc22c4-ca0b-4be7-ab5a-3ef74f0a344d" providerId="ADAL" clId="{7A30F863-7996-44B5-A42B-6C7DD9873174}" dt="2020-09-23T16:14:34.034" v="11731" actId="5793"/>
          <ac:spMkLst>
            <pc:docMk/>
            <pc:sldMk cId="1885622442" sldId="425"/>
            <ac:spMk id="10" creationId="{2C22C04B-6102-478C-935E-5A9CF021DD19}"/>
          </ac:spMkLst>
        </pc:sp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535807493" sldId="426"/>
        </pc:sldMkLst>
        <pc:spChg chg="mod">
          <ac:chgData name="Parth" userId="45dc22c4-ca0b-4be7-ab5a-3ef74f0a344d" providerId="ADAL" clId="{7A30F863-7996-44B5-A42B-6C7DD9873174}" dt="2020-09-30T15:30:23.199" v="11785" actId="20577"/>
          <ac:spMkLst>
            <pc:docMk/>
            <pc:sldMk cId="535807493" sldId="426"/>
            <ac:spMk id="10" creationId="{2C22C04B-6102-478C-935E-5A9CF021DD19}"/>
          </ac:spMkLst>
        </pc:spChg>
      </pc:sldChg>
      <pc:sldChg chg="add">
        <pc:chgData name="Parth" userId="45dc22c4-ca0b-4be7-ab5a-3ef74f0a344d" providerId="ADAL" clId="{7A30F863-7996-44B5-A42B-6C7DD9873174}" dt="2020-09-23T15:58:46.922" v="11169"/>
        <pc:sldMkLst>
          <pc:docMk/>
          <pc:sldMk cId="61897536" sldId="427"/>
        </pc:sldMkLst>
      </pc:sldChg>
      <pc:sldChg chg="addSp delSp modSp add modAnim">
        <pc:chgData name="Parth" userId="45dc22c4-ca0b-4be7-ab5a-3ef74f0a344d" providerId="ADAL" clId="{7A30F863-7996-44B5-A42B-6C7DD9873174}" dt="2020-09-23T16:09:22.155" v="11322"/>
        <pc:sldMkLst>
          <pc:docMk/>
          <pc:sldMk cId="3222052092" sldId="428"/>
        </pc:sldMkLst>
        <pc:spChg chg="mod">
          <ac:chgData name="Parth" userId="45dc22c4-ca0b-4be7-ab5a-3ef74f0a344d" providerId="ADAL" clId="{7A30F863-7996-44B5-A42B-6C7DD9873174}" dt="2020-09-23T16:09:17.714" v="11321" actId="113"/>
          <ac:spMkLst>
            <pc:docMk/>
            <pc:sldMk cId="3222052092" sldId="428"/>
            <ac:spMk id="3" creationId="{F13F7F45-76BA-4A72-A2A5-B6331AED2BCB}"/>
          </ac:spMkLst>
        </pc:spChg>
        <pc:spChg chg="ord">
          <ac:chgData name="Parth" userId="45dc22c4-ca0b-4be7-ab5a-3ef74f0a344d" providerId="ADAL" clId="{7A30F863-7996-44B5-A42B-6C7DD9873174}" dt="2020-09-23T16:08:54.261" v="11240" actId="26606"/>
          <ac:spMkLst>
            <pc:docMk/>
            <pc:sldMk cId="3222052092" sldId="428"/>
            <ac:spMk id="4" creationId="{DD4BB998-A2CA-4040-8ADB-6CA995F8D643}"/>
          </ac:spMkLst>
        </pc:spChg>
        <pc:picChg chg="del">
          <ac:chgData name="Parth" userId="45dc22c4-ca0b-4be7-ab5a-3ef74f0a344d" providerId="ADAL" clId="{7A30F863-7996-44B5-A42B-6C7DD9873174}" dt="2020-09-23T16:08:44.145" v="11238" actId="478"/>
          <ac:picMkLst>
            <pc:docMk/>
            <pc:sldMk cId="3222052092" sldId="428"/>
            <ac:picMk id="5" creationId="{A49D2E6F-5F33-42A0-B914-F7486850437D}"/>
          </ac:picMkLst>
        </pc:picChg>
        <pc:picChg chg="add mod">
          <ac:chgData name="Parth" userId="45dc22c4-ca0b-4be7-ab5a-3ef74f0a344d" providerId="ADAL" clId="{7A30F863-7996-44B5-A42B-6C7DD9873174}" dt="2020-09-23T16:08:54.261" v="11240" actId="26606"/>
          <ac:picMkLst>
            <pc:docMk/>
            <pc:sldMk cId="3222052092" sldId="428"/>
            <ac:picMk id="6" creationId="{CF5B23E9-BF3E-4F47-AC4B-8088294CD8B3}"/>
          </ac:picMkLst>
        </pc:picChg>
      </pc:sldChg>
      <pc:sldChg chg="modSp add ord">
        <pc:chgData name="Parth" userId="45dc22c4-ca0b-4be7-ab5a-3ef74f0a344d" providerId="ADAL" clId="{7A30F863-7996-44B5-A42B-6C7DD9873174}" dt="2020-09-30T16:16:05.610" v="12448"/>
        <pc:sldMkLst>
          <pc:docMk/>
          <pc:sldMk cId="2821103423" sldId="429"/>
        </pc:sldMkLst>
        <pc:spChg chg="mod">
          <ac:chgData name="Parth" userId="45dc22c4-ca0b-4be7-ab5a-3ef74f0a344d" providerId="ADAL" clId="{7A30F863-7996-44B5-A42B-6C7DD9873174}" dt="2020-09-23T16:13:54.518" v="11650"/>
          <ac:spMkLst>
            <pc:docMk/>
            <pc:sldMk cId="2821103423" sldId="429"/>
            <ac:spMk id="10" creationId="{2C22C04B-6102-478C-935E-5A9CF021DD19}"/>
          </ac:spMkLst>
        </pc:spChg>
      </pc:sldChg>
      <pc:sldChg chg="modSp add modAnim">
        <pc:chgData name="Parth" userId="45dc22c4-ca0b-4be7-ab5a-3ef74f0a344d" providerId="ADAL" clId="{7A30F863-7996-44B5-A42B-6C7DD9873174}" dt="2020-09-23T16:16:23.429" v="11782" actId="207"/>
        <pc:sldMkLst>
          <pc:docMk/>
          <pc:sldMk cId="806260968" sldId="430"/>
        </pc:sldMkLst>
        <pc:spChg chg="mod">
          <ac:chgData name="Parth" userId="45dc22c4-ca0b-4be7-ab5a-3ef74f0a344d" providerId="ADAL" clId="{7A30F863-7996-44B5-A42B-6C7DD9873174}" dt="2020-09-23T16:16:23.429" v="11782" actId="207"/>
          <ac:spMkLst>
            <pc:docMk/>
            <pc:sldMk cId="806260968" sldId="430"/>
            <ac:spMk id="10" creationId="{2C22C04B-6102-478C-935E-5A9CF021DD19}"/>
          </ac:spMkLst>
        </pc:spChg>
      </pc:sldChg>
      <pc:sldChg chg="addSp delSp modSp add modNotesTx">
        <pc:chgData name="Parth" userId="45dc22c4-ca0b-4be7-ab5a-3ef74f0a344d" providerId="ADAL" clId="{7A30F863-7996-44B5-A42B-6C7DD9873174}" dt="2020-09-30T16:16:18.978" v="12450" actId="6549"/>
        <pc:sldMkLst>
          <pc:docMk/>
          <pc:sldMk cId="2923107288" sldId="431"/>
        </pc:sldMkLst>
        <pc:spChg chg="add del mod">
          <ac:chgData name="Parth" userId="45dc22c4-ca0b-4be7-ab5a-3ef74f0a344d" providerId="ADAL" clId="{7A30F863-7996-44B5-A42B-6C7DD9873174}" dt="2020-09-30T15:59:01.281" v="11859" actId="478"/>
          <ac:spMkLst>
            <pc:docMk/>
            <pc:sldMk cId="2923107288" sldId="431"/>
            <ac:spMk id="6" creationId="{2B0F862A-1D42-478D-B26D-69561C64B503}"/>
          </ac:spMkLst>
        </pc:spChg>
        <pc:spChg chg="mod">
          <ac:chgData name="Parth" userId="45dc22c4-ca0b-4be7-ab5a-3ef74f0a344d" providerId="ADAL" clId="{7A30F863-7996-44B5-A42B-6C7DD9873174}" dt="2020-09-30T16:16:18.978" v="12450" actId="6549"/>
          <ac:spMkLst>
            <pc:docMk/>
            <pc:sldMk cId="2923107288" sldId="431"/>
            <ac:spMk id="10" creationId="{2C22C04B-6102-478C-935E-5A9CF021DD19}"/>
          </ac:spMkLst>
        </pc:spChg>
        <pc:picChg chg="add del">
          <ac:chgData name="Parth" userId="45dc22c4-ca0b-4be7-ab5a-3ef74f0a344d" providerId="ADAL" clId="{7A30F863-7996-44B5-A42B-6C7DD9873174}" dt="2020-09-30T16:00:38.710" v="11954"/>
          <ac:picMkLst>
            <pc:docMk/>
            <pc:sldMk cId="2923107288" sldId="431"/>
            <ac:picMk id="3" creationId="{4FEEBE6F-CC7D-4144-82BF-4977C4D9DAE9}"/>
          </ac:picMkLst>
        </pc:picChg>
      </pc:sldChg>
      <pc:sldChg chg="modSp add">
        <pc:chgData name="Parth" userId="45dc22c4-ca0b-4be7-ab5a-3ef74f0a344d" providerId="ADAL" clId="{7A30F863-7996-44B5-A42B-6C7DD9873174}" dt="2020-09-30T15:57:52.289" v="11855" actId="207"/>
        <pc:sldMkLst>
          <pc:docMk/>
          <pc:sldMk cId="4078246167" sldId="432"/>
        </pc:sldMkLst>
        <pc:spChg chg="mod">
          <ac:chgData name="Parth" userId="45dc22c4-ca0b-4be7-ab5a-3ef74f0a344d" providerId="ADAL" clId="{7A30F863-7996-44B5-A42B-6C7DD9873174}" dt="2020-09-30T15:57:52.289" v="11855" actId="207"/>
          <ac:spMkLst>
            <pc:docMk/>
            <pc:sldMk cId="4078246167" sldId="432"/>
            <ac:spMk id="10" creationId="{2C22C04B-6102-478C-935E-5A9CF021DD19}"/>
          </ac:spMkLst>
        </pc:spChg>
      </pc:sldChg>
      <pc:sldChg chg="addSp delSp modSp add modAnim modNotesTx">
        <pc:chgData name="Parth" userId="45dc22c4-ca0b-4be7-ab5a-3ef74f0a344d" providerId="ADAL" clId="{7A30F863-7996-44B5-A42B-6C7DD9873174}" dt="2020-09-30T16:10:26.041" v="12216"/>
        <pc:sldMkLst>
          <pc:docMk/>
          <pc:sldMk cId="569472849" sldId="433"/>
        </pc:sldMkLst>
        <pc:spChg chg="add mod">
          <ac:chgData name="Parth" userId="45dc22c4-ca0b-4be7-ab5a-3ef74f0a344d" providerId="ADAL" clId="{7A30F863-7996-44B5-A42B-6C7DD9873174}" dt="2020-09-30T16:04:55.349" v="12146" actId="1076"/>
          <ac:spMkLst>
            <pc:docMk/>
            <pc:sldMk cId="569472849" sldId="433"/>
            <ac:spMk id="7" creationId="{3F21930A-56F5-4E65-8EE9-9E763BD6E779}"/>
          </ac:spMkLst>
        </pc:spChg>
        <pc:spChg chg="del">
          <ac:chgData name="Parth" userId="45dc22c4-ca0b-4be7-ab5a-3ef74f0a344d" providerId="ADAL" clId="{7A30F863-7996-44B5-A42B-6C7DD9873174}" dt="2020-09-30T15:59:04.587" v="11860" actId="478"/>
          <ac:spMkLst>
            <pc:docMk/>
            <pc:sldMk cId="569472849" sldId="433"/>
            <ac:spMk id="10" creationId="{2C22C04B-6102-478C-935E-5A9CF021DD19}"/>
          </ac:spMkLst>
        </pc:spChg>
        <pc:spChg chg="add mod">
          <ac:chgData name="Parth" userId="45dc22c4-ca0b-4be7-ab5a-3ef74f0a344d" providerId="ADAL" clId="{7A30F863-7996-44B5-A42B-6C7DD9873174}" dt="2020-09-30T16:10:22.763" v="12215" actId="1076"/>
          <ac:spMkLst>
            <pc:docMk/>
            <pc:sldMk cId="569472849" sldId="433"/>
            <ac:spMk id="11" creationId="{FF42E011-D7E4-49EA-A695-856BEB72019F}"/>
          </ac:spMkLst>
        </pc:spChg>
        <pc:picChg chg="add mod ord">
          <ac:chgData name="Parth" userId="45dc22c4-ca0b-4be7-ab5a-3ef74f0a344d" providerId="ADAL" clId="{7A30F863-7996-44B5-A42B-6C7DD9873174}" dt="2020-09-30T15:59:42.838" v="11884" actId="1076"/>
          <ac:picMkLst>
            <pc:docMk/>
            <pc:sldMk cId="569472849" sldId="433"/>
            <ac:picMk id="8" creationId="{0C0E8939-C48A-4016-90D5-F055991C13D2}"/>
          </ac:picMkLst>
        </pc:picChg>
      </pc:sldChg>
      <pc:sldChg chg="addSp delSp modSp add">
        <pc:chgData name="Parth" userId="45dc22c4-ca0b-4be7-ab5a-3ef74f0a344d" providerId="ADAL" clId="{7A30F863-7996-44B5-A42B-6C7DD9873174}" dt="2020-09-30T16:13:13.048" v="12414"/>
        <pc:sldMkLst>
          <pc:docMk/>
          <pc:sldMk cId="3613519121" sldId="434"/>
        </pc:sldMkLst>
        <pc:spChg chg="del">
          <ac:chgData name="Parth" userId="45dc22c4-ca0b-4be7-ab5a-3ef74f0a344d" providerId="ADAL" clId="{7A30F863-7996-44B5-A42B-6C7DD9873174}" dt="2020-09-30T16:06:51.031" v="12148" actId="478"/>
          <ac:spMkLst>
            <pc:docMk/>
            <pc:sldMk cId="3613519121" sldId="434"/>
            <ac:spMk id="6" creationId="{2B0F862A-1D42-478D-B26D-69561C64B503}"/>
          </ac:spMkLst>
        </pc:spChg>
        <pc:spChg chg="add del mod">
          <ac:chgData name="Parth" userId="45dc22c4-ca0b-4be7-ab5a-3ef74f0a344d" providerId="ADAL" clId="{7A30F863-7996-44B5-A42B-6C7DD9873174}" dt="2020-09-30T16:07:00.597" v="12152" actId="478"/>
          <ac:spMkLst>
            <pc:docMk/>
            <pc:sldMk cId="3613519121" sldId="434"/>
            <ac:spMk id="9" creationId="{B9A2182C-56B9-416F-B41E-F22AB9272742}"/>
          </ac:spMkLst>
        </pc:spChg>
        <pc:spChg chg="add mod">
          <ac:chgData name="Parth" userId="45dc22c4-ca0b-4be7-ab5a-3ef74f0a344d" providerId="ADAL" clId="{7A30F863-7996-44B5-A42B-6C7DD9873174}" dt="2020-09-30T16:13:13.048" v="12414"/>
          <ac:spMkLst>
            <pc:docMk/>
            <pc:sldMk cId="3613519121" sldId="434"/>
            <ac:spMk id="10" creationId="{7D96458C-6400-4932-A3B3-9A3CEDA9370F}"/>
          </ac:spMkLst>
        </pc:spChg>
        <pc:picChg chg="del">
          <ac:chgData name="Parth" userId="45dc22c4-ca0b-4be7-ab5a-3ef74f0a344d" providerId="ADAL" clId="{7A30F863-7996-44B5-A42B-6C7DD9873174}" dt="2020-09-30T16:06:52.502" v="12149" actId="478"/>
          <ac:picMkLst>
            <pc:docMk/>
            <pc:sldMk cId="3613519121" sldId="434"/>
            <ac:picMk id="5" creationId="{A49D2E6F-5F33-42A0-B914-F7486850437D}"/>
          </ac:picMkLst>
        </pc:picChg>
      </pc:sldChg>
      <pc:sldChg chg="addSp delSp modSp add">
        <pc:chgData name="Parth" userId="45dc22c4-ca0b-4be7-ab5a-3ef74f0a344d" providerId="ADAL" clId="{7A30F863-7996-44B5-A42B-6C7DD9873174}" dt="2020-09-30T16:15:04.991" v="12433" actId="478"/>
        <pc:sldMkLst>
          <pc:docMk/>
          <pc:sldMk cId="946780568" sldId="435"/>
        </pc:sldMkLst>
        <pc:spChg chg="add del mod">
          <ac:chgData name="Parth" userId="45dc22c4-ca0b-4be7-ab5a-3ef74f0a344d" providerId="ADAL" clId="{7A30F863-7996-44B5-A42B-6C7DD9873174}" dt="2020-09-30T16:15:04.991" v="12433" actId="478"/>
          <ac:spMkLst>
            <pc:docMk/>
            <pc:sldMk cId="946780568" sldId="435"/>
            <ac:spMk id="3" creationId="{C46A8FEE-D654-41BA-B0E1-2BA6DE817A8E}"/>
          </ac:spMkLst>
        </pc:spChg>
      </pc:sldChg>
      <pc:sldChg chg="modSp add">
        <pc:chgData name="Parth" userId="45dc22c4-ca0b-4be7-ab5a-3ef74f0a344d" providerId="ADAL" clId="{7A30F863-7996-44B5-A42B-6C7DD9873174}" dt="2020-09-30T16:15:42.941" v="12447" actId="1076"/>
        <pc:sldMkLst>
          <pc:docMk/>
          <pc:sldMk cId="2054172170" sldId="436"/>
        </pc:sldMkLst>
        <pc:spChg chg="mod">
          <ac:chgData name="Parth" userId="45dc22c4-ca0b-4be7-ab5a-3ef74f0a344d" providerId="ADAL" clId="{7A30F863-7996-44B5-A42B-6C7DD9873174}" dt="2020-09-30T16:15:42.941" v="12447" actId="1076"/>
          <ac:spMkLst>
            <pc:docMk/>
            <pc:sldMk cId="2054172170" sldId="436"/>
            <ac:spMk id="3" creationId="{C46A8FEE-D654-41BA-B0E1-2BA6DE817A8E}"/>
          </ac:spMkLst>
        </pc:spChg>
        <pc:spChg chg="mod">
          <ac:chgData name="Parth" userId="45dc22c4-ca0b-4be7-ab5a-3ef74f0a344d" providerId="ADAL" clId="{7A30F863-7996-44B5-A42B-6C7DD9873174}" dt="2020-09-30T16:15:15.190" v="12434" actId="207"/>
          <ac:spMkLst>
            <pc:docMk/>
            <pc:sldMk cId="2054172170" sldId="436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19:03.017" v="12620" actId="114"/>
        <pc:sldMkLst>
          <pc:docMk/>
          <pc:sldMk cId="3354875303" sldId="437"/>
        </pc:sldMkLst>
        <pc:spChg chg="mod">
          <ac:chgData name="Parth" userId="45dc22c4-ca0b-4be7-ab5a-3ef74f0a344d" providerId="ADAL" clId="{7A30F863-7996-44B5-A42B-6C7DD9873174}" dt="2020-09-30T16:19:03.017" v="12620" actId="114"/>
          <ac:spMkLst>
            <pc:docMk/>
            <pc:sldMk cId="3354875303" sldId="437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0:21.528" v="12774" actId="20577"/>
        <pc:sldMkLst>
          <pc:docMk/>
          <pc:sldMk cId="2184222502" sldId="438"/>
        </pc:sldMkLst>
        <pc:spChg chg="mod">
          <ac:chgData name="Parth" userId="45dc22c4-ca0b-4be7-ab5a-3ef74f0a344d" providerId="ADAL" clId="{7A30F863-7996-44B5-A42B-6C7DD9873174}" dt="2020-09-30T16:20:21.528" v="12774" actId="20577"/>
          <ac:spMkLst>
            <pc:docMk/>
            <pc:sldMk cId="2184222502" sldId="438"/>
            <ac:spMk id="10" creationId="{2C22C04B-6102-478C-935E-5A9CF021DD19}"/>
          </ac:spMkLst>
        </pc:spChg>
      </pc:sldChg>
      <pc:sldChg chg="modSp add">
        <pc:chgData name="Parth" userId="45dc22c4-ca0b-4be7-ab5a-3ef74f0a344d" providerId="ADAL" clId="{7A30F863-7996-44B5-A42B-6C7DD9873174}" dt="2020-09-30T16:22:28.796" v="13036"/>
        <pc:sldMkLst>
          <pc:docMk/>
          <pc:sldMk cId="3307773906" sldId="439"/>
        </pc:sldMkLst>
        <pc:spChg chg="mod">
          <ac:chgData name="Parth" userId="45dc22c4-ca0b-4be7-ab5a-3ef74f0a344d" providerId="ADAL" clId="{7A30F863-7996-44B5-A42B-6C7DD9873174}" dt="2020-09-30T16:22:28.796" v="13036"/>
          <ac:spMkLst>
            <pc:docMk/>
            <pc:sldMk cId="3307773906" sldId="439"/>
            <ac:spMk id="10" creationId="{2C22C04B-6102-478C-935E-5A9CF021DD19}"/>
          </ac:spMkLst>
        </pc:spChg>
      </pc:sldChg>
      <pc:sldChg chg="add del">
        <pc:chgData name="Parth" userId="45dc22c4-ca0b-4be7-ab5a-3ef74f0a344d" providerId="ADAL" clId="{7A30F863-7996-44B5-A42B-6C7DD9873174}" dt="2020-09-30T16:19:37.412" v="12680"/>
        <pc:sldMkLst>
          <pc:docMk/>
          <pc:sldMk cId="3362170110" sldId="439"/>
        </pc:sldMkLst>
      </pc:sldChg>
      <pc:sldChg chg="modSp add">
        <pc:chgData name="Parth" userId="45dc22c4-ca0b-4be7-ab5a-3ef74f0a344d" providerId="ADAL" clId="{7A30F863-7996-44B5-A42B-6C7DD9873174}" dt="2020-09-30T16:22:55.329" v="13107" actId="20577"/>
        <pc:sldMkLst>
          <pc:docMk/>
          <pc:sldMk cId="4123653041" sldId="440"/>
        </pc:sldMkLst>
        <pc:spChg chg="mod">
          <ac:chgData name="Parth" userId="45dc22c4-ca0b-4be7-ab5a-3ef74f0a344d" providerId="ADAL" clId="{7A30F863-7996-44B5-A42B-6C7DD9873174}" dt="2020-09-30T16:22:55.329" v="13107" actId="20577"/>
          <ac:spMkLst>
            <pc:docMk/>
            <pc:sldMk cId="4123653041" sldId="440"/>
            <ac:spMk id="10" creationId="{2C22C04B-6102-478C-935E-5A9CF021DD19}"/>
          </ac:spMkLst>
        </pc:spChg>
      </pc:sldChg>
      <pc:sldChg chg="modSp add del">
        <pc:chgData name="Parth" userId="45dc22c4-ca0b-4be7-ab5a-3ef74f0a344d" providerId="ADAL" clId="{7A30F863-7996-44B5-A42B-6C7DD9873174}" dt="2020-09-30T16:23:43.549" v="13187" actId="2696"/>
        <pc:sldMkLst>
          <pc:docMk/>
          <pc:sldMk cId="698206169" sldId="441"/>
        </pc:sldMkLst>
        <pc:spChg chg="mod">
          <ac:chgData name="Parth" userId="45dc22c4-ca0b-4be7-ab5a-3ef74f0a344d" providerId="ADAL" clId="{7A30F863-7996-44B5-A42B-6C7DD9873174}" dt="2020-09-30T16:23:23.952" v="13186" actId="20577"/>
          <ac:spMkLst>
            <pc:docMk/>
            <pc:sldMk cId="698206169" sldId="441"/>
            <ac:spMk id="10" creationId="{2C22C04B-6102-478C-935E-5A9CF021DD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AE3AC-CBD8-4BF4-92C3-9EA0FDBC627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BFC8-6DFF-4C02-A288-4DC30B49E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333284-FB0C-4013-B387-E9B624BF1ED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9E0911B-7F0B-4A7E-9CDC-3805E532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readsheet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readshee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readshee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 can model many different kinds of information. For example,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readsheet"/>
              </a:rPr>
              <a:t>spreadsheet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modeled as a DAG, with a vertex for each cell and an edge whenever the formula in one cell uses the value from another (https://en.wikipedia.org/wiki/Directed_acyclic_graph)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 can model many different kinds of information. For example,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readsheet"/>
              </a:rPr>
              <a:t>spreadsheet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modeled as a DAG, with a vertex for each cell and an edge whenever the formula in one cell uses the value from another (https://en.wikipedia.org/wiki/Directed_acyclic_graph)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 can model many different kinds of information. For example,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preadsheet"/>
              </a:rPr>
              <a:t>spreadsheet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modeled as a DAG, with a vertex for each cell and an edge whenever the formula in one cell uses the value from another (https://en.wikipedia.org/wiki/Directed_acyclic_graph)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Facebook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2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 only edges (u, v) in a graph for which post (u) &lt; post (v) are back edges, which are not allowed in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6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 only edges (u, v) in a graph for which post (u) &lt; post (v) are back edges, which are not allowed in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 only edges (u, v) in a graph for which post (u) &lt; post (v) are back edges, which are not allowed in a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https://en.wikipedia.org/wiki/Strongly_connected_component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2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https://en.wikipedia.org/wiki/Strongly_connected_component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https://en.wikipedia.org/wiki/Strongly_connected_component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https://en.wikipedia.org/wiki/Strongly_connected_component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9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https://en.wikipedia.org/wiki/Strongly_connected_component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9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that a cycle containing several strongly connected components would merge them all into a single, strongly connected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Query: Is Brazil connected with Venezuela?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8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top-level is a </a:t>
            </a:r>
            <a:r>
              <a:rPr lang="en-US" dirty="0" err="1"/>
              <a:t>dag</a:t>
            </a:r>
            <a:r>
              <a:rPr lang="en-US" dirty="0"/>
              <a:t> which can be linearized. If we want finer detail, we can look inside one of the nodes of this </a:t>
            </a:r>
            <a:r>
              <a:rPr lang="en-US" dirty="0" err="1"/>
              <a:t>dag</a:t>
            </a:r>
            <a:r>
              <a:rPr lang="en-US" dirty="0"/>
              <a:t> and examine the strongly connected component within.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61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5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Sink = no outgoing edge</a:t>
            </a:r>
          </a:p>
          <a:p>
            <a:r>
              <a:rPr lang="en-US" dirty="0"/>
              <a:t>Source = no incoming edge</a:t>
            </a:r>
          </a:p>
          <a:p>
            <a:endParaRPr lang="en-US" dirty="0"/>
          </a:p>
          <a:p>
            <a:r>
              <a:rPr lang="en-US" dirty="0"/>
              <a:t>D and G/H/I/J/K/L are two sink SCC</a:t>
            </a:r>
          </a:p>
          <a:p>
            <a:endParaRPr lang="en-US" dirty="0"/>
          </a:p>
          <a:p>
            <a:r>
              <a:rPr lang="en-US" dirty="0"/>
              <a:t>Opposite definition for Source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3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8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1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5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6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Exactly opposite of what we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shall see in this chapter and the next 2 chapters, exactly where |E| lies in this range is usually a crucial factor in selecting the right graph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1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the graph on the left but the edges are reversed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3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the graph on the left but the edges are reversed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5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85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9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90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38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1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7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SCC: </a:t>
            </a:r>
            <a:r>
              <a:rPr lang="en-US" sz="1200" dirty="0"/>
              <a:t>An SCC that is a source in the meta-graph</a:t>
            </a:r>
          </a:p>
          <a:p>
            <a:endParaRPr lang="en-US" dirty="0"/>
          </a:p>
          <a:p>
            <a:r>
              <a:rPr lang="en-US" dirty="0"/>
              <a:t>Source = no incoming edge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resultant tree is called a DFS spanning tree. The collection of these trees is called a forest.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vertices does DFS traverse?  O(|V|)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edges does DFS traverse? Each edge traversed exactly twice.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and pop operations of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8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and pop operations of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famous property. </a:t>
            </a:r>
            <a:r>
              <a:rPr lang="en-US" sz="1200" dirty="0"/>
              <a:t>[pre(u), post(u)] is essentially the time during which vertex u was on the stack. </a:t>
            </a:r>
            <a:br>
              <a:rPr lang="en-US" sz="1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911B-7F0B-4A7E-9CDC-3805E53299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solidFill>
                  <a:srgbClr val="74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9F1FED-8B76-4038-B77C-4993C10AB543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BF8E-8602-4955-BFDF-8CE49E54E2E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B0F-D349-4832-974A-9808B794E2E0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BE854-34DF-4507-AFF8-2F384FF7EEE4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B3906-583E-40AC-80B2-22916B62E2C2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4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53A7-98C0-4033-8D76-A8295739B70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871F8-D527-412B-BB0C-5FC5EF16A0D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39233-54E8-498B-AA0D-5C76348EB67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ECF68-B015-4487-AD9F-2D8E9D34CD2B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89C1C-6CB0-45F7-922C-6A0425A48DBA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A03FE-ED28-4556-866D-F746BC69B418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A7EA-BF1D-4050-8108-524B98540B2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8FF7-E6CC-41A0-B8DE-7C136F7CF61E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5F567B33-D0B0-4DC8-A461-AF6CA35DA8C3}" type="datetime1">
              <a:rPr lang="en-US" smtClean="0"/>
              <a:t>9/30/2020</a:t>
            </a:fld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8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74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pth-first_search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pth-first_search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40000"/>
                </a:solidFill>
              </a:rPr>
              <a:t>Chapter 3 – Decomposition of Graphs</a:t>
            </a:r>
            <a:br>
              <a:rPr lang="en-US" sz="4000" dirty="0">
                <a:solidFill>
                  <a:srgbClr val="740000"/>
                </a:solidFill>
              </a:rPr>
            </a:br>
            <a:endParaRPr lang="en-US" sz="4000" dirty="0">
              <a:solidFill>
                <a:srgbClr val="74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dirty="0"/>
              <a:t>Parth Nagarkar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E694-9A43-48F7-AEC9-C7179FFBAFF0}"/>
              </a:ext>
            </a:extLst>
          </p:cNvPr>
          <p:cNvSpPr txBox="1"/>
          <p:nvPr/>
        </p:nvSpPr>
        <p:spPr>
          <a:xfrm>
            <a:off x="228600" y="60776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Content borrowed from: </a:t>
            </a:r>
            <a:br>
              <a:rPr lang="en-US" dirty="0"/>
            </a:br>
            <a:r>
              <a:rPr lang="pt-BR" dirty="0"/>
              <a:t>S. Dasgupta, C. H. Papadimitriou, and U. V. Vazirani.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1FAA-631F-4173-970B-CAA10BDB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A2425-3F0B-43F2-A649-7CB340395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Presence of a particular edge can be checked in constant time with just one memory access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Matrix takes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lvl="2"/>
                <a:r>
                  <a:rPr lang="en-US" dirty="0"/>
                  <a:t>This is especially bad if the matrix is sparse</a:t>
                </a:r>
              </a:p>
              <a:p>
                <a:pPr lvl="2"/>
                <a:r>
                  <a:rPr lang="en-US" dirty="0"/>
                  <a:t>What is a sparse matrix?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A2425-3F0B-43F2-A649-7CB340395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1F614-9B50-4691-91E8-CE4B8CD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E95F1-5A03-4E61-BA26-00B3B260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84" y="3138487"/>
            <a:ext cx="3159274" cy="1931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BE0EF-F243-4B9E-BCED-C5340DE7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Alternative representation: </a:t>
            </a:r>
            <a:r>
              <a:rPr lang="en-US" sz="3600" b="1" dirty="0"/>
              <a:t>Adjacency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0251C-4EE8-4FEA-9BE1-7C4809B86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lists, one per vertex</a:t>
                </a:r>
              </a:p>
              <a:p>
                <a:r>
                  <a:rPr lang="en-US" dirty="0"/>
                  <a:t>List for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holds the names of vertices to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an outgoing edge</a:t>
                </a:r>
              </a:p>
              <a:p>
                <a:pPr lvl="1"/>
                <a:r>
                  <a:rPr lang="en-US" dirty="0"/>
                  <a:t>i.e.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0251C-4EE8-4FEA-9BE1-7C4809B86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998F-CF5A-4534-B8B1-08525CD9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5A632-A3E8-4DA3-B165-6DE55738C953}"/>
              </a:ext>
            </a:extLst>
          </p:cNvPr>
          <p:cNvSpPr/>
          <p:nvPr/>
        </p:nvSpPr>
        <p:spPr>
          <a:xfrm>
            <a:off x="823207" y="4122516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446C-D4C6-4E91-AA09-EB43B9901457}"/>
              </a:ext>
            </a:extLst>
          </p:cNvPr>
          <p:cNvSpPr txBox="1"/>
          <p:nvPr/>
        </p:nvSpPr>
        <p:spPr>
          <a:xfrm>
            <a:off x="403225" y="41045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35CA3F-B74B-4DB6-8687-984277C58546}"/>
              </a:ext>
            </a:extLst>
          </p:cNvPr>
          <p:cNvCxnSpPr/>
          <p:nvPr/>
        </p:nvCxnSpPr>
        <p:spPr>
          <a:xfrm>
            <a:off x="1051807" y="4361435"/>
            <a:ext cx="7620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D950253-424D-4AF1-BDBF-9E2DE36E59D1}"/>
              </a:ext>
            </a:extLst>
          </p:cNvPr>
          <p:cNvSpPr/>
          <p:nvPr/>
        </p:nvSpPr>
        <p:spPr>
          <a:xfrm>
            <a:off x="1877468" y="4122516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E39AF-CF6C-4C01-BAF3-C4CE32DE59EE}"/>
              </a:ext>
            </a:extLst>
          </p:cNvPr>
          <p:cNvSpPr/>
          <p:nvPr/>
        </p:nvSpPr>
        <p:spPr>
          <a:xfrm>
            <a:off x="2319450" y="4122516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4C027-E9BB-4B44-B04A-90A13959A456}"/>
              </a:ext>
            </a:extLst>
          </p:cNvPr>
          <p:cNvSpPr txBox="1"/>
          <p:nvPr/>
        </p:nvSpPr>
        <p:spPr>
          <a:xfrm>
            <a:off x="1935249" y="411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C3439-D29A-4177-9941-EA35B9019433}"/>
              </a:ext>
            </a:extLst>
          </p:cNvPr>
          <p:cNvSpPr txBox="1"/>
          <p:nvPr/>
        </p:nvSpPr>
        <p:spPr>
          <a:xfrm>
            <a:off x="2375068" y="411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F6C50A-4368-47BC-A83E-324DEF555357}"/>
              </a:ext>
            </a:extLst>
          </p:cNvPr>
          <p:cNvSpPr/>
          <p:nvPr/>
        </p:nvSpPr>
        <p:spPr>
          <a:xfrm>
            <a:off x="793871" y="5330749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B8880-96FD-4B2F-9614-E6D953E8DDA7}"/>
              </a:ext>
            </a:extLst>
          </p:cNvPr>
          <p:cNvSpPr txBox="1"/>
          <p:nvPr/>
        </p:nvSpPr>
        <p:spPr>
          <a:xfrm>
            <a:off x="373889" y="53127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90ACD3-AA12-4705-8954-C5AFDE763435}"/>
              </a:ext>
            </a:extLst>
          </p:cNvPr>
          <p:cNvCxnSpPr/>
          <p:nvPr/>
        </p:nvCxnSpPr>
        <p:spPr>
          <a:xfrm>
            <a:off x="1022471" y="5569668"/>
            <a:ext cx="7620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D09495-A602-446B-809A-D765A8FCBE81}"/>
              </a:ext>
            </a:extLst>
          </p:cNvPr>
          <p:cNvSpPr/>
          <p:nvPr/>
        </p:nvSpPr>
        <p:spPr>
          <a:xfrm>
            <a:off x="1848132" y="5330749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9A599-5FE2-48D5-8BA1-8442D8295F32}"/>
              </a:ext>
            </a:extLst>
          </p:cNvPr>
          <p:cNvSpPr/>
          <p:nvPr/>
        </p:nvSpPr>
        <p:spPr>
          <a:xfrm>
            <a:off x="2290114" y="5330749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CB49B-5103-45D9-9820-34220BD32DE6}"/>
              </a:ext>
            </a:extLst>
          </p:cNvPr>
          <p:cNvSpPr txBox="1"/>
          <p:nvPr/>
        </p:nvSpPr>
        <p:spPr>
          <a:xfrm>
            <a:off x="1905913" y="53230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810F95-570A-4475-884D-96AE5117FBB4}"/>
              </a:ext>
            </a:extLst>
          </p:cNvPr>
          <p:cNvSpPr txBox="1"/>
          <p:nvPr/>
        </p:nvSpPr>
        <p:spPr>
          <a:xfrm>
            <a:off x="2345412" y="53339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760196-CD2F-451E-B468-0036949DF12F}"/>
              </a:ext>
            </a:extLst>
          </p:cNvPr>
          <p:cNvSpPr/>
          <p:nvPr/>
        </p:nvSpPr>
        <p:spPr>
          <a:xfrm>
            <a:off x="2756540" y="5331999"/>
            <a:ext cx="457200" cy="47783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9A9DA-30E4-4166-A297-39B4CB532370}"/>
              </a:ext>
            </a:extLst>
          </p:cNvPr>
          <p:cNvSpPr txBox="1"/>
          <p:nvPr/>
        </p:nvSpPr>
        <p:spPr>
          <a:xfrm>
            <a:off x="2814321" y="53242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3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7" grpId="0" animBg="1"/>
      <p:bldP spid="28" grpId="0" animBg="1"/>
      <p:bldP spid="29" grpId="0"/>
      <p:bldP spid="33" grpId="0"/>
      <p:bldP spid="36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E353-A957-4178-B381-41CD352B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D1E99-C736-47ED-BB69-E42483B4B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Pros</a:t>
                </a:r>
              </a:p>
              <a:p>
                <a:pPr lvl="1"/>
                <a:r>
                  <a:rPr lang="en-US" sz="2400" dirty="0"/>
                  <a:t>For directed graphs, each edge appears in exactly one of the lists</a:t>
                </a:r>
              </a:p>
              <a:p>
                <a:pPr lvl="1"/>
                <a:r>
                  <a:rPr lang="en-US" sz="2400" dirty="0"/>
                  <a:t>For undirected graphs, each edge appears in two of the lists</a:t>
                </a:r>
              </a:p>
              <a:p>
                <a:pPr lvl="1"/>
                <a:r>
                  <a:rPr lang="en-US" sz="2400" b="0" dirty="0"/>
                  <a:t>Space: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Cons:</a:t>
                </a:r>
              </a:p>
              <a:p>
                <a:pPr lvl="1"/>
                <a:r>
                  <a:rPr lang="en-US" sz="2400" dirty="0"/>
                  <a:t>No more constant time to find whether an edge exists between any two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D1E99-C736-47ED-BB69-E42483B4B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02D0-086E-46C8-8528-80E276DF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BE24-3E41-42C1-A918-A5C3623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 sparse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BF178-9E96-419A-A828-BA7737BE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Density/sparsity depends on the relationship between the number of nodes in the graph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/>
                  <a:t> and the number of edges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 is as small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, then it is a </a:t>
                </a:r>
                <a:r>
                  <a:rPr lang="en-US" sz="2800" b="1" dirty="0">
                    <a:solidFill>
                      <a:srgbClr val="740000"/>
                    </a:solidFill>
                  </a:rPr>
                  <a:t>sparse</a:t>
                </a:r>
                <a:r>
                  <a:rPr lang="en-US" sz="2800" dirty="0"/>
                  <a:t> graph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gets much smaller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, then the graph will have isolated nodes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is as large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i.e. all possible edges are present, then it is a </a:t>
                </a:r>
                <a:r>
                  <a:rPr lang="en-US" sz="2800" b="1" dirty="0">
                    <a:solidFill>
                      <a:srgbClr val="740000"/>
                    </a:solidFill>
                  </a:rPr>
                  <a:t>dense</a:t>
                </a:r>
                <a:r>
                  <a:rPr lang="en-US" sz="2800" dirty="0"/>
                  <a:t>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BF178-9E96-419A-A828-BA7737BE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480" r="-370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4703-BB86-403A-8153-0A5F895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58F3-7F8A-4436-B63A-BA432B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traverse a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5C67-F810-4A78-9D0D-340A3F5E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Answers the question:</a:t>
            </a:r>
          </a:p>
          <a:p>
            <a:pPr lvl="1"/>
            <a:r>
              <a:rPr lang="en-US" dirty="0"/>
              <a:t>What parts of the graph are reachable from a given vertex?</a:t>
            </a:r>
          </a:p>
          <a:p>
            <a:pPr lvl="1"/>
            <a:endParaRPr lang="en-US" dirty="0"/>
          </a:p>
          <a:p>
            <a:r>
              <a:rPr lang="en-US" dirty="0"/>
              <a:t>Adjacency list will let you do one basic operation: </a:t>
            </a:r>
            <a:r>
              <a:rPr lang="en-US" i="1" dirty="0"/>
              <a:t>finding neighbors of a vertex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Depth-first search (DFS)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Breadth-first search (BFS)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31DE-F143-4BA7-8D1B-28520612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BAA0DF-4211-4A31-8F32-864E13A1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30" y="2942318"/>
            <a:ext cx="2182258" cy="3593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A5D94-981B-42D9-80CF-45768A9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019174"/>
            <a:ext cx="4572000" cy="32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F1828-27C2-4163-8C62-F6B1237C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DE83-F568-4B08-950E-4129F502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sz="2800" dirty="0"/>
              <a:t>Start at some arbitrarily chosen node in the graph and explore as far as possible along each branch before backtracking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4B56-1BCC-47D4-9431-6576767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A15-22B9-48A5-8BFB-13BA8863A716}"/>
              </a:ext>
            </a:extLst>
          </p:cNvPr>
          <p:cNvSpPr txBox="1"/>
          <p:nvPr/>
        </p:nvSpPr>
        <p:spPr>
          <a:xfrm>
            <a:off x="381000" y="631348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https://en.wikipedia.org/wiki/Depth-first_search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7F1D04-77D5-4FD7-913D-F9DD1C2000C9}"/>
              </a:ext>
            </a:extLst>
          </p:cNvPr>
          <p:cNvSpPr/>
          <p:nvPr/>
        </p:nvSpPr>
        <p:spPr>
          <a:xfrm>
            <a:off x="4762475" y="4402806"/>
            <a:ext cx="13335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04EA92-69B5-4202-A3E4-111E5925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98" y="1112872"/>
            <a:ext cx="4059193" cy="4632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A5D94-981B-42D9-80CF-45768A9AC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0" y="1514580"/>
            <a:ext cx="3686878" cy="260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F1828-27C2-4163-8C62-F6B1237C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4B56-1BCC-47D4-9431-6576767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8A15-22B9-48A5-8BFB-13BA8863A716}"/>
              </a:ext>
            </a:extLst>
          </p:cNvPr>
          <p:cNvSpPr txBox="1"/>
          <p:nvPr/>
        </p:nvSpPr>
        <p:spPr>
          <a:xfrm>
            <a:off x="381000" y="631348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https://en.wikipedia.org/wiki/Depth-first_search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7F1D04-77D5-4FD7-913D-F9DD1C2000C9}"/>
              </a:ext>
            </a:extLst>
          </p:cNvPr>
          <p:cNvSpPr/>
          <p:nvPr/>
        </p:nvSpPr>
        <p:spPr>
          <a:xfrm>
            <a:off x="3934089" y="2329518"/>
            <a:ext cx="13335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CDF3-8510-4924-B180-87E1EDDB6BBF}"/>
              </a:ext>
            </a:extLst>
          </p:cNvPr>
          <p:cNvSpPr txBox="1"/>
          <p:nvPr/>
        </p:nvSpPr>
        <p:spPr>
          <a:xfrm>
            <a:off x="322119" y="4365436"/>
            <a:ext cx="4785284" cy="400110"/>
          </a:xfrm>
          <a:prstGeom prst="rect">
            <a:avLst/>
          </a:prstGeom>
          <a:solidFill>
            <a:srgbClr val="F5C3C3"/>
          </a:solidFill>
          <a:ln w="15875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How many </a:t>
            </a:r>
            <a:r>
              <a:rPr lang="en-US" sz="2000" b="1" dirty="0"/>
              <a:t>vertices</a:t>
            </a:r>
            <a:r>
              <a:rPr lang="en-US" sz="2000" dirty="0"/>
              <a:t> does DFS traverse?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C94A5-5D7F-43CA-A662-ACA746872455}"/>
              </a:ext>
            </a:extLst>
          </p:cNvPr>
          <p:cNvSpPr txBox="1"/>
          <p:nvPr/>
        </p:nvSpPr>
        <p:spPr>
          <a:xfrm>
            <a:off x="322119" y="5276438"/>
            <a:ext cx="4515980" cy="400110"/>
          </a:xfrm>
          <a:prstGeom prst="rect">
            <a:avLst/>
          </a:prstGeom>
          <a:solidFill>
            <a:srgbClr val="F5C3C3"/>
          </a:solidFill>
          <a:ln w="15875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How many </a:t>
            </a:r>
            <a:r>
              <a:rPr lang="en-US" sz="2000" b="1" dirty="0"/>
              <a:t>edges</a:t>
            </a:r>
            <a:r>
              <a:rPr lang="en-US" sz="2000" dirty="0"/>
              <a:t> does DFS traverse?</a:t>
            </a:r>
          </a:p>
        </p:txBody>
      </p:sp>
    </p:spTree>
    <p:extLst>
      <p:ext uri="{BB962C8B-B14F-4D97-AF65-F5344CB8AC3E}">
        <p14:creationId xmlns:p14="http://schemas.microsoft.com/office/powerpoint/2010/main" val="27944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EC88-C791-436C-AA0F-A5838D3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B60-147C-4EC8-BBE2-7574235F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a stack</a:t>
            </a:r>
          </a:p>
          <a:p>
            <a:pPr lvl="1"/>
            <a:r>
              <a:rPr lang="en-US" dirty="0"/>
              <a:t>Last-In-First-Out (LIFO)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1064-AB7D-4258-B98A-DA1F12D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00A3E-DC24-4A01-BBD4-D926BCDE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19174"/>
            <a:ext cx="4572000" cy="3224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5E942F-149B-4E46-9817-1522E616FFEA}"/>
              </a:ext>
            </a:extLst>
          </p:cNvPr>
          <p:cNvSpPr/>
          <p:nvPr/>
        </p:nvSpPr>
        <p:spPr>
          <a:xfrm>
            <a:off x="2362200" y="2942318"/>
            <a:ext cx="2252163" cy="33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AF377-283A-470A-92AF-6748EB75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94" y="2878785"/>
            <a:ext cx="2182258" cy="3593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86AC35-2761-4E97-A163-5425F72FAACD}"/>
              </a:ext>
            </a:extLst>
          </p:cNvPr>
          <p:cNvSpPr/>
          <p:nvPr/>
        </p:nvSpPr>
        <p:spPr>
          <a:xfrm>
            <a:off x="1512845" y="4094055"/>
            <a:ext cx="762000" cy="1067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A3C08-E68B-4FE3-8FA9-1F137516043B}"/>
              </a:ext>
            </a:extLst>
          </p:cNvPr>
          <p:cNvSpPr/>
          <p:nvPr/>
        </p:nvSpPr>
        <p:spPr>
          <a:xfrm>
            <a:off x="1812314" y="4399301"/>
            <a:ext cx="13335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EC88-C791-436C-AA0F-A5838D3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B60-147C-4EC8-BBE2-7574235F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a stack</a:t>
            </a:r>
          </a:p>
          <a:p>
            <a:pPr lvl="1"/>
            <a:r>
              <a:rPr lang="en-US" dirty="0"/>
              <a:t>Last-In-First-Out (LIFO)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1064-AB7D-4258-B98A-DA1F12D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00A3E-DC24-4A01-BBD4-D926BCDE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19174"/>
            <a:ext cx="4572000" cy="3224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5E942F-149B-4E46-9817-1522E616FFEA}"/>
              </a:ext>
            </a:extLst>
          </p:cNvPr>
          <p:cNvSpPr/>
          <p:nvPr/>
        </p:nvSpPr>
        <p:spPr>
          <a:xfrm>
            <a:off x="2362200" y="2942318"/>
            <a:ext cx="2252163" cy="337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AF377-283A-470A-92AF-6748EB75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94" y="2878785"/>
            <a:ext cx="2182258" cy="3593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86AC35-2761-4E97-A163-5425F72FAACD}"/>
              </a:ext>
            </a:extLst>
          </p:cNvPr>
          <p:cNvSpPr/>
          <p:nvPr/>
        </p:nvSpPr>
        <p:spPr>
          <a:xfrm>
            <a:off x="1512845" y="4094055"/>
            <a:ext cx="762000" cy="1067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A3C08-E68B-4FE3-8FA9-1F137516043B}"/>
              </a:ext>
            </a:extLst>
          </p:cNvPr>
          <p:cNvSpPr/>
          <p:nvPr/>
        </p:nvSpPr>
        <p:spPr>
          <a:xfrm>
            <a:off x="1812314" y="4399301"/>
            <a:ext cx="13335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5256-8A3C-416C-8145-31ABC7009210}"/>
              </a:ext>
            </a:extLst>
          </p:cNvPr>
          <p:cNvSpPr txBox="1"/>
          <p:nvPr/>
        </p:nvSpPr>
        <p:spPr>
          <a:xfrm>
            <a:off x="6540227" y="19847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Previsit</a:t>
            </a:r>
            <a:r>
              <a:rPr lang="en-US" dirty="0"/>
              <a:t>, </a:t>
            </a:r>
            <a:r>
              <a:rPr lang="en-US" dirty="0" err="1"/>
              <a:t>Postvisit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7C209E-268F-48ED-9B57-B622525FCDA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95800" y="2169435"/>
            <a:ext cx="2044427" cy="84763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608541-8AAB-42D4-A80C-DBFD33AB2244}"/>
              </a:ext>
            </a:extLst>
          </p:cNvPr>
          <p:cNvSpPr txBox="1"/>
          <p:nvPr/>
        </p:nvSpPr>
        <p:spPr>
          <a:xfrm>
            <a:off x="5238636" y="271135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Previsit</a:t>
            </a:r>
            <a:r>
              <a:rPr lang="en-US" dirty="0"/>
              <a:t> = moment of first discovery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4ADEB-A62C-43BD-B4B7-12535882F6B0}"/>
              </a:ext>
            </a:extLst>
          </p:cNvPr>
          <p:cNvSpPr txBox="1"/>
          <p:nvPr/>
        </p:nvSpPr>
        <p:spPr>
          <a:xfrm>
            <a:off x="5241494" y="317197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Postvisit</a:t>
            </a:r>
            <a:r>
              <a:rPr lang="en-US" dirty="0"/>
              <a:t> = moment of final departure</a:t>
            </a:r>
          </a:p>
        </p:txBody>
      </p:sp>
    </p:spTree>
    <p:extLst>
      <p:ext uri="{BB962C8B-B14F-4D97-AF65-F5344CB8AC3E}">
        <p14:creationId xmlns:p14="http://schemas.microsoft.com/office/powerpoint/2010/main" val="124939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EC88-C791-436C-AA0F-A5838D3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3B60-147C-4EC8-BBE2-7574235F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a stack</a:t>
            </a:r>
          </a:p>
          <a:p>
            <a:pPr lvl="1"/>
            <a:r>
              <a:rPr lang="en-US" dirty="0"/>
              <a:t>Last-In-First-Out (LIFO)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1064-AB7D-4258-B98A-DA1F12D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AF377-283A-470A-92AF-6748EB75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9" y="2675799"/>
            <a:ext cx="2182258" cy="3593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A5256-8A3C-416C-8145-31ABC7009210}"/>
              </a:ext>
            </a:extLst>
          </p:cNvPr>
          <p:cNvSpPr txBox="1"/>
          <p:nvPr/>
        </p:nvSpPr>
        <p:spPr>
          <a:xfrm>
            <a:off x="6540227" y="19847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Previsit</a:t>
            </a:r>
            <a:r>
              <a:rPr lang="en-US" dirty="0"/>
              <a:t>, </a:t>
            </a:r>
            <a:r>
              <a:rPr lang="en-US" dirty="0" err="1"/>
              <a:t>Postvisit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08541-8AAB-42D4-A80C-DBFD33AB2244}"/>
              </a:ext>
            </a:extLst>
          </p:cNvPr>
          <p:cNvSpPr txBox="1"/>
          <p:nvPr/>
        </p:nvSpPr>
        <p:spPr>
          <a:xfrm>
            <a:off x="5238636" y="271135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Previsit</a:t>
            </a:r>
            <a:r>
              <a:rPr lang="en-US" dirty="0"/>
              <a:t> = moment of first discovery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4ADEB-A62C-43BD-B4B7-12535882F6B0}"/>
              </a:ext>
            </a:extLst>
          </p:cNvPr>
          <p:cNvSpPr txBox="1"/>
          <p:nvPr/>
        </p:nvSpPr>
        <p:spPr>
          <a:xfrm>
            <a:off x="5241494" y="317197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Postvisit</a:t>
            </a:r>
            <a:r>
              <a:rPr lang="en-US" dirty="0"/>
              <a:t> = moment of final departure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F694E1-5467-4566-8486-875F5C96E262}"/>
                  </a:ext>
                </a:extLst>
              </p:cNvPr>
              <p:cNvSpPr txBox="1"/>
              <p:nvPr/>
            </p:nvSpPr>
            <p:spPr>
              <a:xfrm>
                <a:off x="2518737" y="4242137"/>
                <a:ext cx="673460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any nodes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the two intervals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 are either </a:t>
                </a:r>
                <a:r>
                  <a:rPr lang="en-US" sz="2000" b="1" dirty="0"/>
                  <a:t>disjoint</a:t>
                </a:r>
                <a:r>
                  <a:rPr lang="en-US" sz="2000" dirty="0"/>
                  <a:t> or </a:t>
                </a:r>
              </a:p>
              <a:p>
                <a:r>
                  <a:rPr lang="en-US" sz="2000" dirty="0"/>
                  <a:t>one is </a:t>
                </a:r>
                <a:r>
                  <a:rPr lang="en-US" sz="2000" b="1" dirty="0"/>
                  <a:t>contained</a:t>
                </a:r>
                <a:r>
                  <a:rPr lang="en-US" sz="2000" dirty="0"/>
                  <a:t> within the other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F694E1-5467-4566-8486-875F5C96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37" y="4242137"/>
                <a:ext cx="6734601" cy="1015663"/>
              </a:xfrm>
              <a:prstGeom prst="rect">
                <a:avLst/>
              </a:prstGeom>
              <a:blipFill>
                <a:blip r:embed="rId4"/>
                <a:stretch>
                  <a:fillRect l="-905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C22-C0DD-4934-9762-4A4E038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16E-8415-4E35-B52C-7FFC9D7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important problems can be represented as graphs</a:t>
            </a:r>
          </a:p>
          <a:p>
            <a:pPr lvl="1"/>
            <a:r>
              <a:rPr lang="en-US" dirty="0">
                <a:cs typeface="Arial"/>
              </a:rPr>
              <a:t>Social media data</a:t>
            </a:r>
          </a:p>
          <a:p>
            <a:pPr lvl="1"/>
            <a:r>
              <a:rPr lang="en-US" dirty="0">
                <a:cs typeface="Arial"/>
              </a:rPr>
              <a:t>Road network data</a:t>
            </a:r>
          </a:p>
          <a:p>
            <a:pPr lvl="1"/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Graph searching algorithms are fundamental to the graph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32C-0215-4578-96D3-4766D21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5AE8-A3F4-4AD2-B657-3963E88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EFDA-A5CD-46CE-AB3E-276FC77B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sz="2800" dirty="0"/>
              <a:t>The running time is dependent on the chosen vertex</a:t>
            </a:r>
          </a:p>
          <a:p>
            <a:r>
              <a:rPr lang="en-US" sz="2800" dirty="0"/>
              <a:t>Let’s consider all vertices together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F70-51F3-434C-97E9-6A34358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B9339-740B-448A-82D9-60457BF2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5632166" cy="25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5AE8-A3F4-4AD2-B657-3963E88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EFDA-A5CD-46CE-AB3E-276FC77B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US" sz="2800" dirty="0"/>
              <a:t>The running time is dependent on the chosen vertex</a:t>
            </a:r>
          </a:p>
          <a:p>
            <a:r>
              <a:rPr lang="en-US" sz="2800" dirty="0"/>
              <a:t>Let’s consider all vertices together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F70-51F3-434C-97E9-6A34358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A82D6-4D30-46B6-B1CA-EF060B1B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3124200"/>
            <a:ext cx="8631938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F6614-E015-47AF-A5D4-4723649C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7" y="5135562"/>
            <a:ext cx="5049493" cy="6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5AE8-A3F4-4AD2-B657-3963E88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7EFDA-A5CD-46CE-AB3E-276FC77B3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</p:spPr>
            <p:txBody>
              <a:bodyPr/>
              <a:lstStyle/>
              <a:p>
                <a:r>
                  <a:rPr lang="en-US" sz="2800" dirty="0"/>
                  <a:t>The running time is dependent on the chosen vertex</a:t>
                </a:r>
              </a:p>
              <a:p>
                <a:r>
                  <a:rPr lang="en-US" sz="2800" dirty="0"/>
                  <a:t>Let’s consider all vertices together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DFS visits all vertices once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dirty="0"/>
                  <a:t>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is visited exactly twice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>
                  <a:sym typeface="Wingdings" panose="05000000000000000000" pitchFamily="2" charset="2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Hence, the overall running time of DFS is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07EFDA-A5CD-46CE-AB3E-276FC77B3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30725"/>
              </a:xfrm>
              <a:blipFill>
                <a:blip r:embed="rId2"/>
                <a:stretch>
                  <a:fillRect l="-432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F70-51F3-434C-97E9-6A34358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A517-310A-4C1B-BCEC-34AB61B9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undirected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5C19-62EE-4E95-A328-D03C255D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2" y="1295400"/>
            <a:ext cx="8580075" cy="4530725"/>
          </a:xfrm>
        </p:spPr>
        <p:txBody>
          <a:bodyPr/>
          <a:lstStyle/>
          <a:p>
            <a:r>
              <a:rPr lang="en-US" sz="2800" dirty="0"/>
              <a:t>An undirected graph is </a:t>
            </a:r>
            <a:r>
              <a:rPr lang="en-US" sz="2800" b="1" i="1" dirty="0">
                <a:solidFill>
                  <a:srgbClr val="740000"/>
                </a:solidFill>
              </a:rPr>
              <a:t>connected</a:t>
            </a:r>
            <a:r>
              <a:rPr lang="en-US" sz="2800" dirty="0"/>
              <a:t> if there is a path between any pair of vertices</a:t>
            </a:r>
          </a:p>
          <a:p>
            <a:r>
              <a:rPr lang="en-US" sz="2800" dirty="0"/>
              <a:t>This graph is not </a:t>
            </a:r>
            <a:r>
              <a:rPr lang="en-US" sz="2800" i="1" dirty="0"/>
              <a:t>connected</a:t>
            </a:r>
            <a:br>
              <a:rPr lang="en-US" sz="2800" dirty="0"/>
            </a:br>
            <a:r>
              <a:rPr lang="en-US" sz="2800" dirty="0"/>
              <a:t>because, e.g., there is no</a:t>
            </a:r>
            <a:br>
              <a:rPr lang="en-US" sz="2800" dirty="0"/>
            </a:br>
            <a:r>
              <a:rPr lang="en-US" sz="2800" dirty="0"/>
              <a:t>path from A to K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But it has three disjoint </a:t>
            </a:r>
            <a:br>
              <a:rPr lang="en-US" sz="2800" dirty="0"/>
            </a:br>
            <a:r>
              <a:rPr lang="en-US" sz="2800" dirty="0"/>
              <a:t>connected regions:</a:t>
            </a:r>
            <a:br>
              <a:rPr lang="en-US" sz="2800" dirty="0"/>
            </a:br>
            <a:r>
              <a:rPr lang="en-US" sz="2800" dirty="0"/>
              <a:t>{A, B, E, I, J},    {C, D, G, H, K, L},    {F}</a:t>
            </a:r>
          </a:p>
          <a:p>
            <a:r>
              <a:rPr lang="en-US" sz="2800" dirty="0"/>
              <a:t>These regions are called </a:t>
            </a:r>
            <a:r>
              <a:rPr lang="en-US" sz="2800" b="1" i="1" dirty="0">
                <a:solidFill>
                  <a:srgbClr val="740000"/>
                </a:solidFill>
              </a:rPr>
              <a:t>connected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950B-79D5-4A4D-92AC-83F31A0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62F65-D1AB-479E-AA45-DB6021DA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37446"/>
            <a:ext cx="3686878" cy="26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6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13DE3-BC6A-478E-99C7-E963468E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7005"/>
            <a:ext cx="7543800" cy="3794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67C11-F932-493A-BD03-73B4784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D46C-E514-4580-9B55-5717BB0D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should traverse edges only in their prescribed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7E3-E20B-4433-90BF-E318B61F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6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7C11-F932-493A-BD03-73B4784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would DFS work for this graph (using a stack)?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D46C-E514-4580-9B55-5717BB0D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7E3-E20B-4433-90BF-E318B61F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EF5C5-064A-42C2-9C49-32EF30CC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962400" cy="41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283B-29BC-4197-92F1-6D8A1432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9540-074E-414F-BB20-1224064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E435E-908C-4D4E-AF0F-B22FE36E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" y="1673506"/>
            <a:ext cx="9151086" cy="35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4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8BDF-0EC3-4618-83F6-AB6D2F9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Ancestor and descendant relationships (as well as edge types), can be found directly from pre and post numbers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an ancestor of </a:t>
                </a:r>
                <a:br>
                  <a:rPr lang="en-US" dirty="0"/>
                </a:br>
                <a:r>
                  <a:rPr lang="en-US" dirty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exactly in those cases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discovered first </a:t>
                </a:r>
                <a:br>
                  <a:rPr lang="en-US" dirty="0"/>
                </a:b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discovered </a:t>
                </a:r>
                <a:br>
                  <a:rPr lang="en-US" dirty="0"/>
                </a:br>
                <a:r>
                  <a:rPr lang="en-US" dirty="0"/>
                  <a:t>during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𝑒𝑥𝑝𝑙𝑜𝑟𝑒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4269-2429-4947-936B-3218E75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9E50C-DE5B-424A-8CE0-806B698B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82" y="2537472"/>
            <a:ext cx="2182258" cy="3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3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8BDF-0EC3-4618-83F6-AB6D2F9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an ancestor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for </a:t>
                </a:r>
                <a:r>
                  <a:rPr lang="en-US" b="1" dirty="0">
                    <a:solidFill>
                      <a:srgbClr val="740000"/>
                    </a:solidFill>
                  </a:rPr>
                  <a:t>Tree/forward </a:t>
                </a:r>
                <a:r>
                  <a:rPr lang="en-US" dirty="0"/>
                  <a:t>edges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Depicted as: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4269-2429-4947-936B-3218E75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9E50C-DE5B-424A-8CE0-806B698B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38" y="2169477"/>
            <a:ext cx="2182258" cy="3593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2AE9E-9136-476D-A834-B1F83DA6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328358"/>
            <a:ext cx="3253070" cy="1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3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8BDF-0EC3-4618-83F6-AB6D2F9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</a:t>
                </a:r>
                <a:r>
                  <a:rPr lang="en-US" b="1" dirty="0">
                    <a:solidFill>
                      <a:srgbClr val="740000"/>
                    </a:solidFill>
                  </a:rPr>
                  <a:t>back</a:t>
                </a:r>
                <a:r>
                  <a:rPr lang="en-US" dirty="0"/>
                  <a:t> edge (edges that lead to an ancestor)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Depicted as: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4269-2429-4947-936B-3218E75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9E50C-DE5B-424A-8CE0-806B698B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080079"/>
            <a:ext cx="1858910" cy="3061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2E8C6-93C3-4958-B3AB-8E8B78B64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81400"/>
            <a:ext cx="351978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022B-E588-4AB7-97D7-27218B7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6DC6-D56B-46DA-A523-9F406F85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9E33-45FA-486C-9241-E25D3A2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9F8D5-2EE1-4B35-A0F2-130A30DE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763"/>
            <a:ext cx="7696200" cy="49788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33045-5704-4C2A-9794-DFA95F679A2C}"/>
              </a:ext>
            </a:extLst>
          </p:cNvPr>
          <p:cNvSpPr/>
          <p:nvPr/>
        </p:nvSpPr>
        <p:spPr>
          <a:xfrm>
            <a:off x="228600" y="1219200"/>
            <a:ext cx="3962400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3CEFB1-5795-492D-96E1-3B709204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885908"/>
            <a:ext cx="3206915" cy="3245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E8BDF-0EC3-4618-83F6-AB6D2F9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</a:t>
                </a:r>
                <a:r>
                  <a:rPr lang="en-US" b="1" dirty="0">
                    <a:solidFill>
                      <a:srgbClr val="740000"/>
                    </a:solidFill>
                  </a:rPr>
                  <a:t>cross</a:t>
                </a:r>
                <a:r>
                  <a:rPr lang="en-US" dirty="0"/>
                  <a:t> edge (edges that neither lead to an ancestor or descendant)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𝑝𝑜𝑠𝑡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Depicted as: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F7B2B-FA93-4B9E-9D45-8E4EB55E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75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4269-2429-4947-936B-3218E75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5DAFD-22AF-4C4F-816D-E3A3E639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464560"/>
            <a:ext cx="3132099" cy="9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2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41563"/>
            <a:ext cx="5029200" cy="2632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cycle</a:t>
                </a:r>
                <a:r>
                  <a:rPr lang="en-US" dirty="0"/>
                  <a:t> in a directed graph is a circular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 …→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A graph without cycles is </a:t>
                </a:r>
                <a:r>
                  <a:rPr lang="en-US" b="1" dirty="0">
                    <a:solidFill>
                      <a:srgbClr val="740000"/>
                    </a:solidFill>
                  </a:rPr>
                  <a:t>acyclic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8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i="1" dirty="0"/>
                  <a:t>cycle</a:t>
                </a:r>
                <a:r>
                  <a:rPr lang="en-US" dirty="0"/>
                  <a:t> in a directed graph is a circular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4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 …→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4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A graph without cycles is </a:t>
                </a:r>
                <a:r>
                  <a:rPr lang="en-US" b="1" dirty="0">
                    <a:solidFill>
                      <a:srgbClr val="740000"/>
                    </a:solidFill>
                  </a:rPr>
                  <a:t>acyclic</a:t>
                </a:r>
              </a:p>
              <a:p>
                <a:endParaRPr lang="en-US" dirty="0"/>
              </a:p>
              <a:p>
                <a:r>
                  <a:rPr lang="en-US" dirty="0"/>
                  <a:t>A directed graph has a cycle if and only if its depth-first search reveals a back edge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41563"/>
            <a:ext cx="5029200" cy="2632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Constraints,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should be completed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can be conveniently represented using a directed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3" t="-17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41563"/>
            <a:ext cx="5029200" cy="2632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6172-22F8-4BBE-B25A-FF2B5174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sz="2800" dirty="0"/>
              <a:t>All DAGs can be </a:t>
            </a:r>
            <a:r>
              <a:rPr lang="en-US" sz="2800" b="1" dirty="0">
                <a:solidFill>
                  <a:srgbClr val="740000"/>
                </a:solidFill>
              </a:rPr>
              <a:t>linearized</a:t>
            </a:r>
            <a:r>
              <a:rPr lang="en-US" sz="2800" dirty="0"/>
              <a:t> (topologically sorted)</a:t>
            </a:r>
          </a:p>
          <a:p>
            <a:r>
              <a:rPr lang="en-US" sz="2800" dirty="0"/>
              <a:t>Order the vertices one after the other in such a way that each edge goes from an earlier vertex to a later vertex</a:t>
            </a:r>
          </a:p>
          <a:p>
            <a:r>
              <a:rPr lang="en-US" sz="2800" dirty="0"/>
              <a:t>All precedence constraints must be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5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41563"/>
            <a:ext cx="5029200" cy="2632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6172-22F8-4BBE-B25A-FF2B5174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valid ordering: B, A, D, C, E, F </a:t>
            </a:r>
          </a:p>
          <a:p>
            <a:pPr lvl="1"/>
            <a:r>
              <a:rPr lang="en-US" sz="2400" dirty="0"/>
              <a:t>There are three other valid orderings</a:t>
            </a:r>
          </a:p>
          <a:p>
            <a:pPr lvl="1"/>
            <a:endParaRPr lang="en-US" sz="2400" dirty="0"/>
          </a:p>
          <a:p>
            <a:r>
              <a:rPr lang="en-US" sz="2800" dirty="0"/>
              <a:t>How do you do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6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7900"/>
            <a:ext cx="3124200" cy="163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6172-22F8-4BBE-B25A-FF2B5174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first draw the DFS tree for this DAG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56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20" y="2341515"/>
            <a:ext cx="3695776" cy="1934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FBE79C-79F7-47B0-B57C-19CAFACD447A}"/>
              </a:ext>
            </a:extLst>
          </p:cNvPr>
          <p:cNvGrpSpPr/>
          <p:nvPr/>
        </p:nvGrpSpPr>
        <p:grpSpPr>
          <a:xfrm>
            <a:off x="5527730" y="1905000"/>
            <a:ext cx="3276250" cy="2663118"/>
            <a:chOff x="2655467" y="1126045"/>
            <a:chExt cx="3276250" cy="26631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03CC5-F9D2-4635-9819-9A2D6D4AB586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C8C7F6-32FF-4505-8D69-0D0C540AB0B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EE935A-C6AD-459E-9373-E4781DF5BEB1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8750EE-D79B-416B-AE15-B13942393455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5C8AAF-BA74-483E-8E82-DA3D59D1487C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D38A76-EF6E-42B7-B661-A7BFAB536C5B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F8D99A-C1C6-4703-BA69-BF29D234D16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A4D8B1-B8DD-474B-8CB9-A2C7F59F8B6B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A45D75-D820-4960-95F5-E5E2C7CE425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40496A-28E7-471F-B561-B5FD0DF78601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96B47D0-0A33-42DE-889D-DA17C25A88AC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65D18F-2A62-48FE-BAA5-77B02484F912}"/>
                </a:ext>
              </a:extLst>
            </p:cNvPr>
            <p:cNvCxnSpPr>
              <a:cxnSpLocks/>
              <a:stCxn id="11" idx="1"/>
              <a:endCxn id="17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EC29B2-9DD0-45E9-9F9A-2840D99D189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7A6880-0759-43BA-99F5-E12FF7E2D6EC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53F651-0E6F-4150-8BFA-D98003C71AEE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444161-13D8-4196-BFF0-AC92E70BF529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32D943-0ECA-48A9-8394-DCCF1D60AA3C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C486F7-15F2-423F-B127-8B85595CDC78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889D006-D6A3-4730-B894-E1DA60E26903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A447E1-B350-43CE-9222-C4334EE2676E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4A5D1A-CAB8-4C62-88FA-574F0055C191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7CCDD1-7CAD-4193-91CD-FFCA36572983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E23E0E-9A4D-442D-BC80-D2704ECD1028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8A0BB-093B-418E-934E-B0811A9EB104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914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In order to find a valid ordering, you have to perform the tasks in decreasing order of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400" dirty="0"/>
                  <a:t>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DDC382F-6207-4A78-9E08-FF68FC9E471A}"/>
              </a:ext>
            </a:extLst>
          </p:cNvPr>
          <p:cNvSpPr txBox="1"/>
          <p:nvPr/>
        </p:nvSpPr>
        <p:spPr>
          <a:xfrm>
            <a:off x="924004" y="5404062"/>
            <a:ext cx="2266005" cy="461665"/>
          </a:xfrm>
          <a:prstGeom prst="rect">
            <a:avLst/>
          </a:prstGeom>
          <a:solidFill>
            <a:srgbClr val="F5C3C3"/>
          </a:solidFill>
          <a:ln w="1905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B, D, A, C, E, F</a:t>
            </a:r>
          </a:p>
        </p:txBody>
      </p:sp>
    </p:spTree>
    <p:extLst>
      <p:ext uri="{BB962C8B-B14F-4D97-AF65-F5344CB8AC3E}">
        <p14:creationId xmlns:p14="http://schemas.microsoft.com/office/powerpoint/2010/main" val="12024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Vertex with the 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400" dirty="0"/>
                  <a:t> number comes last in this linearization</a:t>
                </a:r>
              </a:p>
              <a:p>
                <a:pPr lvl="1"/>
                <a:r>
                  <a:rPr lang="en-US" sz="2000" dirty="0"/>
                  <a:t>And hence it must be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𝑠𝑖𝑛𝑘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𝑆𝑖𝑛𝑘</m:t>
                    </m:r>
                  </m:oMath>
                </a14:m>
                <a:r>
                  <a:rPr lang="en-US" sz="2000" dirty="0"/>
                  <a:t> = no outgoing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DDC382F-6207-4A78-9E08-FF68FC9E471A}"/>
              </a:ext>
            </a:extLst>
          </p:cNvPr>
          <p:cNvSpPr txBox="1"/>
          <p:nvPr/>
        </p:nvSpPr>
        <p:spPr>
          <a:xfrm>
            <a:off x="924004" y="5404062"/>
            <a:ext cx="2266005" cy="461665"/>
          </a:xfrm>
          <a:prstGeom prst="rect">
            <a:avLst/>
          </a:prstGeom>
          <a:solidFill>
            <a:srgbClr val="F5C3C3"/>
          </a:solidFill>
          <a:ln w="1905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B, D, A, C, E, F</a:t>
            </a:r>
          </a:p>
        </p:txBody>
      </p:sp>
    </p:spTree>
    <p:extLst>
      <p:ext uri="{BB962C8B-B14F-4D97-AF65-F5344CB8AC3E}">
        <p14:creationId xmlns:p14="http://schemas.microsoft.com/office/powerpoint/2010/main" val="379478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022B-E588-4AB7-97D7-27218B7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6DC6-D56B-46DA-A523-9F406F85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9E33-45FA-486C-9241-E25D3A2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9F8D5-2EE1-4B35-A0F2-130A30DE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763"/>
            <a:ext cx="7696200" cy="49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Vertex with the highest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400" dirty="0"/>
                  <a:t> number is called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𝑠𝑜𝑢𝑟𝑐𝑒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𝑜𝑢𝑟𝑐𝑒</m:t>
                    </m:r>
                  </m:oMath>
                </a14:m>
                <a:r>
                  <a:rPr lang="en-US" sz="2000" dirty="0"/>
                  <a:t> = no incoming edges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DDC382F-6207-4A78-9E08-FF68FC9E471A}"/>
              </a:ext>
            </a:extLst>
          </p:cNvPr>
          <p:cNvSpPr txBox="1"/>
          <p:nvPr/>
        </p:nvSpPr>
        <p:spPr>
          <a:xfrm>
            <a:off x="924004" y="5404062"/>
            <a:ext cx="2266005" cy="461665"/>
          </a:xfrm>
          <a:prstGeom prst="rect">
            <a:avLst/>
          </a:prstGeom>
          <a:solidFill>
            <a:srgbClr val="F5C3C3"/>
          </a:solidFill>
          <a:ln w="19050"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B, D, A, C, E, F</a:t>
            </a:r>
          </a:p>
        </p:txBody>
      </p:sp>
    </p:spTree>
    <p:extLst>
      <p:ext uri="{BB962C8B-B14F-4D97-AF65-F5344CB8AC3E}">
        <p14:creationId xmlns:p14="http://schemas.microsoft.com/office/powerpoint/2010/main" val="2675687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Property: In a DAG, there has to be at least one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𝑠𝑜𝑢𝑟𝑐𝑒</m:t>
                    </m:r>
                  </m:oMath>
                </a14:m>
                <a:r>
                  <a:rPr lang="en-US" sz="2400" dirty="0"/>
                  <a:t> 	        and at least one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𝑠𝑖𝑛𝑘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356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Property: In a DAG, every edge leads to a vertex with a 	         lower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400" dirty="0"/>
                  <a:t> number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66172-22F8-4BBE-B25A-FF2B5174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325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ED32-8075-4DB1-8693-E3A01449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0" y="3429000"/>
            <a:ext cx="2830640" cy="1481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42B5D-C5D2-45BF-99B4-9C2E388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6172-22F8-4BBE-B25A-FF2B5174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sz="2400" dirty="0"/>
              <a:t>What is the complexity for finding a linear order in a DAG?</a:t>
            </a:r>
          </a:p>
          <a:p>
            <a:pPr lvl="1"/>
            <a:r>
              <a:rPr lang="en-US" sz="2000" dirty="0"/>
              <a:t>We need to do DFS, which is a linear time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305-CE29-4B64-8998-A56898C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B8D62D-E396-4280-B8A4-E27292498485}"/>
              </a:ext>
            </a:extLst>
          </p:cNvPr>
          <p:cNvGrpSpPr/>
          <p:nvPr/>
        </p:nvGrpSpPr>
        <p:grpSpPr>
          <a:xfrm>
            <a:off x="4724400" y="2895600"/>
            <a:ext cx="3276250" cy="2663118"/>
            <a:chOff x="2655467" y="1126045"/>
            <a:chExt cx="3276250" cy="26631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D6AED3-5E45-47AA-ABC6-5B12A228CDDF}"/>
                </a:ext>
              </a:extLst>
            </p:cNvPr>
            <p:cNvSpPr txBox="1"/>
            <p:nvPr/>
          </p:nvSpPr>
          <p:spPr>
            <a:xfrm>
              <a:off x="4404527" y="1138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11DE29-D087-4437-8D4E-6D564B4475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4001402" y="1508225"/>
              <a:ext cx="572402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72A45-B5FE-4862-BD42-FA02C295109E}"/>
                </a:ext>
              </a:extLst>
            </p:cNvPr>
            <p:cNvSpPr txBox="1"/>
            <p:nvPr/>
          </p:nvSpPr>
          <p:spPr>
            <a:xfrm>
              <a:off x="3767808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94A6A-8BB4-4B25-9B61-6EB7DBB46CE3}"/>
                </a:ext>
              </a:extLst>
            </p:cNvPr>
            <p:cNvSpPr txBox="1"/>
            <p:nvPr/>
          </p:nvSpPr>
          <p:spPr>
            <a:xfrm>
              <a:off x="4953000" y="1905000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F37DF6-987D-4D8A-977C-69E5466CE6B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4573804" y="1508225"/>
              <a:ext cx="517993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C35650-5B31-48E7-8439-C3A65A1C7D6C}"/>
                </a:ext>
              </a:extLst>
            </p:cNvPr>
            <p:cNvSpPr txBox="1"/>
            <p:nvPr/>
          </p:nvSpPr>
          <p:spPr>
            <a:xfrm>
              <a:off x="3717257" y="26537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F44C77-4CF5-406C-B4BC-A6F0CB75445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314132" y="3023056"/>
              <a:ext cx="578814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54542-ECF6-4F16-A459-0AF3744BD008}"/>
                </a:ext>
              </a:extLst>
            </p:cNvPr>
            <p:cNvSpPr txBox="1"/>
            <p:nvPr/>
          </p:nvSpPr>
          <p:spPr>
            <a:xfrm>
              <a:off x="3080538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637B00-255C-45FE-AB81-09BE4A8E0E97}"/>
                </a:ext>
              </a:extLst>
            </p:cNvPr>
            <p:cNvSpPr txBox="1"/>
            <p:nvPr/>
          </p:nvSpPr>
          <p:spPr>
            <a:xfrm>
              <a:off x="4265730" y="3419831"/>
              <a:ext cx="27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BA1CAA-EC40-4A57-A2D7-EAB3274F3A49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92946" y="3023056"/>
              <a:ext cx="511581" cy="39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E5558E-AD5D-4E61-AFE0-43102BC93C50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3892946" y="2274332"/>
              <a:ext cx="13659" cy="379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BA8CDE-857A-4619-A46C-A3E3740551A6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flipH="1">
              <a:off x="4068635" y="2089666"/>
              <a:ext cx="884365" cy="7487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92B261-4AFB-4C58-AC0C-403E11220FBA}"/>
                </a:ext>
              </a:extLst>
            </p:cNvPr>
            <p:cNvSpPr txBox="1"/>
            <p:nvPr/>
          </p:nvSpPr>
          <p:spPr>
            <a:xfrm>
              <a:off x="4699789" y="1146414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1,12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4AE818-C611-49AE-959F-BEB405FBBAB5}"/>
                </a:ext>
              </a:extLst>
            </p:cNvPr>
            <p:cNvSpPr/>
            <p:nvPr/>
          </p:nvSpPr>
          <p:spPr>
            <a:xfrm>
              <a:off x="4374047" y="1126045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54E3B7-159A-4312-8D06-81D9CD6CD786}"/>
                </a:ext>
              </a:extLst>
            </p:cNvPr>
            <p:cNvSpPr/>
            <p:nvPr/>
          </p:nvSpPr>
          <p:spPr>
            <a:xfrm>
              <a:off x="3762726" y="1888972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5C4C0-5ABD-41CF-A630-C81C21787863}"/>
                </a:ext>
              </a:extLst>
            </p:cNvPr>
            <p:cNvSpPr/>
            <p:nvPr/>
          </p:nvSpPr>
          <p:spPr>
            <a:xfrm>
              <a:off x="3722199" y="2653144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1BA88E-9277-44B9-B075-F9A48D45F800}"/>
                </a:ext>
              </a:extLst>
            </p:cNvPr>
            <p:cNvSpPr/>
            <p:nvPr/>
          </p:nvSpPr>
          <p:spPr>
            <a:xfrm>
              <a:off x="3050058" y="3388920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027AB1-C1B5-4213-A02A-E9B182C383FD}"/>
                </a:ext>
              </a:extLst>
            </p:cNvPr>
            <p:cNvSpPr/>
            <p:nvPr/>
          </p:nvSpPr>
          <p:spPr>
            <a:xfrm>
              <a:off x="4270825" y="3419831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90D1FB-50F9-46FE-B2AF-139463F830DC}"/>
                </a:ext>
              </a:extLst>
            </p:cNvPr>
            <p:cNvSpPr/>
            <p:nvPr/>
          </p:nvSpPr>
          <p:spPr>
            <a:xfrm>
              <a:off x="4941201" y="1900189"/>
              <a:ext cx="338554" cy="3666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221F4F-F2A3-4558-BDDA-E93A2C0FED5B}"/>
                </a:ext>
              </a:extLst>
            </p:cNvPr>
            <p:cNvSpPr txBox="1"/>
            <p:nvPr/>
          </p:nvSpPr>
          <p:spPr>
            <a:xfrm>
              <a:off x="4060500" y="1857303"/>
              <a:ext cx="48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2,9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989B8F-91FF-4AF9-B4C6-AE0AB9C36C9A}"/>
                </a:ext>
              </a:extLst>
            </p:cNvPr>
            <p:cNvSpPr txBox="1"/>
            <p:nvPr/>
          </p:nvSpPr>
          <p:spPr>
            <a:xfrm>
              <a:off x="5288292" y="1857303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10,11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A0F6CB-3C25-4E37-ABE0-644A8727E241}"/>
                </a:ext>
              </a:extLst>
            </p:cNvPr>
            <p:cNvSpPr txBox="1"/>
            <p:nvPr/>
          </p:nvSpPr>
          <p:spPr>
            <a:xfrm>
              <a:off x="3315903" y="266197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3,8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2B8BC-05F5-445C-AC33-4CC6D1103271}"/>
                </a:ext>
              </a:extLst>
            </p:cNvPr>
            <p:cNvSpPr txBox="1"/>
            <p:nvPr/>
          </p:nvSpPr>
          <p:spPr>
            <a:xfrm>
              <a:off x="2655467" y="3357508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4,5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351DE0-2032-467E-A643-B1F21D57BDE7}"/>
                </a:ext>
              </a:extLst>
            </p:cNvPr>
            <p:cNvSpPr txBox="1"/>
            <p:nvPr/>
          </p:nvSpPr>
          <p:spPr>
            <a:xfrm>
              <a:off x="4572000" y="3296270"/>
              <a:ext cx="643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6,7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4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sz="2800" b="1" dirty="0">
                <a:solidFill>
                  <a:srgbClr val="740000"/>
                </a:solidFill>
              </a:rPr>
              <a:t>undirected</a:t>
            </a:r>
            <a:r>
              <a:rPr lang="en-US" sz="2800" dirty="0"/>
              <a:t> graphs, a graph is connected if there is a path between any pair of vertices</a:t>
            </a:r>
          </a:p>
          <a:p>
            <a:endParaRPr lang="en-US" sz="2800" dirty="0"/>
          </a:p>
          <a:p>
            <a:r>
              <a:rPr lang="en-US" sz="2800" dirty="0"/>
              <a:t>So what about this graph? Is this graph connected using the above definition?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B8881-2694-41EC-8A57-0BBB2A27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12" y="4196416"/>
            <a:ext cx="3695776" cy="19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F7F45-76BA-4A72-A2A5-B6331AED2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Two nodes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of a </a:t>
                </a:r>
                <a:r>
                  <a:rPr lang="en-US" sz="2800" b="1" dirty="0">
                    <a:solidFill>
                      <a:srgbClr val="740000"/>
                    </a:solidFill>
                  </a:rPr>
                  <a:t>directed</a:t>
                </a:r>
                <a:r>
                  <a:rPr lang="en-US" sz="2800" dirty="0"/>
                  <a:t> graph are </a:t>
                </a:r>
                <a:r>
                  <a:rPr lang="en-US" sz="2800" b="1" dirty="0">
                    <a:solidFill>
                      <a:srgbClr val="740000"/>
                    </a:solidFill>
                  </a:rPr>
                  <a:t>connected</a:t>
                </a:r>
                <a:r>
                  <a:rPr lang="en-US" sz="2800" dirty="0"/>
                  <a:t> if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and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F7F45-76BA-4A72-A2A5-B6331AED2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B8881-2694-41EC-8A57-0BBB2A27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12" y="4196416"/>
            <a:ext cx="3695776" cy="19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9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graph is said to be </a:t>
            </a:r>
            <a:r>
              <a:rPr lang="en-US" sz="2800" b="1" dirty="0">
                <a:solidFill>
                  <a:srgbClr val="740000"/>
                </a:solidFill>
              </a:rPr>
              <a:t>strongly connected </a:t>
            </a:r>
            <a:r>
              <a:rPr lang="en-US" sz="2800" dirty="0"/>
              <a:t>if every vertex is reachable from every other vertex</a:t>
            </a:r>
          </a:p>
          <a:p>
            <a:endParaRPr lang="en-US" sz="2800" dirty="0"/>
          </a:p>
          <a:p>
            <a:r>
              <a:rPr lang="en-US" sz="2800" dirty="0"/>
              <a:t>Is this graph strongly </a:t>
            </a:r>
            <a:br>
              <a:rPr lang="en-US" sz="2800" dirty="0"/>
            </a:br>
            <a:r>
              <a:rPr lang="en-US" sz="2800" dirty="0"/>
              <a:t>connected?</a:t>
            </a:r>
          </a:p>
          <a:p>
            <a:pPr lvl="1"/>
            <a:r>
              <a:rPr lang="en-US" sz="2400" dirty="0"/>
              <a:t>No</a:t>
            </a:r>
          </a:p>
          <a:p>
            <a:pPr lvl="1"/>
            <a:r>
              <a:rPr lang="en-US" sz="2400" dirty="0"/>
              <a:t>No path from A to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CFA41-E1E4-4F42-8AB9-0E79A5E5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12" y="3124200"/>
            <a:ext cx="3695776" cy="19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graph is said to be </a:t>
            </a:r>
            <a:r>
              <a:rPr lang="en-US" sz="2800" b="1" dirty="0">
                <a:solidFill>
                  <a:srgbClr val="740000"/>
                </a:solidFill>
              </a:rPr>
              <a:t>strongly connected </a:t>
            </a:r>
            <a:r>
              <a:rPr lang="en-US" sz="2800" dirty="0"/>
              <a:t>if every vertex is reachable from every other vertex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740000"/>
                </a:solidFill>
              </a:rPr>
              <a:t>Strongly connected components </a:t>
            </a:r>
            <a:r>
              <a:rPr lang="en-US" sz="2800" dirty="0"/>
              <a:t>of a directed graph form a partition into subgraphs that are themselves strongly connected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7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65" y="1120233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 lnSpcReduction="10000"/>
          </a:bodyPr>
          <a:lstStyle/>
          <a:p>
            <a:r>
              <a:rPr lang="en-US" b="1" dirty="0">
                <a:solidFill>
                  <a:srgbClr val="740000"/>
                </a:solidFill>
              </a:rPr>
              <a:t>Strongly connected components </a:t>
            </a:r>
            <a:r>
              <a:rPr lang="en-US" dirty="0"/>
              <a:t>of a directed graph form a partition into subgraphs that are themselves strongly connected</a:t>
            </a:r>
          </a:p>
          <a:p>
            <a:endParaRPr lang="en-US" dirty="0"/>
          </a:p>
          <a:p>
            <a:r>
              <a:rPr lang="en-US" dirty="0"/>
              <a:t>5 strongly connected components in </a:t>
            </a:r>
            <a:r>
              <a:rPr lang="en-US"/>
              <a:t>this graph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5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many strongly connected components are there in this graph?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B23E9-BF3E-4F47-AC4B-8088294C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08585"/>
            <a:ext cx="4038600" cy="211395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C93-D826-497C-B8A2-01D390A2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68B7-60B5-4013-B0AA-D9904FD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a graph is specified by a set of vertices (also called nodes) V and by edges E between select pairs of vertices</a:t>
            </a:r>
          </a:p>
          <a:p>
            <a:endParaRPr lang="en-US" dirty="0"/>
          </a:p>
          <a:p>
            <a:r>
              <a:rPr lang="en-US" dirty="0"/>
              <a:t>V = {1, 2, 3, …, 13}</a:t>
            </a:r>
            <a:br>
              <a:rPr lang="en-US" dirty="0"/>
            </a:br>
            <a:endParaRPr lang="en-US" dirty="0"/>
          </a:p>
          <a:p>
            <a:r>
              <a:rPr lang="en-US" dirty="0"/>
              <a:t>E includes {1, 2}, {9, 11}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A23D-D69D-4AAE-9207-14823A1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4E25-37EA-497F-9EE1-FBAEC921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195638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5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00942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Applications of Strongly Connected Components (SCC)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7F45-76BA-4A72-A2A5-B6331AED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93735" cy="4530725"/>
          </a:xfrm>
        </p:spPr>
        <p:txBody>
          <a:bodyPr wrap="square" anchor="t">
            <a:normAutofit lnSpcReduction="10000"/>
          </a:bodyPr>
          <a:lstStyle/>
          <a:p>
            <a:r>
              <a:rPr lang="en-US" sz="2400" dirty="0"/>
              <a:t>SCC can help you find groups of people in a graph that are more closely related than the rest of the data </a:t>
            </a:r>
          </a:p>
          <a:p>
            <a:pPr lvl="1"/>
            <a:r>
              <a:rPr lang="en-US" sz="2000" dirty="0"/>
              <a:t>Useful for advertisements on social media</a:t>
            </a:r>
          </a:p>
          <a:p>
            <a:pPr lvl="1"/>
            <a:endParaRPr lang="en-US" sz="2000" dirty="0"/>
          </a:p>
          <a:p>
            <a:r>
              <a:rPr lang="en-US" sz="2400" dirty="0"/>
              <a:t>Solving 2-satisfiability problems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Computing </a:t>
            </a:r>
            <a:r>
              <a:rPr lang="en-US" sz="2400" dirty="0" err="1"/>
              <a:t>Dulmage</a:t>
            </a:r>
            <a:r>
              <a:rPr lang="en-US" sz="2400" dirty="0"/>
              <a:t>-Mendelsohn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9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D16F4E-B3AD-4E47-995A-24E8EBFE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02" y="2428475"/>
            <a:ext cx="3850298" cy="2001050"/>
          </a:xfrm>
          <a:prstGeom prst="rect">
            <a:avLst/>
          </a:prstGeom>
        </p:spPr>
      </p:pic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24" y="996851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4E4987-0940-4BD6-AA85-18DFD057C00C}"/>
              </a:ext>
            </a:extLst>
          </p:cNvPr>
          <p:cNvSpPr/>
          <p:nvPr/>
        </p:nvSpPr>
        <p:spPr>
          <a:xfrm>
            <a:off x="4267200" y="3124200"/>
            <a:ext cx="1371600" cy="6096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A9FA-968A-4C7E-9FB6-F6C441D8B5D6}"/>
              </a:ext>
            </a:extLst>
          </p:cNvPr>
          <p:cNvSpPr txBox="1"/>
          <p:nvPr/>
        </p:nvSpPr>
        <p:spPr>
          <a:xfrm>
            <a:off x="4572000" y="4751367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each strongly connected component</a:t>
            </a:r>
          </a:p>
          <a:p>
            <a:r>
              <a:rPr lang="en-US" sz="2000" dirty="0"/>
              <a:t>is shrank to a single meta-node, </a:t>
            </a:r>
            <a:r>
              <a:rPr lang="en-US" sz="2000" dirty="0">
                <a:solidFill>
                  <a:srgbClr val="740000"/>
                </a:solidFill>
              </a:rPr>
              <a:t>the</a:t>
            </a:r>
            <a:br>
              <a:rPr lang="en-US" sz="2000" dirty="0">
                <a:solidFill>
                  <a:srgbClr val="740000"/>
                </a:solidFill>
              </a:rPr>
            </a:br>
            <a:r>
              <a:rPr lang="en-US" sz="2000" dirty="0">
                <a:solidFill>
                  <a:srgbClr val="740000"/>
                </a:solidFill>
              </a:rPr>
              <a:t>resulting meta-graph must be a </a:t>
            </a:r>
            <a:r>
              <a:rPr lang="en-US" sz="2000" dirty="0" err="1">
                <a:solidFill>
                  <a:srgbClr val="740000"/>
                </a:solidFill>
              </a:rPr>
              <a:t>dag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93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D16F4E-B3AD-4E47-995A-24E8EBFE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02" y="2428475"/>
            <a:ext cx="3850298" cy="2001050"/>
          </a:xfrm>
          <a:prstGeom prst="rect">
            <a:avLst/>
          </a:prstGeom>
        </p:spPr>
      </p:pic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24" y="996851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4E4987-0940-4BD6-AA85-18DFD057C00C}"/>
              </a:ext>
            </a:extLst>
          </p:cNvPr>
          <p:cNvSpPr/>
          <p:nvPr/>
        </p:nvSpPr>
        <p:spPr>
          <a:xfrm>
            <a:off x="4267200" y="3124200"/>
            <a:ext cx="1371600" cy="6096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A9FA-968A-4C7E-9FB6-F6C441D8B5D6}"/>
              </a:ext>
            </a:extLst>
          </p:cNvPr>
          <p:cNvSpPr txBox="1"/>
          <p:nvPr/>
        </p:nvSpPr>
        <p:spPr>
          <a:xfrm>
            <a:off x="4800600" y="4593806"/>
            <a:ext cx="4262705" cy="1384995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Every directed graph is a </a:t>
            </a:r>
            <a:br>
              <a:rPr lang="en-US" sz="2800" dirty="0"/>
            </a:br>
            <a:r>
              <a:rPr lang="en-US" sz="2800" dirty="0" err="1"/>
              <a:t>dag</a:t>
            </a:r>
            <a:r>
              <a:rPr lang="en-US" sz="2800" dirty="0"/>
              <a:t> of its strongly </a:t>
            </a:r>
            <a:br>
              <a:rPr lang="en-US" sz="2800" dirty="0"/>
            </a:br>
            <a:r>
              <a:rPr lang="en-US" sz="2800" dirty="0"/>
              <a:t>connected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3897770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D16F4E-B3AD-4E47-995A-24E8EBFE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02" y="2428475"/>
            <a:ext cx="3850298" cy="2001050"/>
          </a:xfrm>
          <a:prstGeom prst="rect">
            <a:avLst/>
          </a:prstGeom>
        </p:spPr>
      </p:pic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24" y="996851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4E4987-0940-4BD6-AA85-18DFD057C00C}"/>
              </a:ext>
            </a:extLst>
          </p:cNvPr>
          <p:cNvSpPr/>
          <p:nvPr/>
        </p:nvSpPr>
        <p:spPr>
          <a:xfrm>
            <a:off x="4267200" y="3124200"/>
            <a:ext cx="1371600" cy="6096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A9FA-968A-4C7E-9FB6-F6C441D8B5D6}"/>
              </a:ext>
            </a:extLst>
          </p:cNvPr>
          <p:cNvSpPr txBox="1"/>
          <p:nvPr/>
        </p:nvSpPr>
        <p:spPr>
          <a:xfrm>
            <a:off x="4800600" y="4593806"/>
            <a:ext cx="4140877" cy="1384995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Connectivity structure of </a:t>
            </a:r>
            <a:br>
              <a:rPr lang="en-US" sz="2800" dirty="0"/>
            </a:br>
            <a:r>
              <a:rPr lang="en-US" sz="2800" dirty="0"/>
              <a:t>a directed graph is</a:t>
            </a:r>
            <a:br>
              <a:rPr lang="en-US" sz="2800" dirty="0"/>
            </a:br>
            <a:r>
              <a:rPr lang="en-US" sz="2800" dirty="0"/>
              <a:t>two-tiered</a:t>
            </a:r>
          </a:p>
        </p:txBody>
      </p:sp>
    </p:spTree>
    <p:extLst>
      <p:ext uri="{BB962C8B-B14F-4D97-AF65-F5344CB8AC3E}">
        <p14:creationId xmlns:p14="http://schemas.microsoft.com/office/powerpoint/2010/main" val="3654474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B0180F-3623-4FB2-8DF6-94E40EC9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How to find Strongly Connected Components?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6AD159-292C-48FE-900E-7F7DFF93A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41513"/>
                <a:ext cx="8229600" cy="4530725"/>
              </a:xfrm>
            </p:spPr>
            <p:txBody>
              <a:bodyPr/>
              <a:lstStyle/>
              <a:p>
                <a:r>
                  <a:rPr lang="en-US" sz="2800" dirty="0"/>
                  <a:t>Can be found using DFS</a:t>
                </a:r>
              </a:p>
              <a:p>
                <a:endParaRPr lang="en-US" sz="2800" dirty="0"/>
              </a:p>
              <a:p>
                <a:r>
                  <a:rPr lang="en-US" sz="2800" b="1" dirty="0">
                    <a:solidFill>
                      <a:srgbClr val="740000"/>
                    </a:solidFill>
                  </a:rPr>
                  <a:t>Property 1</a:t>
                </a:r>
                <a:r>
                  <a:rPr lang="en-US" sz="2800" dirty="0"/>
                  <a:t>: If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𝑒𝑥𝑝𝑙𝑜𝑟𝑒</m:t>
                    </m:r>
                  </m:oMath>
                </a14:m>
                <a:r>
                  <a:rPr lang="en-US" sz="2800" dirty="0"/>
                  <a:t> subroutine is started at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, then it will terminate precisely when all nodes reachable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have been visited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6AD159-292C-48FE-900E-7F7DFF93A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41513"/>
                <a:ext cx="8229600" cy="4530725"/>
              </a:xfrm>
              <a:blipFill>
                <a:blip r:embed="rId3"/>
                <a:stretch>
                  <a:fillRect l="-444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A703-D5C0-491C-A9A2-B6A97BC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2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D16F4E-B3AD-4E47-995A-24E8EBFE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38" y="1184413"/>
            <a:ext cx="3850298" cy="2001050"/>
          </a:xfrm>
          <a:prstGeom prst="rect">
            <a:avLst/>
          </a:prstGeom>
        </p:spPr>
      </p:pic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24" y="996851"/>
            <a:ext cx="4393735" cy="547924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Connectivity in Directed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4E4987-0940-4BD6-AA85-18DFD057C00C}"/>
              </a:ext>
            </a:extLst>
          </p:cNvPr>
          <p:cNvSpPr/>
          <p:nvPr/>
        </p:nvSpPr>
        <p:spPr>
          <a:xfrm>
            <a:off x="4179549" y="1959394"/>
            <a:ext cx="1371600" cy="6096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6A9FA-968A-4C7E-9FB6-F6C441D8B5D6}"/>
              </a:ext>
            </a:extLst>
          </p:cNvPr>
          <p:cNvSpPr txBox="1"/>
          <p:nvPr/>
        </p:nvSpPr>
        <p:spPr>
          <a:xfrm>
            <a:off x="4817962" y="3429000"/>
            <a:ext cx="4241867" cy="2246769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40000"/>
                </a:solidFill>
              </a:rPr>
              <a:t>Sink Strongly Connected </a:t>
            </a:r>
            <a:br>
              <a:rPr lang="en-US" sz="2800" dirty="0">
                <a:solidFill>
                  <a:srgbClr val="740000"/>
                </a:solidFill>
              </a:rPr>
            </a:br>
            <a:r>
              <a:rPr lang="en-US" sz="2800" dirty="0">
                <a:solidFill>
                  <a:srgbClr val="740000"/>
                </a:solidFill>
              </a:rPr>
              <a:t>Component</a:t>
            </a:r>
            <a:r>
              <a:rPr lang="en-US" sz="2800" dirty="0"/>
              <a:t>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An SCC that is a sink in</a:t>
            </a:r>
            <a:br>
              <a:rPr lang="en-US" sz="2800" dirty="0"/>
            </a:br>
            <a:r>
              <a:rPr lang="en-US" sz="2800" dirty="0"/>
              <a:t>the meta-graph</a:t>
            </a:r>
          </a:p>
        </p:txBody>
      </p:sp>
    </p:spTree>
    <p:extLst>
      <p:ext uri="{BB962C8B-B14F-4D97-AF65-F5344CB8AC3E}">
        <p14:creationId xmlns:p14="http://schemas.microsoft.com/office/powerpoint/2010/main" val="1392361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𝑒𝑥𝑝𝑙𝑜𝑟𝑒</m:t>
                    </m:r>
                  </m:oMath>
                </a14:m>
                <a:r>
                  <a:rPr lang="en-US" dirty="0"/>
                  <a:t> is called on a sink SCC, then we will retrieve exactly that whole SCC</a:t>
                </a:r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1057" t="-1480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2 problems:</a:t>
            </a:r>
          </a:p>
          <a:p>
            <a:endParaRPr lang="en-US" sz="2600" dirty="0"/>
          </a:p>
          <a:p>
            <a:r>
              <a:rPr lang="en-US" sz="2600" dirty="0"/>
              <a:t>1) How do we find a node that we know for sure lies in a sink SCC?</a:t>
            </a:r>
          </a:p>
          <a:p>
            <a:endParaRPr lang="en-US" sz="2600" dirty="0"/>
          </a:p>
          <a:p>
            <a:r>
              <a:rPr lang="en-US" sz="2600" dirty="0"/>
              <a:t>2) How do we continue once the first component has been discovered?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4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Problem 1: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There is not an easy direct way to pick out a node that is guaranteed to lie in a sink SCC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But there is a way to get a node in a </a:t>
            </a:r>
            <a:br>
              <a:rPr lang="en-US" sz="2600" dirty="0"/>
            </a:br>
            <a:r>
              <a:rPr lang="en-US" sz="2600" b="1" dirty="0">
                <a:solidFill>
                  <a:srgbClr val="740000"/>
                </a:solidFill>
              </a:rPr>
              <a:t>source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6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b="1" dirty="0">
                    <a:solidFill>
                      <a:srgbClr val="740000"/>
                    </a:solidFill>
                  </a:rPr>
                  <a:t>Property 2: </a:t>
                </a:r>
                <a:endParaRPr lang="en-US" sz="2600" dirty="0"/>
              </a:p>
              <a:p>
                <a:endParaRPr lang="en-US" sz="2600" b="1" dirty="0">
                  <a:solidFill>
                    <a:srgbClr val="740000"/>
                  </a:solidFill>
                </a:endParaRPr>
              </a:p>
              <a:p>
                <a:r>
                  <a:rPr lang="en-US" sz="2600" dirty="0"/>
                  <a:t>The node that receives the higher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600" dirty="0"/>
                  <a:t> number in a DFS must lie in a source SCC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So what are the post numbers of this graph?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C93-D826-497C-B8A2-01D390A2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D68B7-60B5-4013-B0AA-D9904FDBF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Edge between x and y</a:t>
                </a:r>
                <a:br>
                  <a:rPr lang="en-US" sz="2800" dirty="0"/>
                </a:br>
                <a:r>
                  <a:rPr lang="en-US" sz="2800" dirty="0"/>
                  <a:t>means “x shares a</a:t>
                </a:r>
                <a:br>
                  <a:rPr lang="en-US" sz="2800" dirty="0"/>
                </a:br>
                <a:r>
                  <a:rPr lang="en-US" sz="2800" dirty="0"/>
                  <a:t>border with y”</a:t>
                </a:r>
              </a:p>
              <a:p>
                <a:r>
                  <a:rPr lang="en-US" sz="2800" dirty="0"/>
                  <a:t>This is a symmetric relation</a:t>
                </a:r>
              </a:p>
              <a:p>
                <a:pPr lvl="1"/>
                <a:r>
                  <a:rPr lang="en-US" sz="2400" dirty="0"/>
                  <a:t>Because y also shares a </a:t>
                </a:r>
                <a:br>
                  <a:rPr lang="en-US" sz="2400" dirty="0"/>
                </a:br>
                <a:r>
                  <a:rPr lang="en-US" sz="2400" dirty="0"/>
                  <a:t>border with x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Denoted using set notation,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Such edges are </a:t>
                </a:r>
                <a:r>
                  <a:rPr lang="en-US" sz="2800" b="1" dirty="0"/>
                  <a:t>undirected</a:t>
                </a:r>
                <a:r>
                  <a:rPr lang="en-US" sz="2800" dirty="0"/>
                  <a:t> and are part of an </a:t>
                </a:r>
                <a:r>
                  <a:rPr lang="en-US" sz="2800" b="1" dirty="0">
                    <a:solidFill>
                      <a:srgbClr val="740000"/>
                    </a:solidFill>
                  </a:rPr>
                  <a:t>undirected graph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D68B7-60B5-4013-B0AA-D9904FDBF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480" b="-4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A23D-D69D-4AAE-9207-14823A1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4E25-37EA-497F-9EE1-FBAEC921C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28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1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b="1" dirty="0">
                    <a:solidFill>
                      <a:srgbClr val="740000"/>
                    </a:solidFill>
                  </a:rPr>
                  <a:t>Property 2: </a:t>
                </a:r>
                <a:endParaRPr lang="en-US" sz="2600" dirty="0"/>
              </a:p>
              <a:p>
                <a:endParaRPr lang="en-US" sz="2600" b="1" dirty="0">
                  <a:solidFill>
                    <a:srgbClr val="740000"/>
                  </a:solidFill>
                </a:endParaRPr>
              </a:p>
              <a:p>
                <a:r>
                  <a:rPr lang="en-US" sz="2600" dirty="0"/>
                  <a:t>The node that receives the higher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600" dirty="0"/>
                  <a:t> number in a DFS must lie in a source SCC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solidFill>
                      <a:srgbClr val="740000"/>
                    </a:solidFill>
                  </a:rPr>
                  <a:t>How does this property help?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Draw a DFS tree of this graph starting from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0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Property 2 helps us find a node in the </a:t>
            </a:r>
            <a:r>
              <a:rPr lang="en-US" sz="2600" i="1" dirty="0">
                <a:solidFill>
                  <a:srgbClr val="740000"/>
                </a:solidFill>
              </a:rPr>
              <a:t>source</a:t>
            </a:r>
            <a:r>
              <a:rPr lang="en-US" sz="2600" dirty="0"/>
              <a:t> SCC of G</a:t>
            </a:r>
          </a:p>
          <a:p>
            <a:endParaRPr lang="en-US" sz="2600" dirty="0"/>
          </a:p>
          <a:p>
            <a:r>
              <a:rPr lang="en-US" sz="2600" dirty="0"/>
              <a:t>We want to find a node in the </a:t>
            </a:r>
            <a:r>
              <a:rPr lang="en-US" sz="2600" i="1" dirty="0">
                <a:solidFill>
                  <a:srgbClr val="740000"/>
                </a:solidFill>
              </a:rPr>
              <a:t>sink</a:t>
            </a:r>
            <a:r>
              <a:rPr lang="en-US" sz="2600" dirty="0"/>
              <a:t> component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7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0E8939-C48A-4016-90D5-F055991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6" y="1640841"/>
            <a:ext cx="3541221" cy="4328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63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0F862A-1D42-478D-B26D-69561C64B503}"/>
              </a:ext>
            </a:extLst>
          </p:cNvPr>
          <p:cNvSpPr/>
          <p:nvPr/>
        </p:nvSpPr>
        <p:spPr>
          <a:xfrm>
            <a:off x="4459779" y="3393440"/>
            <a:ext cx="1371600" cy="609600"/>
          </a:xfrm>
          <a:prstGeom prst="rightArrow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21930A-56F5-4E65-8EE9-9E763BD6E7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60538" y="1024256"/>
                <a:ext cx="3226262" cy="419100"/>
              </a:xfrm>
              <a:solidFill>
                <a:srgbClr val="F5C3C3"/>
              </a:solid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Create a reverse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21930A-56F5-4E65-8EE9-9E763BD6E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60538" y="1024256"/>
                <a:ext cx="3226262" cy="419100"/>
              </a:xfrm>
              <a:blipFill>
                <a:blip r:embed="rId5"/>
                <a:stretch>
                  <a:fillRect l="-1883" t="-4225" b="-19718"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6">
                <a:extLst>
                  <a:ext uri="{FF2B5EF4-FFF2-40B4-BE49-F238E27FC236}">
                    <a16:creationId xmlns:a16="http://schemas.microsoft.com/office/drawing/2014/main" id="{FF42E011-D7E4-49EA-A695-856BEB7201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20458" y="5984558"/>
                <a:ext cx="4188686" cy="419100"/>
              </a:xfrm>
              <a:prstGeom prst="rect">
                <a:avLst/>
              </a:prstGeom>
              <a:solidFill>
                <a:srgbClr val="F5C3C3"/>
              </a:solidFill>
              <a:ln w="9525">
                <a:solidFill>
                  <a:srgbClr val="74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kern="0" dirty="0"/>
                  <a:t> has exactly the same SCC as G</a:t>
                </a:r>
              </a:p>
            </p:txBody>
          </p:sp>
        </mc:Choice>
        <mc:Fallback>
          <p:sp>
            <p:nvSpPr>
              <p:cNvPr id="11" name="Content Placeholder 6">
                <a:extLst>
                  <a:ext uri="{FF2B5EF4-FFF2-40B4-BE49-F238E27FC236}">
                    <a16:creationId xmlns:a16="http://schemas.microsoft.com/office/drawing/2014/main" id="{FF42E011-D7E4-49EA-A695-856BEB72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0458" y="5984558"/>
                <a:ext cx="4188686" cy="419100"/>
              </a:xfrm>
              <a:prstGeom prst="rect">
                <a:avLst/>
              </a:prstGeom>
              <a:blipFill>
                <a:blip r:embed="rId6"/>
                <a:stretch>
                  <a:fillRect t="-5714" r="-871" b="-21429"/>
                </a:stretch>
              </a:blipFill>
              <a:ln w="9525">
                <a:solidFill>
                  <a:srgbClr val="74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0E8939-C48A-4016-90D5-F055991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46" y="1640841"/>
            <a:ext cx="3541221" cy="4328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21930A-56F5-4E65-8EE9-9E763BD6E7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60538" y="1024256"/>
                <a:ext cx="3226262" cy="419100"/>
              </a:xfrm>
              <a:solidFill>
                <a:srgbClr val="F5C3C3"/>
              </a:solid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Create a reverse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F21930A-56F5-4E65-8EE9-9E763BD6E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60538" y="1024256"/>
                <a:ext cx="3226262" cy="419100"/>
              </a:xfrm>
              <a:blipFill>
                <a:blip r:embed="rId4"/>
                <a:stretch>
                  <a:fillRect l="-1883" t="-4225" b="-19718"/>
                </a:stretch>
              </a:blipFill>
              <a:ln>
                <a:solidFill>
                  <a:srgbClr val="74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7D96458C-6400-4932-A3B3-9A3CEDA937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9733" y="1417638"/>
                <a:ext cx="4038600" cy="4530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600" kern="0" dirty="0"/>
                  <a:t>So if we do a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kern="0" dirty="0"/>
                  <a:t> then the node with the highest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600" kern="0" dirty="0"/>
                  <a:t> number will come from a </a:t>
                </a:r>
                <a:r>
                  <a:rPr lang="en-US" sz="2600" i="1" kern="0" dirty="0"/>
                  <a:t>source</a:t>
                </a:r>
                <a:r>
                  <a:rPr lang="en-US" sz="2600" kern="0" dirty="0"/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sz="2600" kern="0" dirty="0"/>
              </a:p>
              <a:p>
                <a:endParaRPr lang="en-US" sz="2600" kern="0" dirty="0"/>
              </a:p>
              <a:p>
                <a:r>
                  <a:rPr lang="en-US" sz="2600" i="1" kern="0" dirty="0"/>
                  <a:t>Source</a:t>
                </a:r>
                <a:r>
                  <a:rPr lang="en-US" sz="2600" kern="0" dirty="0"/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600" kern="0" dirty="0"/>
                  <a:t> = </a:t>
                </a:r>
                <a:r>
                  <a:rPr lang="en-US" sz="2600" i="1" kern="0" dirty="0"/>
                  <a:t>Sink</a:t>
                </a:r>
                <a:r>
                  <a:rPr lang="en-US" sz="2600" kern="0" dirty="0"/>
                  <a:t> SCC in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600" kern="0" dirty="0"/>
              </a:p>
              <a:p>
                <a:endParaRPr lang="en-US" sz="2600" kern="0" dirty="0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7D96458C-6400-4932-A3B3-9A3CEDA9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33" y="1417638"/>
                <a:ext cx="4038600" cy="4530725"/>
              </a:xfrm>
              <a:prstGeom prst="rect">
                <a:avLst/>
              </a:prstGeom>
              <a:blipFill>
                <a:blip r:embed="rId5"/>
                <a:stretch>
                  <a:fillRect l="-603" t="-1346" r="-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191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2 problems:</a:t>
            </a:r>
          </a:p>
          <a:p>
            <a:endParaRPr lang="en-US" sz="2600" dirty="0"/>
          </a:p>
          <a:p>
            <a:r>
              <a:rPr lang="en-US" sz="2600" dirty="0"/>
              <a:t>1) How do we find a node that we know for sure lies in a sink SCC?</a:t>
            </a:r>
          </a:p>
          <a:p>
            <a:endParaRPr lang="en-US" sz="2600" dirty="0"/>
          </a:p>
          <a:p>
            <a:r>
              <a:rPr lang="en-US" sz="2600" dirty="0"/>
              <a:t>2) How do we continue once the first component has been discovered?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05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2 problems: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1) How do we find a node that we know for sure lies in a sink SCC?</a:t>
            </a:r>
          </a:p>
          <a:p>
            <a:endParaRPr lang="en-US" sz="2600" dirty="0"/>
          </a:p>
          <a:p>
            <a:r>
              <a:rPr lang="en-US" sz="2600" dirty="0"/>
              <a:t>2) How do we continue once the first component has been discovered?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A8FEE-D654-41BA-B0E1-2BA6DE817A8E}"/>
              </a:ext>
            </a:extLst>
          </p:cNvPr>
          <p:cNvSpPr txBox="1"/>
          <p:nvPr/>
        </p:nvSpPr>
        <p:spPr>
          <a:xfrm>
            <a:off x="5891486" y="2844225"/>
            <a:ext cx="1552028" cy="584775"/>
          </a:xfrm>
          <a:prstGeom prst="rect">
            <a:avLst/>
          </a:prstGeom>
          <a:solidFill>
            <a:srgbClr val="F5C3C3"/>
          </a:solidFill>
          <a:ln>
            <a:solidFill>
              <a:srgbClr val="74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Solved!</a:t>
            </a:r>
          </a:p>
        </p:txBody>
      </p:sp>
    </p:spTree>
    <p:extLst>
      <p:ext uri="{BB962C8B-B14F-4D97-AF65-F5344CB8AC3E}">
        <p14:creationId xmlns:p14="http://schemas.microsoft.com/office/powerpoint/2010/main" val="2054172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b="1" dirty="0">
                    <a:solidFill>
                      <a:srgbClr val="740000"/>
                    </a:solidFill>
                  </a:rPr>
                  <a:t>Property 3: </a:t>
                </a:r>
                <a:endParaRPr lang="en-US" sz="2600" dirty="0"/>
              </a:p>
              <a:p>
                <a:endParaRPr lang="en-US" sz="2600" b="1" dirty="0">
                  <a:solidFill>
                    <a:srgbClr val="740000"/>
                  </a:solidFill>
                </a:endParaRPr>
              </a:p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600" dirty="0"/>
                  <a:t> are SCC, and there is an edge from a node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to a node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600" dirty="0"/>
                  <a:t>, then the highest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600" dirty="0"/>
                  <a:t> number 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/>
                  <a:t> is bigger than the highest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600" dirty="0"/>
                  <a:t> number </a:t>
                </a:r>
                <a:br>
                  <a:rPr lang="en-US" sz="2600" dirty="0"/>
                </a:br>
                <a:r>
                  <a:rPr lang="en-US" sz="2600" dirty="0"/>
                  <a:t>in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7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b="1" dirty="0">
                    <a:solidFill>
                      <a:srgbClr val="740000"/>
                    </a:solidFill>
                  </a:rPr>
                  <a:t>Property 3 (in other words): </a:t>
                </a:r>
              </a:p>
              <a:p>
                <a:endParaRPr lang="en-US" sz="2600" b="1" dirty="0">
                  <a:solidFill>
                    <a:srgbClr val="740000"/>
                  </a:solidFill>
                </a:endParaRPr>
              </a:p>
              <a:p>
                <a:r>
                  <a:rPr lang="en-US" sz="2600" dirty="0"/>
                  <a:t>SCC can be linearized by arranging them in decreasing order of their highest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numbers</a:t>
                </a:r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03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Once we have found the first SCC and deleted it from the graph, the node with the highest post number among the remaining will belong to a </a:t>
            </a:r>
            <a:r>
              <a:rPr lang="en-US" sz="2600" i="1" dirty="0"/>
              <a:t>sink</a:t>
            </a:r>
            <a:r>
              <a:rPr lang="en-US" sz="2600" dirty="0"/>
              <a:t> SCC of the remaining 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C93-D826-497C-B8A2-01D390A2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D68B7-60B5-4013-B0AA-D9904FDBF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graphs depict relations</a:t>
                </a:r>
                <a:br>
                  <a:rPr lang="en-US" sz="2800" dirty="0"/>
                </a:br>
                <a:r>
                  <a:rPr lang="en-US" sz="2800" dirty="0"/>
                  <a:t>that do not have this reciprocity</a:t>
                </a:r>
              </a:p>
              <a:p>
                <a:pPr lvl="1"/>
                <a:r>
                  <a:rPr lang="en-US" sz="2400" dirty="0"/>
                  <a:t>Hence, edges have directions on them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Directed edges e from x to y is written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Directed edges e from y to x is written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Examples:</a:t>
                </a:r>
              </a:p>
              <a:p>
                <a:pPr lvl="1"/>
                <a:r>
                  <a:rPr lang="en-US" sz="2400" dirty="0"/>
                  <a:t>Graph of all links in the World Wide Web</a:t>
                </a:r>
              </a:p>
              <a:p>
                <a:pPr lvl="1"/>
                <a:r>
                  <a:rPr lang="en-US" sz="2400" dirty="0"/>
                  <a:t>Twitter/Instagram Follower/Following relationships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D68B7-60B5-4013-B0AA-D9904FDBF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A23D-D69D-4AAE-9207-14823A14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14557-B00E-401A-997A-8354E0D7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"/>
            <a:ext cx="26235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DBDA5-2BA9-45F8-95B3-92EBED8209B5}"/>
              </a:ext>
            </a:extLst>
          </p:cNvPr>
          <p:cNvSpPr txBox="1"/>
          <p:nvPr/>
        </p:nvSpPr>
        <p:spPr>
          <a:xfrm>
            <a:off x="5329171" y="357743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51B8-131C-42AC-AA16-F493BE472DAE}"/>
              </a:ext>
            </a:extLst>
          </p:cNvPr>
          <p:cNvSpPr txBox="1"/>
          <p:nvPr/>
        </p:nvSpPr>
        <p:spPr>
          <a:xfrm>
            <a:off x="6807930" y="2722532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CF3EC-00C1-4C3B-9B65-F8EAE39E33D6}"/>
              </a:ext>
            </a:extLst>
          </p:cNvPr>
          <p:cNvSpPr txBox="1"/>
          <p:nvPr/>
        </p:nvSpPr>
        <p:spPr>
          <a:xfrm>
            <a:off x="8170212" y="969357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Charlie</a:t>
            </a:r>
          </a:p>
        </p:txBody>
      </p:sp>
    </p:spTree>
    <p:extLst>
      <p:ext uri="{BB962C8B-B14F-4D97-AF65-F5344CB8AC3E}">
        <p14:creationId xmlns:p14="http://schemas.microsoft.com/office/powerpoint/2010/main" val="13526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dirty="0"/>
                  <a:t>We keep using the post numbering from our initial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600" dirty="0"/>
                  <a:t> to successfully output the second SCC, the third SCC, and so on. </a:t>
                </a:r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2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</p:spPr>
            <p:txBody>
              <a:bodyPr/>
              <a:lstStyle/>
              <a:p>
                <a:r>
                  <a:rPr lang="en-US" sz="2600" dirty="0"/>
                  <a:t>The algorithm in linear-time</a:t>
                </a:r>
              </a:p>
              <a:p>
                <a:r>
                  <a:rPr lang="en-US" sz="2600" dirty="0"/>
                  <a:t>Discussion board question: </a:t>
                </a:r>
              </a:p>
              <a:p>
                <a:pPr lvl="1"/>
                <a:r>
                  <a:rPr lang="en-US" sz="2200" dirty="0"/>
                  <a:t>How does one construct an adjacency list representation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200" dirty="0"/>
                  <a:t> in linear time?</a:t>
                </a:r>
              </a:p>
              <a:p>
                <a:pPr lvl="1"/>
                <a:r>
                  <a:rPr lang="en-US" sz="2200" dirty="0"/>
                  <a:t>And how, in linear time, does one order the vertices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by decreasing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𝑝𝑜𝑠𝑡</m:t>
                    </m:r>
                  </m:oMath>
                </a14:m>
                <a:r>
                  <a:rPr lang="en-US" sz="2200" dirty="0"/>
                  <a:t> values?</a:t>
                </a:r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2C22C04B-6102-478C-935E-5A9CF021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530725"/>
              </a:xfrm>
              <a:blipFill>
                <a:blip r:embed="rId4"/>
                <a:stretch>
                  <a:fillRect l="-755" t="-1346" b="-3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6770-1C01-4549-9A19-AF4D406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to find Strongly Connected Components (SCC)?</a:t>
            </a:r>
          </a:p>
        </p:txBody>
      </p:sp>
      <p:pic>
        <p:nvPicPr>
          <p:cNvPr id="5" name="Picture 4" descr="A close up of a necklace&#10;&#10;Description automatically generated">
            <a:extLst>
              <a:ext uri="{FF2B5EF4-FFF2-40B4-BE49-F238E27FC236}">
                <a16:creationId xmlns:a16="http://schemas.microsoft.com/office/drawing/2014/main" id="{A49D2E6F-5F33-42A0-B914-F7486850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5" y="1600200"/>
            <a:ext cx="3633129" cy="4530725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22C04B-6102-478C-935E-5A9CF021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sz="2600" dirty="0"/>
              <a:t>Run the algorithm on this graph as an exercise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B998-A2CA-4040-8ADB-6CA995F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5935-5FFC-4AD6-BAC1-89C406D5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graph represented?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7647B-3D1D-4D18-8378-B5BA44F74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can be represented using an </a:t>
                </a:r>
                <a:r>
                  <a:rPr lang="en-US" b="1" dirty="0">
                    <a:solidFill>
                      <a:srgbClr val="740000"/>
                    </a:solidFill>
                  </a:rPr>
                  <a:t>adjacency matrix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you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:br>
                  <a:rPr lang="en-US" dirty="0"/>
                </a:br>
                <a:r>
                  <a:rPr lang="en-US" dirty="0"/>
                  <a:t>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entry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7647B-3D1D-4D18-8378-B5BA44F74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FF20-502A-421A-8BEA-783930C0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C0081-FF5A-46B1-ACD2-F16E5F37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7656160" cy="14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3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314C-89E9-4DC6-B3F0-EBBF54BD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8627-EC1B-4EFB-8EC0-C92C0F55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the South America </a:t>
            </a:r>
            <a:br>
              <a:rPr lang="en-US" sz="2800" dirty="0"/>
            </a:br>
            <a:r>
              <a:rPr lang="en-US" sz="2800" dirty="0"/>
              <a:t>graph has only the first 7 nodes (and its corresponding edges)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18B0-4C29-4461-9EEE-BE76196F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EB5F-57D6-4CEE-9243-383470E5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60" y="157162"/>
            <a:ext cx="3159274" cy="1931987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ECCFCE-6B99-4B8C-A3C7-B0CC4032E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95251"/>
              </p:ext>
            </p:extLst>
          </p:nvPr>
        </p:nvGraphicFramePr>
        <p:xfrm>
          <a:off x="1524000" y="3048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58598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770979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846907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37931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323433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917365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904474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0865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1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1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1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4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803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7848FF-4045-4092-B5AD-79FD925203F0}"/>
              </a:ext>
            </a:extLst>
          </p:cNvPr>
          <p:cNvSpPr txBox="1"/>
          <p:nvPr/>
        </p:nvSpPr>
        <p:spPr>
          <a:xfrm>
            <a:off x="1519177" y="631348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Numbers in bold maroon are node names</a:t>
            </a:r>
          </a:p>
        </p:txBody>
      </p:sp>
    </p:spTree>
    <p:extLst>
      <p:ext uri="{BB962C8B-B14F-4D97-AF65-F5344CB8AC3E}">
        <p14:creationId xmlns:p14="http://schemas.microsoft.com/office/powerpoint/2010/main" val="58657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th Nagarkar - 04_12 Research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3520</Words>
  <Application>Microsoft Office PowerPoint</Application>
  <PresentationFormat>On-screen Show (4:3)</PresentationFormat>
  <Paragraphs>610</Paragraphs>
  <Slides>72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Cambria Math</vt:lpstr>
      <vt:lpstr>Garamond</vt:lpstr>
      <vt:lpstr>Wingdings</vt:lpstr>
      <vt:lpstr>Parth Nagarkar - 04_12 Research Presentation</vt:lpstr>
      <vt:lpstr>Chapter 3 – Decomposition of Graphs </vt:lpstr>
      <vt:lpstr>Why graphs?</vt:lpstr>
      <vt:lpstr>Example of Graph</vt:lpstr>
      <vt:lpstr>Example of Graph</vt:lpstr>
      <vt:lpstr>Formal Definition</vt:lpstr>
      <vt:lpstr>Undirected Graph</vt:lpstr>
      <vt:lpstr>Directed Graph</vt:lpstr>
      <vt:lpstr>How is a graph represented?</vt:lpstr>
      <vt:lpstr>Adjacency matrix  Example</vt:lpstr>
      <vt:lpstr>Adjacency Matrix</vt:lpstr>
      <vt:lpstr>Alternative representation: Adjacency Lists</vt:lpstr>
      <vt:lpstr>Adjacency Lists</vt:lpstr>
      <vt:lpstr>Dense vs sparse graph</vt:lpstr>
      <vt:lpstr>How do you traverse a graph?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Connectivity in undirected graphs</vt:lpstr>
      <vt:lpstr>DFS in Directed Graphs</vt:lpstr>
      <vt:lpstr>How would DFS work for this graph (using a stack)?</vt:lpstr>
      <vt:lpstr>Types of Edges</vt:lpstr>
      <vt:lpstr>Types of Edges</vt:lpstr>
      <vt:lpstr>Types of Edges</vt:lpstr>
      <vt:lpstr>Types of Edges</vt:lpstr>
      <vt:lpstr>Types of Edges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Directed Acyclic Graphs (DAGs)</vt:lpstr>
      <vt:lpstr>Connectivity in Directed Graphs</vt:lpstr>
      <vt:lpstr>Connectivity in Directed Graphs</vt:lpstr>
      <vt:lpstr>Connectivity in Directed Graphs</vt:lpstr>
      <vt:lpstr>Connectivity in Directed Graphs</vt:lpstr>
      <vt:lpstr>Connectivity in Directed Graphs</vt:lpstr>
      <vt:lpstr>Connectivity in Directed Graphs</vt:lpstr>
      <vt:lpstr>Applications of Strongly Connected Components (SCC)</vt:lpstr>
      <vt:lpstr>Connectivity in Directed Graphs</vt:lpstr>
      <vt:lpstr>Connectivity in Directed Graphs</vt:lpstr>
      <vt:lpstr>Connectivity in Directed Graphs</vt:lpstr>
      <vt:lpstr>How to find Strongly Connected Components?</vt:lpstr>
      <vt:lpstr>Connectivity in Directed Graphs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  <vt:lpstr>How to find Strongly Connected Components (SCC)?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Decomposition of Graphs </dc:title>
  <dc:creator>parth</dc:creator>
  <cp:lastModifiedBy>parth</cp:lastModifiedBy>
  <cp:revision>1</cp:revision>
  <dcterms:created xsi:type="dcterms:W3CDTF">2020-09-23T15:06:25Z</dcterms:created>
  <dcterms:modified xsi:type="dcterms:W3CDTF">2020-09-30T16:23:46Z</dcterms:modified>
</cp:coreProperties>
</file>