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handoutMasterIdLst>
    <p:handoutMasterId r:id="rId61"/>
  </p:handoutMasterIdLst>
  <p:sldIdLst>
    <p:sldId id="367" r:id="rId2"/>
    <p:sldId id="369" r:id="rId3"/>
    <p:sldId id="370" r:id="rId4"/>
    <p:sldId id="371" r:id="rId5"/>
    <p:sldId id="372" r:id="rId6"/>
    <p:sldId id="373" r:id="rId7"/>
    <p:sldId id="374" r:id="rId8"/>
    <p:sldId id="375" r:id="rId9"/>
    <p:sldId id="376" r:id="rId10"/>
    <p:sldId id="377" r:id="rId11"/>
    <p:sldId id="378" r:id="rId12"/>
    <p:sldId id="379" r:id="rId13"/>
    <p:sldId id="380" r:id="rId14"/>
    <p:sldId id="381" r:id="rId15"/>
    <p:sldId id="382" r:id="rId16"/>
    <p:sldId id="384" r:id="rId17"/>
    <p:sldId id="385" r:id="rId18"/>
    <p:sldId id="386" r:id="rId19"/>
    <p:sldId id="383" r:id="rId20"/>
    <p:sldId id="387" r:id="rId21"/>
    <p:sldId id="388" r:id="rId22"/>
    <p:sldId id="389" r:id="rId23"/>
    <p:sldId id="390" r:id="rId24"/>
    <p:sldId id="391" r:id="rId25"/>
    <p:sldId id="392" r:id="rId26"/>
    <p:sldId id="393" r:id="rId27"/>
    <p:sldId id="394" r:id="rId28"/>
    <p:sldId id="395" r:id="rId29"/>
    <p:sldId id="396" r:id="rId30"/>
    <p:sldId id="397" r:id="rId31"/>
    <p:sldId id="398" r:id="rId32"/>
    <p:sldId id="400" r:id="rId33"/>
    <p:sldId id="403" r:id="rId34"/>
    <p:sldId id="402" r:id="rId35"/>
    <p:sldId id="404" r:id="rId36"/>
    <p:sldId id="406" r:id="rId37"/>
    <p:sldId id="405"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4" r:id="rId54"/>
    <p:sldId id="423" r:id="rId55"/>
    <p:sldId id="426" r:id="rId56"/>
    <p:sldId id="427" r:id="rId57"/>
    <p:sldId id="428" r:id="rId58"/>
    <p:sldId id="429" r:id="rId5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00"/>
    <a:srgbClr val="F5C3C3"/>
    <a:srgbClr val="FF0000"/>
    <a:srgbClr val="FF99CC"/>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5FD18-37B2-4F90-912F-C47EDC0F2638}" v="1704" dt="2020-11-09T07:07:22.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2324" autoAdjust="0"/>
  </p:normalViewPr>
  <p:slideViewPr>
    <p:cSldViewPr>
      <p:cViewPr varScale="1">
        <p:scale>
          <a:sx n="55" d="100"/>
          <a:sy n="55" d="100"/>
        </p:scale>
        <p:origin x="1584" y="36"/>
      </p:cViewPr>
      <p:guideLst>
        <p:guide orient="horz" pos="2160"/>
        <p:guide pos="2880"/>
      </p:guideLst>
    </p:cSldViewPr>
  </p:slideViewPr>
  <p:outlineViewPr>
    <p:cViewPr>
      <p:scale>
        <a:sx n="33" d="100"/>
        <a:sy n="33" d="100"/>
      </p:scale>
      <p:origin x="0" y="403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Nagarkar" userId="45dc22c4-ca0b-4be7-ab5a-3ef74f0a344d" providerId="ADAL" clId="{8485FD18-37B2-4F90-912F-C47EDC0F2638}"/>
    <pc:docChg chg="modSld">
      <pc:chgData name="Parth Nagarkar" userId="45dc22c4-ca0b-4be7-ab5a-3ef74f0a344d" providerId="ADAL" clId="{8485FD18-37B2-4F90-912F-C47EDC0F2638}" dt="2020-11-09T07:07:29.605" v="114" actId="1076"/>
      <pc:docMkLst>
        <pc:docMk/>
      </pc:docMkLst>
      <pc:sldChg chg="addSp modSp modAnim">
        <pc:chgData name="Parth Nagarkar" userId="45dc22c4-ca0b-4be7-ab5a-3ef74f0a344d" providerId="ADAL" clId="{8485FD18-37B2-4F90-912F-C47EDC0F2638}" dt="2020-11-09T07:07:29.605" v="114" actId="1076"/>
        <pc:sldMkLst>
          <pc:docMk/>
          <pc:sldMk cId="937828165" sldId="415"/>
        </pc:sldMkLst>
        <pc:spChg chg="add mod">
          <ac:chgData name="Parth Nagarkar" userId="45dc22c4-ca0b-4be7-ab5a-3ef74f0a344d" providerId="ADAL" clId="{8485FD18-37B2-4F90-912F-C47EDC0F2638}" dt="2020-11-09T07:07:29.605" v="114" actId="1076"/>
          <ac:spMkLst>
            <pc:docMk/>
            <pc:sldMk cId="937828165" sldId="415"/>
            <ac:spMk id="8" creationId="{F758CED7-EB67-4757-B897-AD282E3205EB}"/>
          </ac:spMkLst>
        </pc:spChg>
        <pc:spChg chg="mod">
          <ac:chgData name="Parth Nagarkar" userId="45dc22c4-ca0b-4be7-ab5a-3ef74f0a344d" providerId="ADAL" clId="{8485FD18-37B2-4F90-912F-C47EDC0F2638}" dt="2020-11-09T07:06:10.111" v="83" actId="20577"/>
          <ac:spMkLst>
            <pc:docMk/>
            <pc:sldMk cId="937828165" sldId="415"/>
            <ac:spMk id="10" creationId="{A44EE8FD-39E2-4BF4-A1D4-5CA4C508A876}"/>
          </ac:spMkLst>
        </pc:spChg>
      </pc:sldChg>
      <pc:sldChg chg="modSp modAnim">
        <pc:chgData name="Parth Nagarkar" userId="45dc22c4-ca0b-4be7-ab5a-3ef74f0a344d" providerId="ADAL" clId="{8485FD18-37B2-4F90-912F-C47EDC0F2638}" dt="2020-11-09T07:06:28.860" v="97" actId="20577"/>
        <pc:sldMkLst>
          <pc:docMk/>
          <pc:sldMk cId="1761648470" sldId="416"/>
        </pc:sldMkLst>
        <pc:spChg chg="mod">
          <ac:chgData name="Parth Nagarkar" userId="45dc22c4-ca0b-4be7-ab5a-3ef74f0a344d" providerId="ADAL" clId="{8485FD18-37B2-4F90-912F-C47EDC0F2638}" dt="2020-11-09T07:06:28.860" v="97" actId="20577"/>
          <ac:spMkLst>
            <pc:docMk/>
            <pc:sldMk cId="1761648470" sldId="416"/>
            <ac:spMk id="10" creationId="{A44EE8FD-39E2-4BF4-A1D4-5CA4C508A876}"/>
          </ac:spMkLst>
        </pc:spChg>
      </pc:sldChg>
      <pc:sldChg chg="modSp">
        <pc:chgData name="Parth Nagarkar" userId="45dc22c4-ca0b-4be7-ab5a-3ef74f0a344d" providerId="ADAL" clId="{8485FD18-37B2-4F90-912F-C47EDC0F2638}" dt="2020-11-09T07:06:47.881" v="99" actId="20577"/>
        <pc:sldMkLst>
          <pc:docMk/>
          <pc:sldMk cId="1834894072" sldId="417"/>
        </pc:sldMkLst>
        <pc:spChg chg="mod">
          <ac:chgData name="Parth Nagarkar" userId="45dc22c4-ca0b-4be7-ab5a-3ef74f0a344d" providerId="ADAL" clId="{8485FD18-37B2-4F90-912F-C47EDC0F2638}" dt="2020-11-09T07:06:47.881" v="99" actId="20577"/>
          <ac:spMkLst>
            <pc:docMk/>
            <pc:sldMk cId="1834894072" sldId="417"/>
            <ac:spMk id="10" creationId="{A44EE8FD-39E2-4BF4-A1D4-5CA4C508A876}"/>
          </ac:spMkLst>
        </pc:spChg>
      </pc:sldChg>
      <pc:sldChg chg="modSp modAnim">
        <pc:chgData name="Parth Nagarkar" userId="45dc22c4-ca0b-4be7-ab5a-3ef74f0a344d" providerId="ADAL" clId="{8485FD18-37B2-4F90-912F-C47EDC0F2638}" dt="2020-11-09T07:07:05.392" v="112" actId="20577"/>
        <pc:sldMkLst>
          <pc:docMk/>
          <pc:sldMk cId="2172464361" sldId="418"/>
        </pc:sldMkLst>
        <pc:spChg chg="mod">
          <ac:chgData name="Parth Nagarkar" userId="45dc22c4-ca0b-4be7-ab5a-3ef74f0a344d" providerId="ADAL" clId="{8485FD18-37B2-4F90-912F-C47EDC0F2638}" dt="2020-11-09T07:07:05.392" v="112" actId="20577"/>
          <ac:spMkLst>
            <pc:docMk/>
            <pc:sldMk cId="2172464361" sldId="418"/>
            <ac:spMk id="10" creationId="{A44EE8FD-39E2-4BF4-A1D4-5CA4C508A876}"/>
          </ac:spMkLst>
        </pc:spChg>
      </pc:sldChg>
    </pc:docChg>
  </pc:docChgLst>
  <pc:docChgLst>
    <pc:chgData name="Parth Nagarkar" userId="S::nagarkar@nmsu.edu::45dc22c4-ca0b-4be7-ab5a-3ef74f0a344d" providerId="AD" clId="Web-{EC7D7ECB-D03C-15E6-71E3-AEEEBE765A0B}"/>
    <pc:docChg chg="addSld delSld modSld sldOrd">
      <pc:chgData name="Parth Nagarkar" userId="S::nagarkar@nmsu.edu::45dc22c4-ca0b-4be7-ab5a-3ef74f0a344d" providerId="AD" clId="Web-{EC7D7ECB-D03C-15E6-71E3-AEEEBE765A0B}" dt="2020-08-31T16:21:32.674" v="755"/>
      <pc:docMkLst>
        <pc:docMk/>
      </pc:docMkLst>
      <pc:sldChg chg="modSp">
        <pc:chgData name="Parth Nagarkar" userId="S::nagarkar@nmsu.edu::45dc22c4-ca0b-4be7-ab5a-3ef74f0a344d" providerId="AD" clId="Web-{EC7D7ECB-D03C-15E6-71E3-AEEEBE765A0B}" dt="2020-08-31T13:45:35.382" v="132" actId="20577"/>
        <pc:sldMkLst>
          <pc:docMk/>
          <pc:sldMk cId="2537120426" sldId="369"/>
        </pc:sldMkLst>
        <pc:spChg chg="mod">
          <ac:chgData name="Parth Nagarkar" userId="S::nagarkar@nmsu.edu::45dc22c4-ca0b-4be7-ab5a-3ef74f0a344d" providerId="AD" clId="Web-{EC7D7ECB-D03C-15E6-71E3-AEEEBE765A0B}" dt="2020-08-31T13:43:57.102" v="11" actId="20577"/>
          <ac:spMkLst>
            <pc:docMk/>
            <pc:sldMk cId="2537120426" sldId="369"/>
            <ac:spMk id="2" creationId="{483E4C22-C0DD-4934-9762-4A4E03865531}"/>
          </ac:spMkLst>
        </pc:spChg>
        <pc:spChg chg="mod">
          <ac:chgData name="Parth Nagarkar" userId="S::nagarkar@nmsu.edu::45dc22c4-ca0b-4be7-ab5a-3ef74f0a344d" providerId="AD" clId="Web-{EC7D7ECB-D03C-15E6-71E3-AEEEBE765A0B}" dt="2020-08-31T13:45:35.382" v="132" actId="20577"/>
          <ac:spMkLst>
            <pc:docMk/>
            <pc:sldMk cId="2537120426" sldId="369"/>
            <ac:spMk id="3" creationId="{749F716E-8415-4E35-B52C-7FFC9D757050}"/>
          </ac:spMkLst>
        </pc:spChg>
      </pc:sldChg>
      <pc:sldChg chg="addSp delSp modSp">
        <pc:chgData name="Parth Nagarkar" userId="S::nagarkar@nmsu.edu::45dc22c4-ca0b-4be7-ab5a-3ef74f0a344d" providerId="AD" clId="Web-{EC7D7ECB-D03C-15E6-71E3-AEEEBE765A0B}" dt="2020-08-31T13:59:10.419" v="148" actId="1076"/>
        <pc:sldMkLst>
          <pc:docMk/>
          <pc:sldMk cId="1012396569" sldId="370"/>
        </pc:sldMkLst>
        <pc:spChg chg="mod">
          <ac:chgData name="Parth Nagarkar" userId="S::nagarkar@nmsu.edu::45dc22c4-ca0b-4be7-ab5a-3ef74f0a344d" providerId="AD" clId="Web-{EC7D7ECB-D03C-15E6-71E3-AEEEBE765A0B}" dt="2020-08-31T13:58:05.529" v="145" actId="20577"/>
          <ac:spMkLst>
            <pc:docMk/>
            <pc:sldMk cId="1012396569" sldId="370"/>
            <ac:spMk id="2" creationId="{82735A7D-1B0D-4341-9836-6E9AE6E7D974}"/>
          </ac:spMkLst>
        </pc:spChg>
        <pc:spChg chg="del">
          <ac:chgData name="Parth Nagarkar" userId="S::nagarkar@nmsu.edu::45dc22c4-ca0b-4be7-ab5a-3ef74f0a344d" providerId="AD" clId="Web-{EC7D7ECB-D03C-15E6-71E3-AEEEBE765A0B}" dt="2020-08-31T13:57:32.889" v="134"/>
          <ac:spMkLst>
            <pc:docMk/>
            <pc:sldMk cId="1012396569" sldId="370"/>
            <ac:spMk id="3" creationId="{F677CBCF-4EAB-47FA-A25E-F950A8D7E12F}"/>
          </ac:spMkLst>
        </pc:spChg>
        <pc:spChg chg="add del mod">
          <ac:chgData name="Parth Nagarkar" userId="S::nagarkar@nmsu.edu::45dc22c4-ca0b-4be7-ab5a-3ef74f0a344d" providerId="AD" clId="Web-{EC7D7ECB-D03C-15E6-71E3-AEEEBE765A0B}" dt="2020-08-31T13:57:41.154" v="135"/>
          <ac:spMkLst>
            <pc:docMk/>
            <pc:sldMk cId="1012396569" sldId="370"/>
            <ac:spMk id="7" creationId="{2F21E6EF-18E2-4376-95B1-FE74E9A3D59D}"/>
          </ac:spMkLst>
        </pc:spChg>
        <pc:picChg chg="add mod">
          <ac:chgData name="Parth Nagarkar" userId="S::nagarkar@nmsu.edu::45dc22c4-ca0b-4be7-ab5a-3ef74f0a344d" providerId="AD" clId="Web-{EC7D7ECB-D03C-15E6-71E3-AEEEBE765A0B}" dt="2020-08-31T13:59:10.419" v="148" actId="1076"/>
          <ac:picMkLst>
            <pc:docMk/>
            <pc:sldMk cId="1012396569" sldId="370"/>
            <ac:picMk id="5" creationId="{D8EEC4F0-6D37-4B57-98BA-3DC6180DB67A}"/>
          </ac:picMkLst>
        </pc:picChg>
      </pc:sldChg>
      <pc:sldChg chg="modSp new ord">
        <pc:chgData name="Parth Nagarkar" userId="S::nagarkar@nmsu.edu::45dc22c4-ca0b-4be7-ab5a-3ef74f0a344d" providerId="AD" clId="Web-{EC7D7ECB-D03C-15E6-71E3-AEEEBE765A0B}" dt="2020-08-31T15:12:08.184" v="370"/>
        <pc:sldMkLst>
          <pc:docMk/>
          <pc:sldMk cId="1991266323" sldId="371"/>
        </pc:sldMkLst>
        <pc:spChg chg="mod">
          <ac:chgData name="Parth Nagarkar" userId="S::nagarkar@nmsu.edu::45dc22c4-ca0b-4be7-ab5a-3ef74f0a344d" providerId="AD" clId="Web-{EC7D7ECB-D03C-15E6-71E3-AEEEBE765A0B}" dt="2020-08-31T14:53:43.827" v="151" actId="20577"/>
          <ac:spMkLst>
            <pc:docMk/>
            <pc:sldMk cId="1991266323" sldId="371"/>
            <ac:spMk id="2" creationId="{1DD7558B-4B75-495B-A21F-CD3E69DFAA53}"/>
          </ac:spMkLst>
        </pc:spChg>
        <pc:spChg chg="mod">
          <ac:chgData name="Parth Nagarkar" userId="S::nagarkar@nmsu.edu::45dc22c4-ca0b-4be7-ab5a-3ef74f0a344d" providerId="AD" clId="Web-{EC7D7ECB-D03C-15E6-71E3-AEEEBE765A0B}" dt="2020-08-31T14:56:28.826" v="277" actId="20577"/>
          <ac:spMkLst>
            <pc:docMk/>
            <pc:sldMk cId="1991266323" sldId="371"/>
            <ac:spMk id="3" creationId="{7A199E46-182F-4B3D-82C8-64A27F5D1FE6}"/>
          </ac:spMkLst>
        </pc:spChg>
      </pc:sldChg>
      <pc:sldChg chg="addSp delSp modSp new">
        <pc:chgData name="Parth Nagarkar" userId="S::nagarkar@nmsu.edu::45dc22c4-ca0b-4be7-ab5a-3ef74f0a344d" providerId="AD" clId="Web-{EC7D7ECB-D03C-15E6-71E3-AEEEBE765A0B}" dt="2020-08-31T15:05:59.809" v="352" actId="14100"/>
        <pc:sldMkLst>
          <pc:docMk/>
          <pc:sldMk cId="1871040391" sldId="372"/>
        </pc:sldMkLst>
        <pc:spChg chg="mod">
          <ac:chgData name="Parth Nagarkar" userId="S::nagarkar@nmsu.edu::45dc22c4-ca0b-4be7-ab5a-3ef74f0a344d" providerId="AD" clId="Web-{EC7D7ECB-D03C-15E6-71E3-AEEEBE765A0B}" dt="2020-08-31T15:00:45.826" v="282" actId="20577"/>
          <ac:spMkLst>
            <pc:docMk/>
            <pc:sldMk cId="1871040391" sldId="372"/>
            <ac:spMk id="2" creationId="{22E96D3A-DDC7-4E28-9A6F-E2F4A759561C}"/>
          </ac:spMkLst>
        </pc:spChg>
        <pc:spChg chg="del">
          <ac:chgData name="Parth Nagarkar" userId="S::nagarkar@nmsu.edu::45dc22c4-ca0b-4be7-ab5a-3ef74f0a344d" providerId="AD" clId="Web-{EC7D7ECB-D03C-15E6-71E3-AEEEBE765A0B}" dt="2020-08-31T15:03:27.154" v="283"/>
          <ac:spMkLst>
            <pc:docMk/>
            <pc:sldMk cId="1871040391" sldId="372"/>
            <ac:spMk id="3" creationId="{1A1CBE20-DD2B-48AC-8EF6-EC21FE88B565}"/>
          </ac:spMkLst>
        </pc:spChg>
        <pc:spChg chg="add mod">
          <ac:chgData name="Parth Nagarkar" userId="S::nagarkar@nmsu.edu::45dc22c4-ca0b-4be7-ab5a-3ef74f0a344d" providerId="AD" clId="Web-{EC7D7ECB-D03C-15E6-71E3-AEEEBE765A0B}" dt="2020-08-31T15:04:55.638" v="338" actId="20577"/>
          <ac:spMkLst>
            <pc:docMk/>
            <pc:sldMk cId="1871040391" sldId="372"/>
            <ac:spMk id="6" creationId="{0D117784-2594-4C0D-9898-36EC8F4BFCCE}"/>
          </ac:spMkLst>
        </pc:spChg>
        <pc:picChg chg="add mod ord">
          <ac:chgData name="Parth Nagarkar" userId="S::nagarkar@nmsu.edu::45dc22c4-ca0b-4be7-ab5a-3ef74f0a344d" providerId="AD" clId="Web-{EC7D7ECB-D03C-15E6-71E3-AEEEBE765A0B}" dt="2020-08-31T15:05:41.466" v="349" actId="1076"/>
          <ac:picMkLst>
            <pc:docMk/>
            <pc:sldMk cId="1871040391" sldId="372"/>
            <ac:picMk id="5" creationId="{756C07C6-08DA-4EE3-8615-2B9B2D148BB3}"/>
          </ac:picMkLst>
        </pc:picChg>
        <pc:picChg chg="add mod ord">
          <ac:chgData name="Parth Nagarkar" userId="S::nagarkar@nmsu.edu::45dc22c4-ca0b-4be7-ab5a-3ef74f0a344d" providerId="AD" clId="Web-{EC7D7ECB-D03C-15E6-71E3-AEEEBE765A0B}" dt="2020-08-31T15:05:59.809" v="352" actId="14100"/>
          <ac:picMkLst>
            <pc:docMk/>
            <pc:sldMk cId="1871040391" sldId="372"/>
            <ac:picMk id="7" creationId="{58B647C0-0833-49F9-98B5-9DBE4ED5F6C1}"/>
          </ac:picMkLst>
        </pc:picChg>
      </pc:sldChg>
      <pc:sldChg chg="addSp delSp modSp add replId">
        <pc:chgData name="Parth Nagarkar" userId="S::nagarkar@nmsu.edu::45dc22c4-ca0b-4be7-ab5a-3ef74f0a344d" providerId="AD" clId="Web-{EC7D7ECB-D03C-15E6-71E3-AEEEBE765A0B}" dt="2020-08-31T15:08:22.653" v="368" actId="1076"/>
        <pc:sldMkLst>
          <pc:docMk/>
          <pc:sldMk cId="1003303832" sldId="373"/>
        </pc:sldMkLst>
        <pc:picChg chg="add mod ord">
          <ac:chgData name="Parth Nagarkar" userId="S::nagarkar@nmsu.edu::45dc22c4-ca0b-4be7-ab5a-3ef74f0a344d" providerId="AD" clId="Web-{EC7D7ECB-D03C-15E6-71E3-AEEEBE765A0B}" dt="2020-08-31T15:08:22.653" v="368" actId="1076"/>
          <ac:picMkLst>
            <pc:docMk/>
            <pc:sldMk cId="1003303832" sldId="373"/>
            <ac:picMk id="3" creationId="{6CC02022-F634-4FF7-AF85-098E76B38F64}"/>
          </ac:picMkLst>
        </pc:picChg>
        <pc:picChg chg="mod">
          <ac:chgData name="Parth Nagarkar" userId="S::nagarkar@nmsu.edu::45dc22c4-ca0b-4be7-ab5a-3ef74f0a344d" providerId="AD" clId="Web-{EC7D7ECB-D03C-15E6-71E3-AEEEBE765A0B}" dt="2020-08-31T15:07:52.825" v="362" actId="1076"/>
          <ac:picMkLst>
            <pc:docMk/>
            <pc:sldMk cId="1003303832" sldId="373"/>
            <ac:picMk id="5" creationId="{756C07C6-08DA-4EE3-8615-2B9B2D148BB3}"/>
          </ac:picMkLst>
        </pc:picChg>
        <pc:picChg chg="del">
          <ac:chgData name="Parth Nagarkar" userId="S::nagarkar@nmsu.edu::45dc22c4-ca0b-4be7-ab5a-3ef74f0a344d" providerId="AD" clId="Web-{EC7D7ECB-D03C-15E6-71E3-AEEEBE765A0B}" dt="2020-08-31T15:07:42.965" v="354"/>
          <ac:picMkLst>
            <pc:docMk/>
            <pc:sldMk cId="1003303832" sldId="373"/>
            <ac:picMk id="7" creationId="{58B647C0-0833-49F9-98B5-9DBE4ED5F6C1}"/>
          </ac:picMkLst>
        </pc:picChg>
      </pc:sldChg>
      <pc:sldChg chg="addSp delSp modSp new">
        <pc:chgData name="Parth Nagarkar" userId="S::nagarkar@nmsu.edu::45dc22c4-ca0b-4be7-ab5a-3ef74f0a344d" providerId="AD" clId="Web-{EC7D7ECB-D03C-15E6-71E3-AEEEBE765A0B}" dt="2020-08-31T16:06:25.582" v="724" actId="20577"/>
        <pc:sldMkLst>
          <pc:docMk/>
          <pc:sldMk cId="3405597385" sldId="374"/>
        </pc:sldMkLst>
        <pc:spChg chg="mod">
          <ac:chgData name="Parth Nagarkar" userId="S::nagarkar@nmsu.edu::45dc22c4-ca0b-4be7-ab5a-3ef74f0a344d" providerId="AD" clId="Web-{EC7D7ECB-D03C-15E6-71E3-AEEEBE765A0B}" dt="2020-08-31T15:12:49.371" v="376" actId="20577"/>
          <ac:spMkLst>
            <pc:docMk/>
            <pc:sldMk cId="3405597385" sldId="374"/>
            <ac:spMk id="2" creationId="{FE7BDF90-A6B8-4CFA-926B-24ADF8D9C8A5}"/>
          </ac:spMkLst>
        </pc:spChg>
        <pc:spChg chg="del">
          <ac:chgData name="Parth Nagarkar" userId="S::nagarkar@nmsu.edu::45dc22c4-ca0b-4be7-ab5a-3ef74f0a344d" providerId="AD" clId="Web-{EC7D7ECB-D03C-15E6-71E3-AEEEBE765A0B}" dt="2020-08-31T15:12:41.981" v="372"/>
          <ac:spMkLst>
            <pc:docMk/>
            <pc:sldMk cId="3405597385" sldId="374"/>
            <ac:spMk id="3" creationId="{FC08B93B-550F-4BE9-A2E2-5A233C609FF3}"/>
          </ac:spMkLst>
        </pc:spChg>
        <pc:spChg chg="add mod">
          <ac:chgData name="Parth Nagarkar" userId="S::nagarkar@nmsu.edu::45dc22c4-ca0b-4be7-ab5a-3ef74f0a344d" providerId="AD" clId="Web-{EC7D7ECB-D03C-15E6-71E3-AEEEBE765A0B}" dt="2020-08-31T15:46:05.382" v="505" actId="1076"/>
          <ac:spMkLst>
            <pc:docMk/>
            <pc:sldMk cId="3405597385" sldId="374"/>
            <ac:spMk id="6" creationId="{43877432-C143-4C76-9F3C-D9C3F48C7442}"/>
          </ac:spMkLst>
        </pc:spChg>
        <pc:spChg chg="add mod">
          <ac:chgData name="Parth Nagarkar" userId="S::nagarkar@nmsu.edu::45dc22c4-ca0b-4be7-ab5a-3ef74f0a344d" providerId="AD" clId="Web-{EC7D7ECB-D03C-15E6-71E3-AEEEBE765A0B}" dt="2020-08-31T15:46:05.382" v="506" actId="1076"/>
          <ac:spMkLst>
            <pc:docMk/>
            <pc:sldMk cId="3405597385" sldId="374"/>
            <ac:spMk id="8" creationId="{362B160F-8384-452C-91BD-427E5F18E6C9}"/>
          </ac:spMkLst>
        </pc:spChg>
        <pc:spChg chg="add del mod">
          <ac:chgData name="Parth Nagarkar" userId="S::nagarkar@nmsu.edu::45dc22c4-ca0b-4be7-ab5a-3ef74f0a344d" providerId="AD" clId="Web-{EC7D7ECB-D03C-15E6-71E3-AEEEBE765A0B}" dt="2020-08-31T15:46:05.398" v="507" actId="1076"/>
          <ac:spMkLst>
            <pc:docMk/>
            <pc:sldMk cId="3405597385" sldId="374"/>
            <ac:spMk id="9" creationId="{EB841A35-F108-4982-BD2E-21059F7AB0ED}"/>
          </ac:spMkLst>
        </pc:spChg>
        <pc:spChg chg="add mod">
          <ac:chgData name="Parth Nagarkar" userId="S::nagarkar@nmsu.edu::45dc22c4-ca0b-4be7-ab5a-3ef74f0a344d" providerId="AD" clId="Web-{EC7D7ECB-D03C-15E6-71E3-AEEEBE765A0B}" dt="2020-08-31T15:46:05.398" v="508" actId="1076"/>
          <ac:spMkLst>
            <pc:docMk/>
            <pc:sldMk cId="3405597385" sldId="374"/>
            <ac:spMk id="10" creationId="{022FF36B-AA79-47CD-B0B4-3D342C60BA1E}"/>
          </ac:spMkLst>
        </pc:spChg>
        <pc:spChg chg="add mod">
          <ac:chgData name="Parth Nagarkar" userId="S::nagarkar@nmsu.edu::45dc22c4-ca0b-4be7-ab5a-3ef74f0a344d" providerId="AD" clId="Web-{EC7D7ECB-D03C-15E6-71E3-AEEEBE765A0B}" dt="2020-08-31T15:46:05.413" v="509" actId="1076"/>
          <ac:spMkLst>
            <pc:docMk/>
            <pc:sldMk cId="3405597385" sldId="374"/>
            <ac:spMk id="11" creationId="{0D31A88A-9AB0-4EDC-B3AE-E45EB8E7AA27}"/>
          </ac:spMkLst>
        </pc:spChg>
        <pc:spChg chg="add mod">
          <ac:chgData name="Parth Nagarkar" userId="S::nagarkar@nmsu.edu::45dc22c4-ca0b-4be7-ab5a-3ef74f0a344d" providerId="AD" clId="Web-{EC7D7ECB-D03C-15E6-71E3-AEEEBE765A0B}" dt="2020-08-31T15:46:05.429" v="510" actId="1076"/>
          <ac:spMkLst>
            <pc:docMk/>
            <pc:sldMk cId="3405597385" sldId="374"/>
            <ac:spMk id="12" creationId="{D5C04067-0C1E-4034-B13F-A14CC5C41184}"/>
          </ac:spMkLst>
        </pc:spChg>
        <pc:spChg chg="add mod">
          <ac:chgData name="Parth Nagarkar" userId="S::nagarkar@nmsu.edu::45dc22c4-ca0b-4be7-ab5a-3ef74f0a344d" providerId="AD" clId="Web-{EC7D7ECB-D03C-15E6-71E3-AEEEBE765A0B}" dt="2020-08-31T15:46:05.429" v="511" actId="1076"/>
          <ac:spMkLst>
            <pc:docMk/>
            <pc:sldMk cId="3405597385" sldId="374"/>
            <ac:spMk id="13" creationId="{6B215C17-F4CD-47CE-BAE8-80C2E15F2D2C}"/>
          </ac:spMkLst>
        </pc:spChg>
        <pc:spChg chg="add mod">
          <ac:chgData name="Parth Nagarkar" userId="S::nagarkar@nmsu.edu::45dc22c4-ca0b-4be7-ab5a-3ef74f0a344d" providerId="AD" clId="Web-{EC7D7ECB-D03C-15E6-71E3-AEEEBE765A0B}" dt="2020-08-31T15:46:05.445" v="512" actId="1076"/>
          <ac:spMkLst>
            <pc:docMk/>
            <pc:sldMk cId="3405597385" sldId="374"/>
            <ac:spMk id="14" creationId="{CD597D8F-0FC9-4C6E-BD0E-ADC240FC0437}"/>
          </ac:spMkLst>
        </pc:spChg>
        <pc:spChg chg="add mod">
          <ac:chgData name="Parth Nagarkar" userId="S::nagarkar@nmsu.edu::45dc22c4-ca0b-4be7-ab5a-3ef74f0a344d" providerId="AD" clId="Web-{EC7D7ECB-D03C-15E6-71E3-AEEEBE765A0B}" dt="2020-08-31T15:46:05.445" v="513" actId="1076"/>
          <ac:spMkLst>
            <pc:docMk/>
            <pc:sldMk cId="3405597385" sldId="374"/>
            <ac:spMk id="15" creationId="{B5F98146-FF88-4AC3-A5E6-27C7887CD155}"/>
          </ac:spMkLst>
        </pc:spChg>
        <pc:spChg chg="add del mod">
          <ac:chgData name="Parth Nagarkar" userId="S::nagarkar@nmsu.edu::45dc22c4-ca0b-4be7-ab5a-3ef74f0a344d" providerId="AD" clId="Web-{EC7D7ECB-D03C-15E6-71E3-AEEEBE765A0B}" dt="2020-08-31T15:46:25.257" v="523"/>
          <ac:spMkLst>
            <pc:docMk/>
            <pc:sldMk cId="3405597385" sldId="374"/>
            <ac:spMk id="17" creationId="{45BA896D-2D5C-43FB-BC61-90502CF1290B}"/>
          </ac:spMkLst>
        </pc:spChg>
        <pc:spChg chg="add del">
          <ac:chgData name="Parth Nagarkar" userId="S::nagarkar@nmsu.edu::45dc22c4-ca0b-4be7-ab5a-3ef74f0a344d" providerId="AD" clId="Web-{EC7D7ECB-D03C-15E6-71E3-AEEEBE765A0B}" dt="2020-08-31T15:46:23.429" v="522"/>
          <ac:spMkLst>
            <pc:docMk/>
            <pc:sldMk cId="3405597385" sldId="374"/>
            <ac:spMk id="19" creationId="{0C1E5D7B-9E8A-4CE3-B013-46F830E6F8AB}"/>
          </ac:spMkLst>
        </pc:spChg>
        <pc:spChg chg="add mod">
          <ac:chgData name="Parth Nagarkar" userId="S::nagarkar@nmsu.edu::45dc22c4-ca0b-4be7-ab5a-3ef74f0a344d" providerId="AD" clId="Web-{EC7D7ECB-D03C-15E6-71E3-AEEEBE765A0B}" dt="2020-08-31T16:06:25.582" v="724" actId="20577"/>
          <ac:spMkLst>
            <pc:docMk/>
            <pc:sldMk cId="3405597385" sldId="374"/>
            <ac:spMk id="21" creationId="{ED26DFE7-593C-4FB5-9463-72DE4F39E9E6}"/>
          </ac:spMkLst>
        </pc:spChg>
        <pc:picChg chg="add mod ord">
          <ac:chgData name="Parth Nagarkar" userId="S::nagarkar@nmsu.edu::45dc22c4-ca0b-4be7-ab5a-3ef74f0a344d" providerId="AD" clId="Web-{EC7D7ECB-D03C-15E6-71E3-AEEEBE765A0B}" dt="2020-08-31T15:46:05.367" v="504" actId="1076"/>
          <ac:picMkLst>
            <pc:docMk/>
            <pc:sldMk cId="3405597385" sldId="374"/>
            <ac:picMk id="5" creationId="{046FD90A-35C0-4D78-AC57-69AB1AE9E9D9}"/>
          </ac:picMkLst>
        </pc:picChg>
        <pc:picChg chg="add del mod">
          <ac:chgData name="Parth Nagarkar" userId="S::nagarkar@nmsu.edu::45dc22c4-ca0b-4be7-ab5a-3ef74f0a344d" providerId="AD" clId="Web-{EC7D7ECB-D03C-15E6-71E3-AEEEBE765A0B}" dt="2020-08-31T15:29:15.978" v="386"/>
          <ac:picMkLst>
            <pc:docMk/>
            <pc:sldMk cId="3405597385" sldId="374"/>
            <ac:picMk id="7" creationId="{B529EBA6-21AB-46AE-8016-7055C38839BC}"/>
          </ac:picMkLst>
        </pc:picChg>
        <pc:picChg chg="add del mod">
          <ac:chgData name="Parth Nagarkar" userId="S::nagarkar@nmsu.edu::45dc22c4-ca0b-4be7-ab5a-3ef74f0a344d" providerId="AD" clId="Web-{EC7D7ECB-D03C-15E6-71E3-AEEEBE765A0B}" dt="2020-08-31T15:45:59.960" v="503"/>
          <ac:picMkLst>
            <pc:docMk/>
            <pc:sldMk cId="3405597385" sldId="374"/>
            <ac:picMk id="16" creationId="{1510645C-41F2-48B8-BACF-F5A49FE2D663}"/>
          </ac:picMkLst>
        </pc:picChg>
      </pc:sldChg>
      <pc:sldChg chg="delSp modSp add replId">
        <pc:chgData name="Parth Nagarkar" userId="S::nagarkar@nmsu.edu::45dc22c4-ca0b-4be7-ab5a-3ef74f0a344d" providerId="AD" clId="Web-{EC7D7ECB-D03C-15E6-71E3-AEEEBE765A0B}" dt="2020-08-31T16:13:12.269" v="752"/>
        <pc:sldMkLst>
          <pc:docMk/>
          <pc:sldMk cId="2443032605" sldId="375"/>
        </pc:sldMkLst>
        <pc:spChg chg="del">
          <ac:chgData name="Parth Nagarkar" userId="S::nagarkar@nmsu.edu::45dc22c4-ca0b-4be7-ab5a-3ef74f0a344d" providerId="AD" clId="Web-{EC7D7ECB-D03C-15E6-71E3-AEEEBE765A0B}" dt="2020-08-31T16:13:12.269" v="752"/>
          <ac:spMkLst>
            <pc:docMk/>
            <pc:sldMk cId="2443032605" sldId="375"/>
            <ac:spMk id="6" creationId="{43877432-C143-4C76-9F3C-D9C3F48C7442}"/>
          </ac:spMkLst>
        </pc:spChg>
        <pc:spChg chg="del">
          <ac:chgData name="Parth Nagarkar" userId="S::nagarkar@nmsu.edu::45dc22c4-ca0b-4be7-ab5a-3ef74f0a344d" providerId="AD" clId="Web-{EC7D7ECB-D03C-15E6-71E3-AEEEBE765A0B}" dt="2020-08-31T16:13:12.269" v="751"/>
          <ac:spMkLst>
            <pc:docMk/>
            <pc:sldMk cId="2443032605" sldId="375"/>
            <ac:spMk id="8" creationId="{362B160F-8384-452C-91BD-427E5F18E6C9}"/>
          </ac:spMkLst>
        </pc:spChg>
        <pc:spChg chg="del">
          <ac:chgData name="Parth Nagarkar" userId="S::nagarkar@nmsu.edu::45dc22c4-ca0b-4be7-ab5a-3ef74f0a344d" providerId="AD" clId="Web-{EC7D7ECB-D03C-15E6-71E3-AEEEBE765A0B}" dt="2020-08-31T16:13:12.269" v="750"/>
          <ac:spMkLst>
            <pc:docMk/>
            <pc:sldMk cId="2443032605" sldId="375"/>
            <ac:spMk id="9" creationId="{EB841A35-F108-4982-BD2E-21059F7AB0ED}"/>
          </ac:spMkLst>
        </pc:spChg>
        <pc:spChg chg="del">
          <ac:chgData name="Parth Nagarkar" userId="S::nagarkar@nmsu.edu::45dc22c4-ca0b-4be7-ab5a-3ef74f0a344d" providerId="AD" clId="Web-{EC7D7ECB-D03C-15E6-71E3-AEEEBE765A0B}" dt="2020-08-31T16:13:12.269" v="749"/>
          <ac:spMkLst>
            <pc:docMk/>
            <pc:sldMk cId="2443032605" sldId="375"/>
            <ac:spMk id="10" creationId="{022FF36B-AA79-47CD-B0B4-3D342C60BA1E}"/>
          </ac:spMkLst>
        </pc:spChg>
        <pc:spChg chg="del">
          <ac:chgData name="Parth Nagarkar" userId="S::nagarkar@nmsu.edu::45dc22c4-ca0b-4be7-ab5a-3ef74f0a344d" providerId="AD" clId="Web-{EC7D7ECB-D03C-15E6-71E3-AEEEBE765A0B}" dt="2020-08-31T16:13:12.254" v="748"/>
          <ac:spMkLst>
            <pc:docMk/>
            <pc:sldMk cId="2443032605" sldId="375"/>
            <ac:spMk id="11" creationId="{0D31A88A-9AB0-4EDC-B3AE-E45EB8E7AA27}"/>
          </ac:spMkLst>
        </pc:spChg>
        <pc:spChg chg="del">
          <ac:chgData name="Parth Nagarkar" userId="S::nagarkar@nmsu.edu::45dc22c4-ca0b-4be7-ab5a-3ef74f0a344d" providerId="AD" clId="Web-{EC7D7ECB-D03C-15E6-71E3-AEEEBE765A0B}" dt="2020-08-31T16:13:12.254" v="747"/>
          <ac:spMkLst>
            <pc:docMk/>
            <pc:sldMk cId="2443032605" sldId="375"/>
            <ac:spMk id="12" creationId="{D5C04067-0C1E-4034-B13F-A14CC5C41184}"/>
          </ac:spMkLst>
        </pc:spChg>
        <pc:spChg chg="del">
          <ac:chgData name="Parth Nagarkar" userId="S::nagarkar@nmsu.edu::45dc22c4-ca0b-4be7-ab5a-3ef74f0a344d" providerId="AD" clId="Web-{EC7D7ECB-D03C-15E6-71E3-AEEEBE765A0B}" dt="2020-08-31T16:13:12.254" v="746"/>
          <ac:spMkLst>
            <pc:docMk/>
            <pc:sldMk cId="2443032605" sldId="375"/>
            <ac:spMk id="13" creationId="{6B215C17-F4CD-47CE-BAE8-80C2E15F2D2C}"/>
          </ac:spMkLst>
        </pc:spChg>
        <pc:spChg chg="del">
          <ac:chgData name="Parth Nagarkar" userId="S::nagarkar@nmsu.edu::45dc22c4-ca0b-4be7-ab5a-3ef74f0a344d" providerId="AD" clId="Web-{EC7D7ECB-D03C-15E6-71E3-AEEEBE765A0B}" dt="2020-08-31T16:13:12.254" v="745"/>
          <ac:spMkLst>
            <pc:docMk/>
            <pc:sldMk cId="2443032605" sldId="375"/>
            <ac:spMk id="14" creationId="{CD597D8F-0FC9-4C6E-BD0E-ADC240FC0437}"/>
          </ac:spMkLst>
        </pc:spChg>
        <pc:spChg chg="del">
          <ac:chgData name="Parth Nagarkar" userId="S::nagarkar@nmsu.edu::45dc22c4-ca0b-4be7-ab5a-3ef74f0a344d" providerId="AD" clId="Web-{EC7D7ECB-D03C-15E6-71E3-AEEEBE765A0B}" dt="2020-08-31T16:13:12.254" v="744"/>
          <ac:spMkLst>
            <pc:docMk/>
            <pc:sldMk cId="2443032605" sldId="375"/>
            <ac:spMk id="15" creationId="{B5F98146-FF88-4AC3-A5E6-27C7887CD155}"/>
          </ac:spMkLst>
        </pc:spChg>
        <pc:spChg chg="mod">
          <ac:chgData name="Parth Nagarkar" userId="S::nagarkar@nmsu.edu::45dc22c4-ca0b-4be7-ab5a-3ef74f0a344d" providerId="AD" clId="Web-{EC7D7ECB-D03C-15E6-71E3-AEEEBE765A0B}" dt="2020-08-31T16:03:57.599" v="671" actId="20577"/>
          <ac:spMkLst>
            <pc:docMk/>
            <pc:sldMk cId="2443032605" sldId="375"/>
            <ac:spMk id="21" creationId="{ED26DFE7-593C-4FB5-9463-72DE4F39E9E6}"/>
          </ac:spMkLst>
        </pc:spChg>
      </pc:sldChg>
      <pc:sldChg chg="addSp modSp add ord replId">
        <pc:chgData name="Parth Nagarkar" userId="S::nagarkar@nmsu.edu::45dc22c4-ca0b-4be7-ab5a-3ef74f0a344d" providerId="AD" clId="Web-{EC7D7ECB-D03C-15E6-71E3-AEEEBE765A0B}" dt="2020-08-31T16:12:05.410" v="743"/>
        <pc:sldMkLst>
          <pc:docMk/>
          <pc:sldMk cId="1059810509" sldId="376"/>
        </pc:sldMkLst>
        <pc:spChg chg="add mod">
          <ac:chgData name="Parth Nagarkar" userId="S::nagarkar@nmsu.edu::45dc22c4-ca0b-4be7-ab5a-3ef74f0a344d" providerId="AD" clId="Web-{EC7D7ECB-D03C-15E6-71E3-AEEEBE765A0B}" dt="2020-08-31T16:07:59.708" v="741" actId="20577"/>
          <ac:spMkLst>
            <pc:docMk/>
            <pc:sldMk cId="1059810509" sldId="376"/>
            <ac:spMk id="7" creationId="{75B8DE95-B4E6-4BAF-BBDA-13CEFEC53FE2}"/>
          </ac:spMkLst>
        </pc:spChg>
        <pc:picChg chg="add mod">
          <ac:chgData name="Parth Nagarkar" userId="S::nagarkar@nmsu.edu::45dc22c4-ca0b-4be7-ab5a-3ef74f0a344d" providerId="AD" clId="Web-{EC7D7ECB-D03C-15E6-71E3-AEEEBE765A0B}" dt="2020-08-31T16:07:41.535" v="728" actId="14100"/>
          <ac:picMkLst>
            <pc:docMk/>
            <pc:sldMk cId="1059810509" sldId="376"/>
            <ac:picMk id="3" creationId="{18230F33-565C-41FA-9407-9137B9433DA5}"/>
          </ac:picMkLst>
        </pc:picChg>
      </pc:sldChg>
      <pc:sldChg chg="modSp new del">
        <pc:chgData name="Parth Nagarkar" userId="S::nagarkar@nmsu.edu::45dc22c4-ca0b-4be7-ab5a-3ef74f0a344d" providerId="AD" clId="Web-{EC7D7ECB-D03C-15E6-71E3-AEEEBE765A0B}" dt="2020-08-31T16:21:32.674" v="755"/>
        <pc:sldMkLst>
          <pc:docMk/>
          <pc:sldMk cId="2669995325" sldId="377"/>
        </pc:sldMkLst>
        <pc:spChg chg="mod">
          <ac:chgData name="Parth Nagarkar" userId="S::nagarkar@nmsu.edu::45dc22c4-ca0b-4be7-ab5a-3ef74f0a344d" providerId="AD" clId="Web-{EC7D7ECB-D03C-15E6-71E3-AEEEBE765A0B}" dt="2020-08-31T16:16:19.097" v="754" actId="20577"/>
          <ac:spMkLst>
            <pc:docMk/>
            <pc:sldMk cId="2669995325" sldId="377"/>
            <ac:spMk id="2" creationId="{85DEB3AC-7AB7-4759-B66D-4FCBE2FE5AC8}"/>
          </ac:spMkLst>
        </pc:spChg>
      </pc:sldChg>
    </pc:docChg>
  </pc:docChgLst>
  <pc:docChgLst>
    <pc:chgData name="Parth" userId="45dc22c4-ca0b-4be7-ab5a-3ef74f0a344d" providerId="ADAL" clId="{13950D14-A59A-47EE-B2CE-D5EE98081214}"/>
    <pc:docChg chg="undo redo custSel addSld delSld modSld sldOrd">
      <pc:chgData name="Parth" userId="45dc22c4-ca0b-4be7-ab5a-3ef74f0a344d" providerId="ADAL" clId="{13950D14-A59A-47EE-B2CE-D5EE98081214}" dt="2020-09-07T04:29:52.178" v="8197" actId="20577"/>
      <pc:docMkLst>
        <pc:docMk/>
      </pc:docMkLst>
      <pc:sldChg chg="modSp add del ord modNotesTx">
        <pc:chgData name="Parth" userId="45dc22c4-ca0b-4be7-ab5a-3ef74f0a344d" providerId="ADAL" clId="{13950D14-A59A-47EE-B2CE-D5EE98081214}" dt="2020-09-07T00:01:57.493" v="4653" actId="20577"/>
        <pc:sldMkLst>
          <pc:docMk/>
          <pc:sldMk cId="3405597385" sldId="374"/>
        </pc:sldMkLst>
        <pc:spChg chg="mod">
          <ac:chgData name="Parth" userId="45dc22c4-ca0b-4be7-ab5a-3ef74f0a344d" providerId="ADAL" clId="{13950D14-A59A-47EE-B2CE-D5EE98081214}" dt="2020-09-06T14:53:15.215" v="2684" actId="404"/>
          <ac:spMkLst>
            <pc:docMk/>
            <pc:sldMk cId="3405597385" sldId="374"/>
            <ac:spMk id="21" creationId="{ED26DFE7-593C-4FB5-9463-72DE4F39E9E6}"/>
          </ac:spMkLst>
        </pc:spChg>
      </pc:sldChg>
      <pc:sldChg chg="del">
        <pc:chgData name="Parth" userId="45dc22c4-ca0b-4be7-ab5a-3ef74f0a344d" providerId="ADAL" clId="{13950D14-A59A-47EE-B2CE-D5EE98081214}" dt="2020-09-01T20:25:08.826" v="642" actId="2696"/>
        <pc:sldMkLst>
          <pc:docMk/>
          <pc:sldMk cId="2443032605" sldId="375"/>
        </pc:sldMkLst>
      </pc:sldChg>
      <pc:sldChg chg="addSp delSp modSp ord">
        <pc:chgData name="Parth" userId="45dc22c4-ca0b-4be7-ab5a-3ef74f0a344d" providerId="ADAL" clId="{13950D14-A59A-47EE-B2CE-D5EE98081214}" dt="2020-09-02T14:23:52.357" v="2287"/>
        <pc:sldMkLst>
          <pc:docMk/>
          <pc:sldMk cId="1059810509" sldId="376"/>
        </pc:sldMkLst>
        <pc:spChg chg="add mod">
          <ac:chgData name="Parth" userId="45dc22c4-ca0b-4be7-ab5a-3ef74f0a344d" providerId="ADAL" clId="{13950D14-A59A-47EE-B2CE-D5EE98081214}" dt="2020-09-02T03:49:55.290" v="2275" actId="1076"/>
          <ac:spMkLst>
            <pc:docMk/>
            <pc:sldMk cId="1059810509" sldId="376"/>
            <ac:spMk id="16" creationId="{A33A289C-1319-43BD-BE9E-EE5854973536}"/>
          </ac:spMkLst>
        </pc:spChg>
        <pc:spChg chg="add mod">
          <ac:chgData name="Parth" userId="45dc22c4-ca0b-4be7-ab5a-3ef74f0a344d" providerId="ADAL" clId="{13950D14-A59A-47EE-B2CE-D5EE98081214}" dt="2020-09-02T03:49:30.430" v="2263" actId="20577"/>
          <ac:spMkLst>
            <pc:docMk/>
            <pc:sldMk cId="1059810509" sldId="376"/>
            <ac:spMk id="17" creationId="{9588E18E-B642-466E-BFF7-F45157C8CB89}"/>
          </ac:spMkLst>
        </pc:spChg>
        <pc:picChg chg="del">
          <ac:chgData name="Parth" userId="45dc22c4-ca0b-4be7-ab5a-3ef74f0a344d" providerId="ADAL" clId="{13950D14-A59A-47EE-B2CE-D5EE98081214}" dt="2020-09-02T03:46:13.406" v="2076" actId="478"/>
          <ac:picMkLst>
            <pc:docMk/>
            <pc:sldMk cId="1059810509" sldId="376"/>
            <ac:picMk id="3" creationId="{18230F33-565C-41FA-9407-9137B9433DA5}"/>
          </ac:picMkLst>
        </pc:picChg>
      </pc:sldChg>
      <pc:sldChg chg="addSp delSp modSp add">
        <pc:chgData name="Parth" userId="45dc22c4-ca0b-4be7-ab5a-3ef74f0a344d" providerId="ADAL" clId="{13950D14-A59A-47EE-B2CE-D5EE98081214}" dt="2020-09-01T20:08:43.074" v="230" actId="1076"/>
        <pc:sldMkLst>
          <pc:docMk/>
          <pc:sldMk cId="3997938676" sldId="377"/>
        </pc:sldMkLst>
        <pc:spChg chg="mod">
          <ac:chgData name="Parth" userId="45dc22c4-ca0b-4be7-ab5a-3ef74f0a344d" providerId="ADAL" clId="{13950D14-A59A-47EE-B2CE-D5EE98081214}" dt="2020-09-01T20:04:58.445" v="2"/>
          <ac:spMkLst>
            <pc:docMk/>
            <pc:sldMk cId="3997938676" sldId="377"/>
            <ac:spMk id="2" creationId="{9AB78141-9EB5-409C-BB7E-5911E8F78E9A}"/>
          </ac:spMkLst>
        </pc:spChg>
        <pc:spChg chg="del">
          <ac:chgData name="Parth" userId="45dc22c4-ca0b-4be7-ab5a-3ef74f0a344d" providerId="ADAL" clId="{13950D14-A59A-47EE-B2CE-D5EE98081214}" dt="2020-09-01T20:08:32.037" v="227" actId="478"/>
          <ac:spMkLst>
            <pc:docMk/>
            <pc:sldMk cId="3997938676" sldId="377"/>
            <ac:spMk id="3" creationId="{583F09AC-0A11-456A-B3CC-33A9AB766331}"/>
          </ac:spMkLst>
        </pc:spChg>
        <pc:picChg chg="add mod">
          <ac:chgData name="Parth" userId="45dc22c4-ca0b-4be7-ab5a-3ef74f0a344d" providerId="ADAL" clId="{13950D14-A59A-47EE-B2CE-D5EE98081214}" dt="2020-09-01T20:08:43.074" v="230" actId="1076"/>
          <ac:picMkLst>
            <pc:docMk/>
            <pc:sldMk cId="3997938676" sldId="377"/>
            <ac:picMk id="5" creationId="{1009727B-4A7F-42DF-981F-B75D4F25A04A}"/>
          </ac:picMkLst>
        </pc:picChg>
      </pc:sldChg>
      <pc:sldChg chg="delSp modSp add">
        <pc:chgData name="Parth" userId="45dc22c4-ca0b-4be7-ab5a-3ef74f0a344d" providerId="ADAL" clId="{13950D14-A59A-47EE-B2CE-D5EE98081214}" dt="2020-09-01T21:10:42.301" v="1473" actId="1076"/>
        <pc:sldMkLst>
          <pc:docMk/>
          <pc:sldMk cId="109562341" sldId="378"/>
        </pc:sldMkLst>
        <pc:spChg chg="mod">
          <ac:chgData name="Parth" userId="45dc22c4-ca0b-4be7-ab5a-3ef74f0a344d" providerId="ADAL" clId="{13950D14-A59A-47EE-B2CE-D5EE98081214}" dt="2020-09-01T20:26:25.087" v="671" actId="20577"/>
          <ac:spMkLst>
            <pc:docMk/>
            <pc:sldMk cId="109562341" sldId="378"/>
            <ac:spMk id="2" creationId="{9AB78141-9EB5-409C-BB7E-5911E8F78E9A}"/>
          </ac:spMkLst>
        </pc:spChg>
        <pc:spChg chg="mod">
          <ac:chgData name="Parth" userId="45dc22c4-ca0b-4be7-ab5a-3ef74f0a344d" providerId="ADAL" clId="{13950D14-A59A-47EE-B2CE-D5EE98081214}" dt="2020-09-01T21:10:42.301" v="1473" actId="1076"/>
          <ac:spMkLst>
            <pc:docMk/>
            <pc:sldMk cId="109562341" sldId="378"/>
            <ac:spMk id="3" creationId="{583F09AC-0A11-456A-B3CC-33A9AB766331}"/>
          </ac:spMkLst>
        </pc:spChg>
        <pc:picChg chg="del mod">
          <ac:chgData name="Parth" userId="45dc22c4-ca0b-4be7-ab5a-3ef74f0a344d" providerId="ADAL" clId="{13950D14-A59A-47EE-B2CE-D5EE98081214}" dt="2020-09-01T20:06:12.935" v="61" actId="478"/>
          <ac:picMkLst>
            <pc:docMk/>
            <pc:sldMk cId="109562341" sldId="378"/>
            <ac:picMk id="5" creationId="{1009727B-4A7F-42DF-981F-B75D4F25A04A}"/>
          </ac:picMkLst>
        </pc:picChg>
      </pc:sldChg>
      <pc:sldChg chg="addSp delSp modSp add modAnim">
        <pc:chgData name="Parth" userId="45dc22c4-ca0b-4be7-ab5a-3ef74f0a344d" providerId="ADAL" clId="{13950D14-A59A-47EE-B2CE-D5EE98081214}" dt="2020-09-01T20:20:35.687" v="559"/>
        <pc:sldMkLst>
          <pc:docMk/>
          <pc:sldMk cId="3462214469" sldId="379"/>
        </pc:sldMkLst>
        <pc:spChg chg="mod">
          <ac:chgData name="Parth" userId="45dc22c4-ca0b-4be7-ab5a-3ef74f0a344d" providerId="ADAL" clId="{13950D14-A59A-47EE-B2CE-D5EE98081214}" dt="2020-09-01T20:19:28.201" v="488" actId="1076"/>
          <ac:spMkLst>
            <pc:docMk/>
            <pc:sldMk cId="3462214469" sldId="379"/>
            <ac:spMk id="2" creationId="{28E58306-767C-4406-82D3-CF3C52F48990}"/>
          </ac:spMkLst>
        </pc:spChg>
        <pc:spChg chg="mod">
          <ac:chgData name="Parth" userId="45dc22c4-ca0b-4be7-ab5a-3ef74f0a344d" providerId="ADAL" clId="{13950D14-A59A-47EE-B2CE-D5EE98081214}" dt="2020-09-01T20:20:02.109" v="553" actId="20577"/>
          <ac:spMkLst>
            <pc:docMk/>
            <pc:sldMk cId="3462214469" sldId="379"/>
            <ac:spMk id="3" creationId="{F1CB7DF7-B579-4222-BFA0-B2F82199621C}"/>
          </ac:spMkLst>
        </pc:spChg>
        <pc:spChg chg="add del mod ord">
          <ac:chgData name="Parth" userId="45dc22c4-ca0b-4be7-ab5a-3ef74f0a344d" providerId="ADAL" clId="{13950D14-A59A-47EE-B2CE-D5EE98081214}" dt="2020-09-01T20:17:47.509" v="420" actId="478"/>
          <ac:spMkLst>
            <pc:docMk/>
            <pc:sldMk cId="3462214469" sldId="379"/>
            <ac:spMk id="6" creationId="{61AA6C31-8CE2-480A-942B-4F9513C0D89D}"/>
          </ac:spMkLst>
        </pc:spChg>
        <pc:picChg chg="add del mod ord">
          <ac:chgData name="Parth" userId="45dc22c4-ca0b-4be7-ab5a-3ef74f0a344d" providerId="ADAL" clId="{13950D14-A59A-47EE-B2CE-D5EE98081214}" dt="2020-09-01T20:17:45.975" v="419" actId="478"/>
          <ac:picMkLst>
            <pc:docMk/>
            <pc:sldMk cId="3462214469" sldId="379"/>
            <ac:picMk id="5" creationId="{6E9BB4F8-5F7A-4F49-9A9A-DF76FDB49082}"/>
          </ac:picMkLst>
        </pc:picChg>
        <pc:picChg chg="add mod">
          <ac:chgData name="Parth" userId="45dc22c4-ca0b-4be7-ab5a-3ef74f0a344d" providerId="ADAL" clId="{13950D14-A59A-47EE-B2CE-D5EE98081214}" dt="2020-09-01T20:19:31.765" v="489" actId="1076"/>
          <ac:picMkLst>
            <pc:docMk/>
            <pc:sldMk cId="3462214469" sldId="379"/>
            <ac:picMk id="7" creationId="{8C99D3A3-462A-4729-86A8-AE04D38A3AD7}"/>
          </ac:picMkLst>
        </pc:picChg>
      </pc:sldChg>
      <pc:sldChg chg="addSp modSp add modAnim modNotesTx">
        <pc:chgData name="Parth" userId="45dc22c4-ca0b-4be7-ab5a-3ef74f0a344d" providerId="ADAL" clId="{13950D14-A59A-47EE-B2CE-D5EE98081214}" dt="2020-09-01T21:19:35.473" v="1753" actId="20577"/>
        <pc:sldMkLst>
          <pc:docMk/>
          <pc:sldMk cId="213414255" sldId="380"/>
        </pc:sldMkLst>
        <pc:spChg chg="mod">
          <ac:chgData name="Parth" userId="45dc22c4-ca0b-4be7-ab5a-3ef74f0a344d" providerId="ADAL" clId="{13950D14-A59A-47EE-B2CE-D5EE98081214}" dt="2020-09-01T20:25:42.922" v="650" actId="1076"/>
          <ac:spMkLst>
            <pc:docMk/>
            <pc:sldMk cId="213414255" sldId="380"/>
            <ac:spMk id="3" creationId="{F1CB7DF7-B579-4222-BFA0-B2F82199621C}"/>
          </ac:spMkLst>
        </pc:spChg>
        <pc:spChg chg="add mod">
          <ac:chgData name="Parth" userId="45dc22c4-ca0b-4be7-ab5a-3ef74f0a344d" providerId="ADAL" clId="{13950D14-A59A-47EE-B2CE-D5EE98081214}" dt="2020-09-01T21:17:41.889" v="1553" actId="692"/>
          <ac:spMkLst>
            <pc:docMk/>
            <pc:sldMk cId="213414255" sldId="380"/>
            <ac:spMk id="5" creationId="{D92FA5E2-DBAC-4F08-A1B6-48139086289A}"/>
          </ac:spMkLst>
        </pc:spChg>
      </pc:sldChg>
      <pc:sldChg chg="modSp add del">
        <pc:chgData name="Parth" userId="45dc22c4-ca0b-4be7-ab5a-3ef74f0a344d" providerId="ADAL" clId="{13950D14-A59A-47EE-B2CE-D5EE98081214}" dt="2020-09-01T20:28:20.182" v="688" actId="2696"/>
        <pc:sldMkLst>
          <pc:docMk/>
          <pc:sldMk cId="1310132483" sldId="381"/>
        </pc:sldMkLst>
        <pc:spChg chg="mod">
          <ac:chgData name="Parth" userId="45dc22c4-ca0b-4be7-ab5a-3ef74f0a344d" providerId="ADAL" clId="{13950D14-A59A-47EE-B2CE-D5EE98081214}" dt="2020-09-01T20:28:09.897" v="687" actId="20577"/>
          <ac:spMkLst>
            <pc:docMk/>
            <pc:sldMk cId="1310132483" sldId="381"/>
            <ac:spMk id="3" creationId="{583F09AC-0A11-456A-B3CC-33A9AB766331}"/>
          </ac:spMkLst>
        </pc:spChg>
      </pc:sldChg>
      <pc:sldChg chg="addSp delSp modSp add ord modAnim">
        <pc:chgData name="Parth" userId="45dc22c4-ca0b-4be7-ab5a-3ef74f0a344d" providerId="ADAL" clId="{13950D14-A59A-47EE-B2CE-D5EE98081214}" dt="2020-09-01T20:58:46.834" v="1097"/>
        <pc:sldMkLst>
          <pc:docMk/>
          <pc:sldMk cId="2227070413" sldId="381"/>
        </pc:sldMkLst>
        <pc:spChg chg="mod">
          <ac:chgData name="Parth" userId="45dc22c4-ca0b-4be7-ab5a-3ef74f0a344d" providerId="ADAL" clId="{13950D14-A59A-47EE-B2CE-D5EE98081214}" dt="2020-09-01T20:58:46.834" v="1097"/>
          <ac:spMkLst>
            <pc:docMk/>
            <pc:sldMk cId="2227070413" sldId="381"/>
            <ac:spMk id="3" creationId="{F1CB7DF7-B579-4222-BFA0-B2F82199621C}"/>
          </ac:spMkLst>
        </pc:spChg>
        <pc:spChg chg="add del">
          <ac:chgData name="Parth" userId="45dc22c4-ca0b-4be7-ab5a-3ef74f0a344d" providerId="ADAL" clId="{13950D14-A59A-47EE-B2CE-D5EE98081214}" dt="2020-09-01T20:58:44.668" v="1094"/>
          <ac:spMkLst>
            <pc:docMk/>
            <pc:sldMk cId="2227070413" sldId="381"/>
            <ac:spMk id="5" creationId="{DD48CDFF-60F6-4A36-B7B4-D9FAEE27C61F}"/>
          </ac:spMkLst>
        </pc:spChg>
      </pc:sldChg>
      <pc:sldChg chg="modSp add ord">
        <pc:chgData name="Parth" userId="45dc22c4-ca0b-4be7-ab5a-3ef74f0a344d" providerId="ADAL" clId="{13950D14-A59A-47EE-B2CE-D5EE98081214}" dt="2020-09-06T23:54:27.179" v="4458" actId="20577"/>
        <pc:sldMkLst>
          <pc:docMk/>
          <pc:sldMk cId="1620473070" sldId="382"/>
        </pc:sldMkLst>
        <pc:spChg chg="mod">
          <ac:chgData name="Parth" userId="45dc22c4-ca0b-4be7-ab5a-3ef74f0a344d" providerId="ADAL" clId="{13950D14-A59A-47EE-B2CE-D5EE98081214}" dt="2020-09-06T23:54:27.179" v="4458" actId="20577"/>
          <ac:spMkLst>
            <pc:docMk/>
            <pc:sldMk cId="1620473070" sldId="382"/>
            <ac:spMk id="2" creationId="{3959A9F7-1F0F-41B3-AC3A-6878B8EBF268}"/>
          </ac:spMkLst>
        </pc:spChg>
        <pc:spChg chg="mod">
          <ac:chgData name="Parth" userId="45dc22c4-ca0b-4be7-ab5a-3ef74f0a344d" providerId="ADAL" clId="{13950D14-A59A-47EE-B2CE-D5EE98081214}" dt="2020-09-01T20:47:44.866" v="1090" actId="20577"/>
          <ac:spMkLst>
            <pc:docMk/>
            <pc:sldMk cId="1620473070" sldId="382"/>
            <ac:spMk id="3" creationId="{E89CA409-B587-4D69-B35B-3FF3DF2265BD}"/>
          </ac:spMkLst>
        </pc:spChg>
      </pc:sldChg>
      <pc:sldChg chg="add">
        <pc:chgData name="Parth" userId="45dc22c4-ca0b-4be7-ab5a-3ef74f0a344d" providerId="ADAL" clId="{13950D14-A59A-47EE-B2CE-D5EE98081214}" dt="2020-09-01T20:48:30.277" v="1091"/>
        <pc:sldMkLst>
          <pc:docMk/>
          <pc:sldMk cId="4182362813" sldId="383"/>
        </pc:sldMkLst>
      </pc:sldChg>
      <pc:sldChg chg="add del ord modAnim">
        <pc:chgData name="Parth" userId="45dc22c4-ca0b-4be7-ab5a-3ef74f0a344d" providerId="ADAL" clId="{13950D14-A59A-47EE-B2CE-D5EE98081214}" dt="2020-09-01T21:16:46.853" v="1478" actId="2696"/>
        <pc:sldMkLst>
          <pc:docMk/>
          <pc:sldMk cId="440315173" sldId="384"/>
        </pc:sldMkLst>
      </pc:sldChg>
      <pc:sldChg chg="addSp delSp modSp add ord modAnim">
        <pc:chgData name="Parth" userId="45dc22c4-ca0b-4be7-ab5a-3ef74f0a344d" providerId="ADAL" clId="{13950D14-A59A-47EE-B2CE-D5EE98081214}" dt="2020-09-01T21:48:04.340" v="1866"/>
        <pc:sldMkLst>
          <pc:docMk/>
          <pc:sldMk cId="4238106411" sldId="384"/>
        </pc:sldMkLst>
        <pc:spChg chg="mod">
          <ac:chgData name="Parth" userId="45dc22c4-ca0b-4be7-ab5a-3ef74f0a344d" providerId="ADAL" clId="{13950D14-A59A-47EE-B2CE-D5EE98081214}" dt="2020-09-01T21:44:06.511" v="1864" actId="6549"/>
          <ac:spMkLst>
            <pc:docMk/>
            <pc:sldMk cId="4238106411" sldId="384"/>
            <ac:spMk id="3" creationId="{F1CB7DF7-B579-4222-BFA0-B2F82199621C}"/>
          </ac:spMkLst>
        </pc:spChg>
        <pc:spChg chg="add mod">
          <ac:chgData name="Parth" userId="45dc22c4-ca0b-4be7-ab5a-3ef74f0a344d" providerId="ADAL" clId="{13950D14-A59A-47EE-B2CE-D5EE98081214}" dt="2020-09-01T21:23:43.644" v="1779" actId="1076"/>
          <ac:spMkLst>
            <pc:docMk/>
            <pc:sldMk cId="4238106411" sldId="384"/>
            <ac:spMk id="8" creationId="{47A02EA3-1AF3-467F-BDBF-049B388EC417}"/>
          </ac:spMkLst>
        </pc:spChg>
        <pc:picChg chg="add mod">
          <ac:chgData name="Parth" userId="45dc22c4-ca0b-4be7-ab5a-3ef74f0a344d" providerId="ADAL" clId="{13950D14-A59A-47EE-B2CE-D5EE98081214}" dt="2020-09-01T21:22:38.938" v="1769" actId="1076"/>
          <ac:picMkLst>
            <pc:docMk/>
            <pc:sldMk cId="4238106411" sldId="384"/>
            <ac:picMk id="5" creationId="{1436FB77-4255-49D5-B7E1-9A0F7C2894F1}"/>
          </ac:picMkLst>
        </pc:picChg>
        <pc:picChg chg="add mod">
          <ac:chgData name="Parth" userId="45dc22c4-ca0b-4be7-ab5a-3ef74f0a344d" providerId="ADAL" clId="{13950D14-A59A-47EE-B2CE-D5EE98081214}" dt="2020-09-01T21:22:33.962" v="1768" actId="14100"/>
          <ac:picMkLst>
            <pc:docMk/>
            <pc:sldMk cId="4238106411" sldId="384"/>
            <ac:picMk id="6" creationId="{87EC0B8B-C58B-49D6-97C2-C51183EAF5AA}"/>
          </ac:picMkLst>
        </pc:picChg>
        <pc:picChg chg="del">
          <ac:chgData name="Parth" userId="45dc22c4-ca0b-4be7-ab5a-3ef74f0a344d" providerId="ADAL" clId="{13950D14-A59A-47EE-B2CE-D5EE98081214}" dt="2020-09-01T21:21:02.969" v="1756" actId="478"/>
          <ac:picMkLst>
            <pc:docMk/>
            <pc:sldMk cId="4238106411" sldId="384"/>
            <ac:picMk id="7" creationId="{8C99D3A3-462A-4729-86A8-AE04D38A3AD7}"/>
          </ac:picMkLst>
        </pc:picChg>
      </pc:sldChg>
      <pc:sldChg chg="addSp modSp add ord modAnim">
        <pc:chgData name="Parth" userId="45dc22c4-ca0b-4be7-ab5a-3ef74f0a344d" providerId="ADAL" clId="{13950D14-A59A-47EE-B2CE-D5EE98081214}" dt="2020-09-02T00:58:42.911" v="1928"/>
        <pc:sldMkLst>
          <pc:docMk/>
          <pc:sldMk cId="2213832616" sldId="385"/>
        </pc:sldMkLst>
        <pc:spChg chg="mod">
          <ac:chgData name="Parth" userId="45dc22c4-ca0b-4be7-ab5a-3ef74f0a344d" providerId="ADAL" clId="{13950D14-A59A-47EE-B2CE-D5EE98081214}" dt="2020-09-02T00:55:57.133" v="1900" actId="20577"/>
          <ac:spMkLst>
            <pc:docMk/>
            <pc:sldMk cId="2213832616" sldId="385"/>
            <ac:spMk id="2" creationId="{21E44ADE-0396-4248-A5B8-32C88F1665D3}"/>
          </ac:spMkLst>
        </pc:spChg>
        <pc:spChg chg="mod">
          <ac:chgData name="Parth" userId="45dc22c4-ca0b-4be7-ab5a-3ef74f0a344d" providerId="ADAL" clId="{13950D14-A59A-47EE-B2CE-D5EE98081214}" dt="2020-09-02T00:57:52.951" v="1918" actId="20577"/>
          <ac:spMkLst>
            <pc:docMk/>
            <pc:sldMk cId="2213832616" sldId="385"/>
            <ac:spMk id="3" creationId="{CD57A0D5-FDCD-40E5-A903-2CE062DC8E0C}"/>
          </ac:spMkLst>
        </pc:spChg>
        <pc:picChg chg="add mod">
          <ac:chgData name="Parth" userId="45dc22c4-ca0b-4be7-ab5a-3ef74f0a344d" providerId="ADAL" clId="{13950D14-A59A-47EE-B2CE-D5EE98081214}" dt="2020-09-02T00:56:37.109" v="1905" actId="1076"/>
          <ac:picMkLst>
            <pc:docMk/>
            <pc:sldMk cId="2213832616" sldId="385"/>
            <ac:picMk id="5" creationId="{30EA7535-EAFB-43DA-9FE2-38F3AB4D923E}"/>
          </ac:picMkLst>
        </pc:picChg>
      </pc:sldChg>
      <pc:sldChg chg="modSp add ord modAnim">
        <pc:chgData name="Parth" userId="45dc22c4-ca0b-4be7-ab5a-3ef74f0a344d" providerId="ADAL" clId="{13950D14-A59A-47EE-B2CE-D5EE98081214}" dt="2020-09-02T01:03:24.350" v="1955"/>
        <pc:sldMkLst>
          <pc:docMk/>
          <pc:sldMk cId="3420567849" sldId="386"/>
        </pc:sldMkLst>
        <pc:spChg chg="mod">
          <ac:chgData name="Parth" userId="45dc22c4-ca0b-4be7-ab5a-3ef74f0a344d" providerId="ADAL" clId="{13950D14-A59A-47EE-B2CE-D5EE98081214}" dt="2020-09-02T00:58:47.741" v="1941" actId="20577"/>
          <ac:spMkLst>
            <pc:docMk/>
            <pc:sldMk cId="3420567849" sldId="386"/>
            <ac:spMk id="2" creationId="{28E58306-767C-4406-82D3-CF3C52F48990}"/>
          </ac:spMkLst>
        </pc:spChg>
        <pc:spChg chg="mod">
          <ac:chgData name="Parth" userId="45dc22c4-ca0b-4be7-ab5a-3ef74f0a344d" providerId="ADAL" clId="{13950D14-A59A-47EE-B2CE-D5EE98081214}" dt="2020-09-02T01:00:36.187" v="1951" actId="6549"/>
          <ac:spMkLst>
            <pc:docMk/>
            <pc:sldMk cId="3420567849" sldId="386"/>
            <ac:spMk id="3" creationId="{F1CB7DF7-B579-4222-BFA0-B2F82199621C}"/>
          </ac:spMkLst>
        </pc:spChg>
      </pc:sldChg>
      <pc:sldChg chg="addSp modSp add del">
        <pc:chgData name="Parth" userId="45dc22c4-ca0b-4be7-ab5a-3ef74f0a344d" providerId="ADAL" clId="{13950D14-A59A-47EE-B2CE-D5EE98081214}" dt="2020-09-02T14:23:54.949" v="2288" actId="2696"/>
        <pc:sldMkLst>
          <pc:docMk/>
          <pc:sldMk cId="3738679121" sldId="387"/>
        </pc:sldMkLst>
        <pc:spChg chg="mod">
          <ac:chgData name="Parth" userId="45dc22c4-ca0b-4be7-ab5a-3ef74f0a344d" providerId="ADAL" clId="{13950D14-A59A-47EE-B2CE-D5EE98081214}" dt="2020-09-02T03:52:17.523" v="2285" actId="20577"/>
          <ac:spMkLst>
            <pc:docMk/>
            <pc:sldMk cId="3738679121" sldId="387"/>
            <ac:spMk id="2" creationId="{112FE7E5-3DA9-4905-BF62-6C973CC8443A}"/>
          </ac:spMkLst>
        </pc:spChg>
        <pc:picChg chg="add">
          <ac:chgData name="Parth" userId="45dc22c4-ca0b-4be7-ab5a-3ef74f0a344d" providerId="ADAL" clId="{13950D14-A59A-47EE-B2CE-D5EE98081214}" dt="2020-09-02T03:52:36.223" v="2286"/>
          <ac:picMkLst>
            <pc:docMk/>
            <pc:sldMk cId="3738679121" sldId="387"/>
            <ac:picMk id="5" creationId="{6CA8C8D2-FED1-4990-9D77-8BFD104867D2}"/>
          </ac:picMkLst>
        </pc:picChg>
      </pc:sldChg>
      <pc:sldChg chg="addSp delSp modSp add del">
        <pc:chgData name="Parth" userId="45dc22c4-ca0b-4be7-ab5a-3ef74f0a344d" providerId="ADAL" clId="{13950D14-A59A-47EE-B2CE-D5EE98081214}" dt="2020-09-06T22:47:51.961" v="3829" actId="2696"/>
        <pc:sldMkLst>
          <pc:docMk/>
          <pc:sldMk cId="3932152621" sldId="387"/>
        </pc:sldMkLst>
        <pc:spChg chg="mod">
          <ac:chgData name="Parth" userId="45dc22c4-ca0b-4be7-ab5a-3ef74f0a344d" providerId="ADAL" clId="{13950D14-A59A-47EE-B2CE-D5EE98081214}" dt="2020-09-02T14:25:05.606" v="2298" actId="20577"/>
          <ac:spMkLst>
            <pc:docMk/>
            <pc:sldMk cId="3932152621" sldId="387"/>
            <ac:spMk id="2" creationId="{1DA5DD10-F6EA-4BD4-A12A-D2CE629DDDEF}"/>
          </ac:spMkLst>
        </pc:spChg>
        <pc:spChg chg="del">
          <ac:chgData name="Parth" userId="45dc22c4-ca0b-4be7-ab5a-3ef74f0a344d" providerId="ADAL" clId="{13950D14-A59A-47EE-B2CE-D5EE98081214}" dt="2020-09-02T14:25:20.170" v="2300"/>
          <ac:spMkLst>
            <pc:docMk/>
            <pc:sldMk cId="3932152621" sldId="387"/>
            <ac:spMk id="3" creationId="{396E5259-9B18-4677-B82F-41857B02983C}"/>
          </ac:spMkLst>
        </pc:spChg>
        <pc:spChg chg="add mod">
          <ac:chgData name="Parth" userId="45dc22c4-ca0b-4be7-ab5a-3ef74f0a344d" providerId="ADAL" clId="{13950D14-A59A-47EE-B2CE-D5EE98081214}" dt="2020-09-06T22:47:48.881" v="3828" actId="20577"/>
          <ac:spMkLst>
            <pc:docMk/>
            <pc:sldMk cId="3932152621" sldId="387"/>
            <ac:spMk id="7" creationId="{FE17A7B5-C6C9-4683-9672-2321F6DA6185}"/>
          </ac:spMkLst>
        </pc:spChg>
        <pc:spChg chg="add del mod">
          <ac:chgData name="Parth" userId="45dc22c4-ca0b-4be7-ab5a-3ef74f0a344d" providerId="ADAL" clId="{13950D14-A59A-47EE-B2CE-D5EE98081214}" dt="2020-09-02T14:29:07.863" v="2369" actId="478"/>
          <ac:spMkLst>
            <pc:docMk/>
            <pc:sldMk cId="3932152621" sldId="387"/>
            <ac:spMk id="8" creationId="{5BF7A1C0-343F-4E04-A00D-0673293EC290}"/>
          </ac:spMkLst>
        </pc:spChg>
        <pc:spChg chg="add del mod">
          <ac:chgData name="Parth" userId="45dc22c4-ca0b-4be7-ab5a-3ef74f0a344d" providerId="ADAL" clId="{13950D14-A59A-47EE-B2CE-D5EE98081214}" dt="2020-09-02T14:29:45.029" v="2416" actId="478"/>
          <ac:spMkLst>
            <pc:docMk/>
            <pc:sldMk cId="3932152621" sldId="387"/>
            <ac:spMk id="9" creationId="{2949578C-02BA-4A6F-8788-2EAA997279DC}"/>
          </ac:spMkLst>
        </pc:spChg>
        <pc:graphicFrameChg chg="add mod ord modGraphic">
          <ac:chgData name="Parth" userId="45dc22c4-ca0b-4be7-ab5a-3ef74f0a344d" providerId="ADAL" clId="{13950D14-A59A-47EE-B2CE-D5EE98081214}" dt="2020-09-02T14:26:19.953" v="2318" actId="122"/>
          <ac:graphicFrameMkLst>
            <pc:docMk/>
            <pc:sldMk cId="3932152621" sldId="387"/>
            <ac:graphicFrameMk id="5" creationId="{55086D51-3129-43B2-BAEB-FE9B62E34C50}"/>
          </ac:graphicFrameMkLst>
        </pc:graphicFrameChg>
      </pc:sldChg>
      <pc:sldChg chg="addSp modSp add modNotesTx">
        <pc:chgData name="Parth" userId="45dc22c4-ca0b-4be7-ab5a-3ef74f0a344d" providerId="ADAL" clId="{13950D14-A59A-47EE-B2CE-D5EE98081214}" dt="2020-09-06T23:59:06.122" v="4567" actId="20577"/>
        <pc:sldMkLst>
          <pc:docMk/>
          <pc:sldMk cId="2186637697" sldId="388"/>
        </pc:sldMkLst>
        <pc:spChg chg="add mod">
          <ac:chgData name="Parth" userId="45dc22c4-ca0b-4be7-ab5a-3ef74f0a344d" providerId="ADAL" clId="{13950D14-A59A-47EE-B2CE-D5EE98081214}" dt="2020-09-06T22:37:46.933" v="3798" actId="403"/>
          <ac:spMkLst>
            <pc:docMk/>
            <pc:sldMk cId="2186637697" sldId="388"/>
            <ac:spMk id="6" creationId="{7287F5B1-F76A-4AA0-BA99-7F2C6744D1A3}"/>
          </ac:spMkLst>
        </pc:spChg>
        <pc:spChg chg="add mod">
          <ac:chgData name="Parth" userId="45dc22c4-ca0b-4be7-ab5a-3ef74f0a344d" providerId="ADAL" clId="{13950D14-A59A-47EE-B2CE-D5EE98081214}" dt="2020-09-06T23:59:06.122" v="4567" actId="20577"/>
          <ac:spMkLst>
            <pc:docMk/>
            <pc:sldMk cId="2186637697" sldId="388"/>
            <ac:spMk id="7" creationId="{289F9670-15DC-4844-9B4D-B0ED2B9EC7CD}"/>
          </ac:spMkLst>
        </pc:spChg>
      </pc:sldChg>
      <pc:sldChg chg="addSp delSp modSp add modNotesTx">
        <pc:chgData name="Parth" userId="45dc22c4-ca0b-4be7-ab5a-3ef74f0a344d" providerId="ADAL" clId="{13950D14-A59A-47EE-B2CE-D5EE98081214}" dt="2020-09-07T00:03:26.722" v="4706" actId="20577"/>
        <pc:sldMkLst>
          <pc:docMk/>
          <pc:sldMk cId="1874454494" sldId="389"/>
        </pc:sldMkLst>
        <pc:spChg chg="del">
          <ac:chgData name="Parth" userId="45dc22c4-ca0b-4be7-ab5a-3ef74f0a344d" providerId="ADAL" clId="{13950D14-A59A-47EE-B2CE-D5EE98081214}" dt="2020-09-02T14:31:10.126" v="2513" actId="478"/>
          <ac:spMkLst>
            <pc:docMk/>
            <pc:sldMk cId="1874454494" sldId="389"/>
            <ac:spMk id="7" creationId="{FE17A7B5-C6C9-4683-9672-2321F6DA6185}"/>
          </ac:spMkLst>
        </pc:spChg>
        <pc:spChg chg="add mod">
          <ac:chgData name="Parth" userId="45dc22c4-ca0b-4be7-ab5a-3ef74f0a344d" providerId="ADAL" clId="{13950D14-A59A-47EE-B2CE-D5EE98081214}" dt="2020-09-06T22:37:22.813" v="3754" actId="20577"/>
          <ac:spMkLst>
            <pc:docMk/>
            <pc:sldMk cId="1874454494" sldId="389"/>
            <ac:spMk id="8" creationId="{71DA0DDF-71C2-49F1-9E89-A171424DEB68}"/>
          </ac:spMkLst>
        </pc:spChg>
        <pc:spChg chg="mod">
          <ac:chgData name="Parth" userId="45dc22c4-ca0b-4be7-ab5a-3ef74f0a344d" providerId="ADAL" clId="{13950D14-A59A-47EE-B2CE-D5EE98081214}" dt="2020-09-07T00:03:26.722" v="4706" actId="20577"/>
          <ac:spMkLst>
            <pc:docMk/>
            <pc:sldMk cId="1874454494" sldId="389"/>
            <ac:spMk id="9" creationId="{2949578C-02BA-4A6F-8788-2EAA997279DC}"/>
          </ac:spMkLst>
        </pc:spChg>
      </pc:sldChg>
      <pc:sldChg chg="modSp add del">
        <pc:chgData name="Parth" userId="45dc22c4-ca0b-4be7-ab5a-3ef74f0a344d" providerId="ADAL" clId="{13950D14-A59A-47EE-B2CE-D5EE98081214}" dt="2020-09-02T15:47:18.407" v="2597" actId="2696"/>
        <pc:sldMkLst>
          <pc:docMk/>
          <pc:sldMk cId="559726384" sldId="390"/>
        </pc:sldMkLst>
        <pc:spChg chg="mod">
          <ac:chgData name="Parth" userId="45dc22c4-ca0b-4be7-ab5a-3ef74f0a344d" providerId="ADAL" clId="{13950D14-A59A-47EE-B2CE-D5EE98081214}" dt="2020-09-02T14:35:19.345" v="2580" actId="20577"/>
          <ac:spMkLst>
            <pc:docMk/>
            <pc:sldMk cId="559726384" sldId="390"/>
            <ac:spMk id="21" creationId="{ED26DFE7-593C-4FB5-9463-72DE4F39E9E6}"/>
          </ac:spMkLst>
        </pc:spChg>
      </pc:sldChg>
      <pc:sldChg chg="addSp delSp modSp add del modTransition modAnim">
        <pc:chgData name="Parth" userId="45dc22c4-ca0b-4be7-ab5a-3ef74f0a344d" providerId="ADAL" clId="{13950D14-A59A-47EE-B2CE-D5EE98081214}" dt="2020-09-07T03:19:08.288" v="7011" actId="2696"/>
        <pc:sldMkLst>
          <pc:docMk/>
          <pc:sldMk cId="1393311496" sldId="390"/>
        </pc:sldMkLst>
        <pc:spChg chg="mod">
          <ac:chgData name="Parth" userId="45dc22c4-ca0b-4be7-ab5a-3ef74f0a344d" providerId="ADAL" clId="{13950D14-A59A-47EE-B2CE-D5EE98081214}" dt="2020-09-06T14:59:37.976" v="2748" actId="404"/>
          <ac:spMkLst>
            <pc:docMk/>
            <pc:sldMk cId="1393311496" sldId="390"/>
            <ac:spMk id="2" creationId="{DD7515CA-CCBF-4657-AF83-8884B2678EE5}"/>
          </ac:spMkLst>
        </pc:spChg>
        <pc:spChg chg="mod">
          <ac:chgData name="Parth" userId="45dc22c4-ca0b-4be7-ab5a-3ef74f0a344d" providerId="ADAL" clId="{13950D14-A59A-47EE-B2CE-D5EE98081214}" dt="2020-09-06T15:25:36.587" v="3484" actId="14100"/>
          <ac:spMkLst>
            <pc:docMk/>
            <pc:sldMk cId="1393311496" sldId="390"/>
            <ac:spMk id="3" creationId="{31A345EA-8E0A-4FDA-82D2-977D81D86F1E}"/>
          </ac:spMkLst>
        </pc:spChg>
        <pc:spChg chg="add del">
          <ac:chgData name="Parth" userId="45dc22c4-ca0b-4be7-ab5a-3ef74f0a344d" providerId="ADAL" clId="{13950D14-A59A-47EE-B2CE-D5EE98081214}" dt="2020-09-06T14:59:02.319" v="2740"/>
          <ac:spMkLst>
            <pc:docMk/>
            <pc:sldMk cId="1393311496" sldId="390"/>
            <ac:spMk id="7" creationId="{D0A8884A-14C8-4A03-8A76-40715EC13251}"/>
          </ac:spMkLst>
        </pc:spChg>
        <pc:spChg chg="add mod ord">
          <ac:chgData name="Parth" userId="45dc22c4-ca0b-4be7-ab5a-3ef74f0a344d" providerId="ADAL" clId="{13950D14-A59A-47EE-B2CE-D5EE98081214}" dt="2020-09-06T15:10:51.066" v="3086" actId="14100"/>
          <ac:spMkLst>
            <pc:docMk/>
            <pc:sldMk cId="1393311496" sldId="390"/>
            <ac:spMk id="10" creationId="{6E85D2E0-4F86-40F2-B977-73C790146CDE}"/>
          </ac:spMkLst>
        </pc:spChg>
        <pc:picChg chg="add del">
          <ac:chgData name="Parth" userId="45dc22c4-ca0b-4be7-ab5a-3ef74f0a344d" providerId="ADAL" clId="{13950D14-A59A-47EE-B2CE-D5EE98081214}" dt="2020-09-06T14:59:02.319" v="2740"/>
          <ac:picMkLst>
            <pc:docMk/>
            <pc:sldMk cId="1393311496" sldId="390"/>
            <ac:picMk id="5" creationId="{274A139B-6813-49DE-AE32-94F202A33937}"/>
          </ac:picMkLst>
        </pc:picChg>
        <pc:picChg chg="add del">
          <ac:chgData name="Parth" userId="45dc22c4-ca0b-4be7-ab5a-3ef74f0a344d" providerId="ADAL" clId="{13950D14-A59A-47EE-B2CE-D5EE98081214}" dt="2020-09-06T14:59:02.319" v="2740"/>
          <ac:picMkLst>
            <pc:docMk/>
            <pc:sldMk cId="1393311496" sldId="390"/>
            <ac:picMk id="6" creationId="{0C74188C-3753-4F3A-ADDF-063B72D03E86}"/>
          </ac:picMkLst>
        </pc:picChg>
        <pc:picChg chg="add mod ord">
          <ac:chgData name="Parth" userId="45dc22c4-ca0b-4be7-ab5a-3ef74f0a344d" providerId="ADAL" clId="{13950D14-A59A-47EE-B2CE-D5EE98081214}" dt="2020-09-06T15:10:51.066" v="3086" actId="14100"/>
          <ac:picMkLst>
            <pc:docMk/>
            <pc:sldMk cId="1393311496" sldId="390"/>
            <ac:picMk id="8" creationId="{C6C84014-1450-4F04-8E6C-4BC4F267B7E2}"/>
          </ac:picMkLst>
        </pc:picChg>
        <pc:picChg chg="add mod ord">
          <ac:chgData name="Parth" userId="45dc22c4-ca0b-4be7-ab5a-3ef74f0a344d" providerId="ADAL" clId="{13950D14-A59A-47EE-B2CE-D5EE98081214}" dt="2020-09-06T15:10:51.066" v="3086" actId="14100"/>
          <ac:picMkLst>
            <pc:docMk/>
            <pc:sldMk cId="1393311496" sldId="390"/>
            <ac:picMk id="9" creationId="{B73F5B75-3779-4041-B7B3-87CD73F75B12}"/>
          </ac:picMkLst>
        </pc:picChg>
        <pc:picChg chg="add mod">
          <ac:chgData name="Parth" userId="45dc22c4-ca0b-4be7-ab5a-3ef74f0a344d" providerId="ADAL" clId="{13950D14-A59A-47EE-B2CE-D5EE98081214}" dt="2020-09-06T15:00:36.161" v="2752" actId="1076"/>
          <ac:picMkLst>
            <pc:docMk/>
            <pc:sldMk cId="1393311496" sldId="390"/>
            <ac:picMk id="11" creationId="{7410F8FA-55DF-4582-8E5D-9F73D31864F4}"/>
          </ac:picMkLst>
        </pc:picChg>
      </pc:sldChg>
      <pc:sldChg chg="modSp add del modTransition modAnim">
        <pc:chgData name="Parth" userId="45dc22c4-ca0b-4be7-ab5a-3ef74f0a344d" providerId="ADAL" clId="{13950D14-A59A-47EE-B2CE-D5EE98081214}" dt="2020-09-07T03:19:08.224" v="7010" actId="2696"/>
        <pc:sldMkLst>
          <pc:docMk/>
          <pc:sldMk cId="2935924128" sldId="391"/>
        </pc:sldMkLst>
        <pc:spChg chg="mod">
          <ac:chgData name="Parth" userId="45dc22c4-ca0b-4be7-ab5a-3ef74f0a344d" providerId="ADAL" clId="{13950D14-A59A-47EE-B2CE-D5EE98081214}" dt="2020-09-06T15:28:54.590" v="3511" actId="20577"/>
          <ac:spMkLst>
            <pc:docMk/>
            <pc:sldMk cId="2935924128" sldId="391"/>
            <ac:spMk id="3" creationId="{31A345EA-8E0A-4FDA-82D2-977D81D86F1E}"/>
          </ac:spMkLst>
        </pc:spChg>
      </pc:sldChg>
      <pc:sldChg chg="modSp add del modTransition modAnim modNotesTx">
        <pc:chgData name="Parth" userId="45dc22c4-ca0b-4be7-ab5a-3ef74f0a344d" providerId="ADAL" clId="{13950D14-A59A-47EE-B2CE-D5EE98081214}" dt="2020-09-07T03:19:08.141" v="7009" actId="2696"/>
        <pc:sldMkLst>
          <pc:docMk/>
          <pc:sldMk cId="4170285326" sldId="392"/>
        </pc:sldMkLst>
        <pc:spChg chg="mod">
          <ac:chgData name="Parth" userId="45dc22c4-ca0b-4be7-ab5a-3ef74f0a344d" providerId="ADAL" clId="{13950D14-A59A-47EE-B2CE-D5EE98081214}" dt="2020-09-06T20:54:57.224" v="3514" actId="207"/>
          <ac:spMkLst>
            <pc:docMk/>
            <pc:sldMk cId="4170285326" sldId="392"/>
            <ac:spMk id="3" creationId="{31A345EA-8E0A-4FDA-82D2-977D81D86F1E}"/>
          </ac:spMkLst>
        </pc:spChg>
      </pc:sldChg>
      <pc:sldChg chg="add del">
        <pc:chgData name="Parth" userId="45dc22c4-ca0b-4be7-ab5a-3ef74f0a344d" providerId="ADAL" clId="{13950D14-A59A-47EE-B2CE-D5EE98081214}" dt="2020-09-06T22:58:19.390" v="3831" actId="2696"/>
        <pc:sldMkLst>
          <pc:docMk/>
          <pc:sldMk cId="210815618" sldId="393"/>
        </pc:sldMkLst>
      </pc:sldChg>
      <pc:sldChg chg="modSp add">
        <pc:chgData name="Parth" userId="45dc22c4-ca0b-4be7-ab5a-3ef74f0a344d" providerId="ADAL" clId="{13950D14-A59A-47EE-B2CE-D5EE98081214}" dt="2020-09-06T23:02:20.631" v="4183"/>
        <pc:sldMkLst>
          <pc:docMk/>
          <pc:sldMk cId="1253443967" sldId="393"/>
        </pc:sldMkLst>
        <pc:spChg chg="mod">
          <ac:chgData name="Parth" userId="45dc22c4-ca0b-4be7-ab5a-3ef74f0a344d" providerId="ADAL" clId="{13950D14-A59A-47EE-B2CE-D5EE98081214}" dt="2020-09-06T22:58:25.889" v="3854" actId="20577"/>
          <ac:spMkLst>
            <pc:docMk/>
            <pc:sldMk cId="1253443967" sldId="393"/>
            <ac:spMk id="2" creationId="{9BA2966B-9C4D-4E9F-B470-D5C85097EC4C}"/>
          </ac:spMkLst>
        </pc:spChg>
        <pc:spChg chg="mod">
          <ac:chgData name="Parth" userId="45dc22c4-ca0b-4be7-ab5a-3ef74f0a344d" providerId="ADAL" clId="{13950D14-A59A-47EE-B2CE-D5EE98081214}" dt="2020-09-06T23:02:20.631" v="4183"/>
          <ac:spMkLst>
            <pc:docMk/>
            <pc:sldMk cId="1253443967" sldId="393"/>
            <ac:spMk id="3" creationId="{5FF08B23-5336-4602-9DB2-8A4C167D4547}"/>
          </ac:spMkLst>
        </pc:spChg>
      </pc:sldChg>
      <pc:sldChg chg="modSp add del">
        <pc:chgData name="Parth" userId="45dc22c4-ca0b-4be7-ab5a-3ef74f0a344d" providerId="ADAL" clId="{13950D14-A59A-47EE-B2CE-D5EE98081214}" dt="2020-09-06T22:37:01.810" v="3735" actId="2696"/>
        <pc:sldMkLst>
          <pc:docMk/>
          <pc:sldMk cId="4143090785" sldId="393"/>
        </pc:sldMkLst>
        <pc:spChg chg="mod">
          <ac:chgData name="Parth" userId="45dc22c4-ca0b-4be7-ab5a-3ef74f0a344d" providerId="ADAL" clId="{13950D14-A59A-47EE-B2CE-D5EE98081214}" dt="2020-09-06T22:36:32.138" v="3732" actId="20577"/>
          <ac:spMkLst>
            <pc:docMk/>
            <pc:sldMk cId="4143090785" sldId="393"/>
            <ac:spMk id="21" creationId="{ED26DFE7-593C-4FB5-9463-72DE4F39E9E6}"/>
          </ac:spMkLst>
        </pc:spChg>
      </pc:sldChg>
      <pc:sldChg chg="modSp add modAnim modNotesTx">
        <pc:chgData name="Parth" userId="45dc22c4-ca0b-4be7-ab5a-3ef74f0a344d" providerId="ADAL" clId="{13950D14-A59A-47EE-B2CE-D5EE98081214}" dt="2020-09-07T00:07:35.671" v="4712" actId="6549"/>
        <pc:sldMkLst>
          <pc:docMk/>
          <pc:sldMk cId="975204213" sldId="394"/>
        </pc:sldMkLst>
        <pc:spChg chg="mod">
          <ac:chgData name="Parth" userId="45dc22c4-ca0b-4be7-ab5a-3ef74f0a344d" providerId="ADAL" clId="{13950D14-A59A-47EE-B2CE-D5EE98081214}" dt="2020-09-06T23:05:00.807" v="4198" actId="20577"/>
          <ac:spMkLst>
            <pc:docMk/>
            <pc:sldMk cId="975204213" sldId="394"/>
            <ac:spMk id="2" creationId="{E4714ED3-B464-43D5-9A48-0F5BAF1C0EDA}"/>
          </ac:spMkLst>
        </pc:spChg>
        <pc:spChg chg="mod">
          <ac:chgData name="Parth" userId="45dc22c4-ca0b-4be7-ab5a-3ef74f0a344d" providerId="ADAL" clId="{13950D14-A59A-47EE-B2CE-D5EE98081214}" dt="2020-09-07T00:07:35.671" v="4712" actId="6549"/>
          <ac:spMkLst>
            <pc:docMk/>
            <pc:sldMk cId="975204213" sldId="394"/>
            <ac:spMk id="3" creationId="{74EC2821-4CE5-4233-88BD-5BC516371300}"/>
          </ac:spMkLst>
        </pc:spChg>
      </pc:sldChg>
      <pc:sldChg chg="add del">
        <pc:chgData name="Parth" userId="45dc22c4-ca0b-4be7-ab5a-3ef74f0a344d" providerId="ADAL" clId="{13950D14-A59A-47EE-B2CE-D5EE98081214}" dt="2020-09-06T23:04:51.235" v="4185" actId="2696"/>
        <pc:sldMkLst>
          <pc:docMk/>
          <pc:sldMk cId="2176018042" sldId="394"/>
        </pc:sldMkLst>
      </pc:sldChg>
      <pc:sldChg chg="modSp add">
        <pc:chgData name="Parth" userId="45dc22c4-ca0b-4be7-ab5a-3ef74f0a344d" providerId="ADAL" clId="{13950D14-A59A-47EE-B2CE-D5EE98081214}" dt="2020-09-06T23:57:00.724" v="4528" actId="20577"/>
        <pc:sldMkLst>
          <pc:docMk/>
          <pc:sldMk cId="1929137242" sldId="395"/>
        </pc:sldMkLst>
        <pc:spChg chg="mod">
          <ac:chgData name="Parth" userId="45dc22c4-ca0b-4be7-ab5a-3ef74f0a344d" providerId="ADAL" clId="{13950D14-A59A-47EE-B2CE-D5EE98081214}" dt="2020-09-06T23:54:56.148" v="4499" actId="404"/>
          <ac:spMkLst>
            <pc:docMk/>
            <pc:sldMk cId="1929137242" sldId="395"/>
            <ac:spMk id="2" creationId="{3959A9F7-1F0F-41B3-AC3A-6878B8EBF268}"/>
          </ac:spMkLst>
        </pc:spChg>
        <pc:spChg chg="mod">
          <ac:chgData name="Parth" userId="45dc22c4-ca0b-4be7-ab5a-3ef74f0a344d" providerId="ADAL" clId="{13950D14-A59A-47EE-B2CE-D5EE98081214}" dt="2020-09-06T23:57:00.724" v="4528" actId="20577"/>
          <ac:spMkLst>
            <pc:docMk/>
            <pc:sldMk cId="1929137242" sldId="395"/>
            <ac:spMk id="3" creationId="{E89CA409-B587-4D69-B35B-3FF3DF2265BD}"/>
          </ac:spMkLst>
        </pc:spChg>
      </pc:sldChg>
      <pc:sldChg chg="modSp add">
        <pc:chgData name="Parth" userId="45dc22c4-ca0b-4be7-ab5a-3ef74f0a344d" providerId="ADAL" clId="{13950D14-A59A-47EE-B2CE-D5EE98081214}" dt="2020-09-06T23:59:23.480" v="4591" actId="20577"/>
        <pc:sldMkLst>
          <pc:docMk/>
          <pc:sldMk cId="824555626" sldId="396"/>
        </pc:sldMkLst>
        <pc:spChg chg="mod">
          <ac:chgData name="Parth" userId="45dc22c4-ca0b-4be7-ab5a-3ef74f0a344d" providerId="ADAL" clId="{13950D14-A59A-47EE-B2CE-D5EE98081214}" dt="2020-09-06T23:59:23.480" v="4591" actId="20577"/>
          <ac:spMkLst>
            <pc:docMk/>
            <pc:sldMk cId="824555626" sldId="396"/>
            <ac:spMk id="7" creationId="{289F9670-15DC-4844-9B4D-B0ED2B9EC7CD}"/>
          </ac:spMkLst>
        </pc:spChg>
      </pc:sldChg>
      <pc:sldChg chg="modSp add modAnim">
        <pc:chgData name="Parth" userId="45dc22c4-ca0b-4be7-ab5a-3ef74f0a344d" providerId="ADAL" clId="{13950D14-A59A-47EE-B2CE-D5EE98081214}" dt="2020-09-07T00:18:01.795" v="5386" actId="1076"/>
        <pc:sldMkLst>
          <pc:docMk/>
          <pc:sldMk cId="4087079726" sldId="397"/>
        </pc:sldMkLst>
        <pc:spChg chg="mod">
          <ac:chgData name="Parth" userId="45dc22c4-ca0b-4be7-ab5a-3ef74f0a344d" providerId="ADAL" clId="{13950D14-A59A-47EE-B2CE-D5EE98081214}" dt="2020-09-07T00:13:39.267" v="5155" actId="20577"/>
          <ac:spMkLst>
            <pc:docMk/>
            <pc:sldMk cId="4087079726" sldId="397"/>
            <ac:spMk id="2" creationId="{3C80F01E-AB79-4C31-B643-7739603CA873}"/>
          </ac:spMkLst>
        </pc:spChg>
        <pc:spChg chg="mod">
          <ac:chgData name="Parth" userId="45dc22c4-ca0b-4be7-ab5a-3ef74f0a344d" providerId="ADAL" clId="{13950D14-A59A-47EE-B2CE-D5EE98081214}" dt="2020-09-07T00:18:01.795" v="5386" actId="1076"/>
          <ac:spMkLst>
            <pc:docMk/>
            <pc:sldMk cId="4087079726" sldId="397"/>
            <ac:spMk id="3" creationId="{4BF89579-D1F1-4FFA-8C86-B3D2EBA388FD}"/>
          </ac:spMkLst>
        </pc:spChg>
      </pc:sldChg>
      <pc:sldChg chg="modSp add">
        <pc:chgData name="Parth" userId="45dc22c4-ca0b-4be7-ab5a-3ef74f0a344d" providerId="ADAL" clId="{13950D14-A59A-47EE-B2CE-D5EE98081214}" dt="2020-09-07T00:19:00.458" v="5398" actId="1076"/>
        <pc:sldMkLst>
          <pc:docMk/>
          <pc:sldMk cId="2159095287" sldId="398"/>
        </pc:sldMkLst>
        <pc:spChg chg="mod">
          <ac:chgData name="Parth" userId="45dc22c4-ca0b-4be7-ab5a-3ef74f0a344d" providerId="ADAL" clId="{13950D14-A59A-47EE-B2CE-D5EE98081214}" dt="2020-09-07T00:19:00.458" v="5398" actId="1076"/>
          <ac:spMkLst>
            <pc:docMk/>
            <pc:sldMk cId="2159095287" sldId="398"/>
            <ac:spMk id="3" creationId="{4BF89579-D1F1-4FFA-8C86-B3D2EBA388FD}"/>
          </ac:spMkLst>
        </pc:spChg>
      </pc:sldChg>
      <pc:sldChg chg="addSp modSp add modAnim">
        <pc:chgData name="Parth" userId="45dc22c4-ca0b-4be7-ab5a-3ef74f0a344d" providerId="ADAL" clId="{13950D14-A59A-47EE-B2CE-D5EE98081214}" dt="2020-09-07T01:09:22.859" v="5687"/>
        <pc:sldMkLst>
          <pc:docMk/>
          <pc:sldMk cId="4292275806" sldId="399"/>
        </pc:sldMkLst>
        <pc:spChg chg="mod">
          <ac:chgData name="Parth" userId="45dc22c4-ca0b-4be7-ab5a-3ef74f0a344d" providerId="ADAL" clId="{13950D14-A59A-47EE-B2CE-D5EE98081214}" dt="2020-09-07T00:19:20.361" v="5434" actId="20577"/>
          <ac:spMkLst>
            <pc:docMk/>
            <pc:sldMk cId="4292275806" sldId="399"/>
            <ac:spMk id="2" creationId="{4883ACED-2301-4043-9BD8-BE91C7C29BAE}"/>
          </ac:spMkLst>
        </pc:spChg>
        <pc:spChg chg="mod">
          <ac:chgData name="Parth" userId="45dc22c4-ca0b-4be7-ab5a-3ef74f0a344d" providerId="ADAL" clId="{13950D14-A59A-47EE-B2CE-D5EE98081214}" dt="2020-09-07T01:08:12.665" v="5678" actId="20577"/>
          <ac:spMkLst>
            <pc:docMk/>
            <pc:sldMk cId="4292275806" sldId="399"/>
            <ac:spMk id="3" creationId="{91855E1B-AC8F-46F7-81BB-78BCC4CE6D41}"/>
          </ac:spMkLst>
        </pc:spChg>
        <pc:picChg chg="add mod">
          <ac:chgData name="Parth" userId="45dc22c4-ca0b-4be7-ab5a-3ef74f0a344d" providerId="ADAL" clId="{13950D14-A59A-47EE-B2CE-D5EE98081214}" dt="2020-09-07T01:05:58.823" v="5439" actId="1076"/>
          <ac:picMkLst>
            <pc:docMk/>
            <pc:sldMk cId="4292275806" sldId="399"/>
            <ac:picMk id="5" creationId="{6C7B3623-D985-4048-8DE9-74A25BC42638}"/>
          </ac:picMkLst>
        </pc:picChg>
        <pc:picChg chg="add mod">
          <ac:chgData name="Parth" userId="45dc22c4-ca0b-4be7-ab5a-3ef74f0a344d" providerId="ADAL" clId="{13950D14-A59A-47EE-B2CE-D5EE98081214}" dt="2020-09-07T01:08:43.411" v="5684" actId="1076"/>
          <ac:picMkLst>
            <pc:docMk/>
            <pc:sldMk cId="4292275806" sldId="399"/>
            <ac:picMk id="6" creationId="{F022037F-50D5-4859-B87C-BDD7BA59C129}"/>
          </ac:picMkLst>
        </pc:picChg>
      </pc:sldChg>
      <pc:sldChg chg="addSp delSp modSp add delAnim modAnim">
        <pc:chgData name="Parth" userId="45dc22c4-ca0b-4be7-ab5a-3ef74f0a344d" providerId="ADAL" clId="{13950D14-A59A-47EE-B2CE-D5EE98081214}" dt="2020-09-07T01:13:22.577" v="5930" actId="1076"/>
        <pc:sldMkLst>
          <pc:docMk/>
          <pc:sldMk cId="3267675003" sldId="400"/>
        </pc:sldMkLst>
        <pc:spChg chg="mod">
          <ac:chgData name="Parth" userId="45dc22c4-ca0b-4be7-ab5a-3ef74f0a344d" providerId="ADAL" clId="{13950D14-A59A-47EE-B2CE-D5EE98081214}" dt="2020-09-07T01:13:15.495" v="5928" actId="20577"/>
          <ac:spMkLst>
            <pc:docMk/>
            <pc:sldMk cId="3267675003" sldId="400"/>
            <ac:spMk id="3" creationId="{91855E1B-AC8F-46F7-81BB-78BCC4CE6D41}"/>
          </ac:spMkLst>
        </pc:spChg>
        <pc:picChg chg="del">
          <ac:chgData name="Parth" userId="45dc22c4-ca0b-4be7-ab5a-3ef74f0a344d" providerId="ADAL" clId="{13950D14-A59A-47EE-B2CE-D5EE98081214}" dt="2020-09-07T01:10:09.575" v="5690" actId="478"/>
          <ac:picMkLst>
            <pc:docMk/>
            <pc:sldMk cId="3267675003" sldId="400"/>
            <ac:picMk id="6" creationId="{F022037F-50D5-4859-B87C-BDD7BA59C129}"/>
          </ac:picMkLst>
        </pc:picChg>
        <pc:picChg chg="add mod">
          <ac:chgData name="Parth" userId="45dc22c4-ca0b-4be7-ab5a-3ef74f0a344d" providerId="ADAL" clId="{13950D14-A59A-47EE-B2CE-D5EE98081214}" dt="2020-09-07T01:13:22.577" v="5930" actId="1076"/>
          <ac:picMkLst>
            <pc:docMk/>
            <pc:sldMk cId="3267675003" sldId="400"/>
            <ac:picMk id="7" creationId="{7C07942D-CA23-4FDA-B22E-DE328F79D76C}"/>
          </ac:picMkLst>
        </pc:picChg>
      </pc:sldChg>
      <pc:sldChg chg="addSp modSp add">
        <pc:chgData name="Parth" userId="45dc22c4-ca0b-4be7-ab5a-3ef74f0a344d" providerId="ADAL" clId="{13950D14-A59A-47EE-B2CE-D5EE98081214}" dt="2020-09-07T01:14:14.777" v="5943" actId="14100"/>
        <pc:sldMkLst>
          <pc:docMk/>
          <pc:sldMk cId="2723633162" sldId="401"/>
        </pc:sldMkLst>
        <pc:spChg chg="mod">
          <ac:chgData name="Parth" userId="45dc22c4-ca0b-4be7-ab5a-3ef74f0a344d" providerId="ADAL" clId="{13950D14-A59A-47EE-B2CE-D5EE98081214}" dt="2020-09-07T01:13:43.481" v="5934" actId="6549"/>
          <ac:spMkLst>
            <pc:docMk/>
            <pc:sldMk cId="2723633162" sldId="401"/>
            <ac:spMk id="3" creationId="{91855E1B-AC8F-46F7-81BB-78BCC4CE6D41}"/>
          </ac:spMkLst>
        </pc:spChg>
        <pc:picChg chg="add mod">
          <ac:chgData name="Parth" userId="45dc22c4-ca0b-4be7-ab5a-3ef74f0a344d" providerId="ADAL" clId="{13950D14-A59A-47EE-B2CE-D5EE98081214}" dt="2020-09-07T01:14:14.777" v="5943" actId="14100"/>
          <ac:picMkLst>
            <pc:docMk/>
            <pc:sldMk cId="2723633162" sldId="401"/>
            <ac:picMk id="6" creationId="{8DC6C92E-7984-4E6E-81F3-EE4E0CDC1651}"/>
          </ac:picMkLst>
        </pc:picChg>
        <pc:picChg chg="mod">
          <ac:chgData name="Parth" userId="45dc22c4-ca0b-4be7-ab5a-3ef74f0a344d" providerId="ADAL" clId="{13950D14-A59A-47EE-B2CE-D5EE98081214}" dt="2020-09-07T01:13:42.035" v="5933" actId="1076"/>
          <ac:picMkLst>
            <pc:docMk/>
            <pc:sldMk cId="2723633162" sldId="401"/>
            <ac:picMk id="7" creationId="{7C07942D-CA23-4FDA-B22E-DE328F79D76C}"/>
          </ac:picMkLst>
        </pc:picChg>
      </pc:sldChg>
      <pc:sldChg chg="delSp modSp add modAnim">
        <pc:chgData name="Parth" userId="45dc22c4-ca0b-4be7-ab5a-3ef74f0a344d" providerId="ADAL" clId="{13950D14-A59A-47EE-B2CE-D5EE98081214}" dt="2020-09-07T01:18:47.479" v="6148"/>
        <pc:sldMkLst>
          <pc:docMk/>
          <pc:sldMk cId="761976881" sldId="402"/>
        </pc:sldMkLst>
        <pc:spChg chg="mod">
          <ac:chgData name="Parth" userId="45dc22c4-ca0b-4be7-ab5a-3ef74f0a344d" providerId="ADAL" clId="{13950D14-A59A-47EE-B2CE-D5EE98081214}" dt="2020-09-07T01:18:22.739" v="6143" actId="20577"/>
          <ac:spMkLst>
            <pc:docMk/>
            <pc:sldMk cId="761976881" sldId="402"/>
            <ac:spMk id="3" creationId="{91855E1B-AC8F-46F7-81BB-78BCC4CE6D41}"/>
          </ac:spMkLst>
        </pc:spChg>
        <pc:picChg chg="del">
          <ac:chgData name="Parth" userId="45dc22c4-ca0b-4be7-ab5a-3ef74f0a344d" providerId="ADAL" clId="{13950D14-A59A-47EE-B2CE-D5EE98081214}" dt="2020-09-07T01:15:06.487" v="5948" actId="478"/>
          <ac:picMkLst>
            <pc:docMk/>
            <pc:sldMk cId="761976881" sldId="402"/>
            <ac:picMk id="6" creationId="{8DC6C92E-7984-4E6E-81F3-EE4E0CDC1651}"/>
          </ac:picMkLst>
        </pc:picChg>
        <pc:picChg chg="mod">
          <ac:chgData name="Parth" userId="45dc22c4-ca0b-4be7-ab5a-3ef74f0a344d" providerId="ADAL" clId="{13950D14-A59A-47EE-B2CE-D5EE98081214}" dt="2020-09-07T01:15:10.025" v="5949" actId="1076"/>
          <ac:picMkLst>
            <pc:docMk/>
            <pc:sldMk cId="761976881" sldId="402"/>
            <ac:picMk id="7" creationId="{7C07942D-CA23-4FDA-B22E-DE328F79D76C}"/>
          </ac:picMkLst>
        </pc:picChg>
      </pc:sldChg>
      <pc:sldChg chg="modSp add modAnim">
        <pc:chgData name="Parth" userId="45dc22c4-ca0b-4be7-ab5a-3ef74f0a344d" providerId="ADAL" clId="{13950D14-A59A-47EE-B2CE-D5EE98081214}" dt="2020-09-07T01:23:53.076" v="6398"/>
        <pc:sldMkLst>
          <pc:docMk/>
          <pc:sldMk cId="3225508963" sldId="403"/>
        </pc:sldMkLst>
        <pc:spChg chg="mod">
          <ac:chgData name="Parth" userId="45dc22c4-ca0b-4be7-ab5a-3ef74f0a344d" providerId="ADAL" clId="{13950D14-A59A-47EE-B2CE-D5EE98081214}" dt="2020-09-07T01:21:11.224" v="6251" actId="20577"/>
          <ac:spMkLst>
            <pc:docMk/>
            <pc:sldMk cId="3225508963" sldId="403"/>
            <ac:spMk id="3" creationId="{91855E1B-AC8F-46F7-81BB-78BCC4CE6D41}"/>
          </ac:spMkLst>
        </pc:spChg>
      </pc:sldChg>
      <pc:sldChg chg="delSp modSp add modAnim">
        <pc:chgData name="Parth" userId="45dc22c4-ca0b-4be7-ab5a-3ef74f0a344d" providerId="ADAL" clId="{13950D14-A59A-47EE-B2CE-D5EE98081214}" dt="2020-09-07T01:24:09.608" v="6400"/>
        <pc:sldMkLst>
          <pc:docMk/>
          <pc:sldMk cId="1010176461" sldId="404"/>
        </pc:sldMkLst>
        <pc:spChg chg="mod">
          <ac:chgData name="Parth" userId="45dc22c4-ca0b-4be7-ab5a-3ef74f0a344d" providerId="ADAL" clId="{13950D14-A59A-47EE-B2CE-D5EE98081214}" dt="2020-09-07T01:23:09.262" v="6397" actId="20577"/>
          <ac:spMkLst>
            <pc:docMk/>
            <pc:sldMk cId="1010176461" sldId="404"/>
            <ac:spMk id="3" creationId="{91855E1B-AC8F-46F7-81BB-78BCC4CE6D41}"/>
          </ac:spMkLst>
        </pc:spChg>
        <pc:picChg chg="del">
          <ac:chgData name="Parth" userId="45dc22c4-ca0b-4be7-ab5a-3ef74f0a344d" providerId="ADAL" clId="{13950D14-A59A-47EE-B2CE-D5EE98081214}" dt="2020-09-07T01:22:43.898" v="6359" actId="478"/>
          <ac:picMkLst>
            <pc:docMk/>
            <pc:sldMk cId="1010176461" sldId="404"/>
            <ac:picMk id="7" creationId="{7C07942D-CA23-4FDA-B22E-DE328F79D76C}"/>
          </ac:picMkLst>
        </pc:picChg>
      </pc:sldChg>
      <pc:sldChg chg="addSp delSp modSp add modAnim">
        <pc:chgData name="Parth" userId="45dc22c4-ca0b-4be7-ab5a-3ef74f0a344d" providerId="ADAL" clId="{13950D14-A59A-47EE-B2CE-D5EE98081214}" dt="2020-09-07T01:45:48.997" v="6706" actId="20577"/>
        <pc:sldMkLst>
          <pc:docMk/>
          <pc:sldMk cId="3395674741" sldId="405"/>
        </pc:sldMkLst>
        <pc:spChg chg="mod">
          <ac:chgData name="Parth" userId="45dc22c4-ca0b-4be7-ab5a-3ef74f0a344d" providerId="ADAL" clId="{13950D14-A59A-47EE-B2CE-D5EE98081214}" dt="2020-09-07T01:45:48.997" v="6706" actId="20577"/>
          <ac:spMkLst>
            <pc:docMk/>
            <pc:sldMk cId="3395674741" sldId="405"/>
            <ac:spMk id="3" creationId="{91855E1B-AC8F-46F7-81BB-78BCC4CE6D41}"/>
          </ac:spMkLst>
        </pc:spChg>
        <pc:spChg chg="add mod">
          <ac:chgData name="Parth" userId="45dc22c4-ca0b-4be7-ab5a-3ef74f0a344d" providerId="ADAL" clId="{13950D14-A59A-47EE-B2CE-D5EE98081214}" dt="2020-09-07T01:43:07.339" v="6499" actId="1076"/>
          <ac:spMkLst>
            <pc:docMk/>
            <pc:sldMk cId="3395674741" sldId="405"/>
            <ac:spMk id="10" creationId="{15FF8314-0F3A-424F-BA13-B4ADC0334384}"/>
          </ac:spMkLst>
        </pc:spChg>
        <pc:spChg chg="add mod">
          <ac:chgData name="Parth" userId="45dc22c4-ca0b-4be7-ab5a-3ef74f0a344d" providerId="ADAL" clId="{13950D14-A59A-47EE-B2CE-D5EE98081214}" dt="2020-09-07T01:43:01.925" v="6498" actId="1076"/>
          <ac:spMkLst>
            <pc:docMk/>
            <pc:sldMk cId="3395674741" sldId="405"/>
            <ac:spMk id="14" creationId="{E56D71F2-F778-4209-8E5E-3DAFC545442A}"/>
          </ac:spMkLst>
        </pc:spChg>
        <pc:spChg chg="add mod">
          <ac:chgData name="Parth" userId="45dc22c4-ca0b-4be7-ab5a-3ef74f0a344d" providerId="ADAL" clId="{13950D14-A59A-47EE-B2CE-D5EE98081214}" dt="2020-09-07T01:43:36.618" v="6517" actId="1076"/>
          <ac:spMkLst>
            <pc:docMk/>
            <pc:sldMk cId="3395674741" sldId="405"/>
            <ac:spMk id="15" creationId="{C31151CC-1E85-4066-BD4C-9E14D92762EB}"/>
          </ac:spMkLst>
        </pc:spChg>
        <pc:spChg chg="add mod">
          <ac:chgData name="Parth" userId="45dc22c4-ca0b-4be7-ab5a-3ef74f0a344d" providerId="ADAL" clId="{13950D14-A59A-47EE-B2CE-D5EE98081214}" dt="2020-09-07T01:43:36.618" v="6517" actId="1076"/>
          <ac:spMkLst>
            <pc:docMk/>
            <pc:sldMk cId="3395674741" sldId="405"/>
            <ac:spMk id="16" creationId="{3D1BF7CF-5B61-460F-BA2E-91E593E858F9}"/>
          </ac:spMkLst>
        </pc:spChg>
        <pc:spChg chg="add mod">
          <ac:chgData name="Parth" userId="45dc22c4-ca0b-4be7-ab5a-3ef74f0a344d" providerId="ADAL" clId="{13950D14-A59A-47EE-B2CE-D5EE98081214}" dt="2020-09-07T01:43:28.882" v="6516" actId="20577"/>
          <ac:spMkLst>
            <pc:docMk/>
            <pc:sldMk cId="3395674741" sldId="405"/>
            <ac:spMk id="17" creationId="{5C0EC366-00DD-4255-A4CB-B920F8DCBF55}"/>
          </ac:spMkLst>
        </pc:spChg>
        <pc:spChg chg="add mod">
          <ac:chgData name="Parth" userId="45dc22c4-ca0b-4be7-ab5a-3ef74f0a344d" providerId="ADAL" clId="{13950D14-A59A-47EE-B2CE-D5EE98081214}" dt="2020-09-07T01:43:26.642" v="6509" actId="1076"/>
          <ac:spMkLst>
            <pc:docMk/>
            <pc:sldMk cId="3395674741" sldId="405"/>
            <ac:spMk id="18" creationId="{F43B9DA3-7CD8-48B7-A473-E80C8C7EF8A6}"/>
          </ac:spMkLst>
        </pc:spChg>
        <pc:picChg chg="del">
          <ac:chgData name="Parth" userId="45dc22c4-ca0b-4be7-ab5a-3ef74f0a344d" providerId="ADAL" clId="{13950D14-A59A-47EE-B2CE-D5EE98081214}" dt="2020-09-07T01:41:23.451" v="6436" actId="478"/>
          <ac:picMkLst>
            <pc:docMk/>
            <pc:sldMk cId="3395674741" sldId="405"/>
            <ac:picMk id="5" creationId="{6C7B3623-D985-4048-8DE9-74A25BC42638}"/>
          </ac:picMkLst>
        </pc:picChg>
        <pc:cxnChg chg="add mod">
          <ac:chgData name="Parth" userId="45dc22c4-ca0b-4be7-ab5a-3ef74f0a344d" providerId="ADAL" clId="{13950D14-A59A-47EE-B2CE-D5EE98081214}" dt="2020-09-07T01:42:01.548" v="6469" actId="692"/>
          <ac:cxnSpMkLst>
            <pc:docMk/>
            <pc:sldMk cId="3395674741" sldId="405"/>
            <ac:cxnSpMk id="7" creationId="{489FA83C-FC1C-473F-BF13-157E4AD13B9D}"/>
          </ac:cxnSpMkLst>
        </pc:cxnChg>
        <pc:cxnChg chg="add del mod">
          <ac:chgData name="Parth" userId="45dc22c4-ca0b-4be7-ab5a-3ef74f0a344d" providerId="ADAL" clId="{13950D14-A59A-47EE-B2CE-D5EE98081214}" dt="2020-09-07T01:42:50.509" v="6493" actId="11529"/>
          <ac:cxnSpMkLst>
            <pc:docMk/>
            <pc:sldMk cId="3395674741" sldId="405"/>
            <ac:cxnSpMk id="12" creationId="{589F2A90-9386-48DF-8A60-F7A53E41A000}"/>
          </ac:cxnSpMkLst>
        </pc:cxnChg>
      </pc:sldChg>
      <pc:sldChg chg="modSp add modAnim">
        <pc:chgData name="Parth" userId="45dc22c4-ca0b-4be7-ab5a-3ef74f0a344d" providerId="ADAL" clId="{13950D14-A59A-47EE-B2CE-D5EE98081214}" dt="2020-09-07T01:49:29.177" v="7008" actId="20577"/>
        <pc:sldMkLst>
          <pc:docMk/>
          <pc:sldMk cId="2823704946" sldId="406"/>
        </pc:sldMkLst>
        <pc:spChg chg="mod">
          <ac:chgData name="Parth" userId="45dc22c4-ca0b-4be7-ab5a-3ef74f0a344d" providerId="ADAL" clId="{13950D14-A59A-47EE-B2CE-D5EE98081214}" dt="2020-09-07T01:49:29.177" v="7008" actId="20577"/>
          <ac:spMkLst>
            <pc:docMk/>
            <pc:sldMk cId="2823704946" sldId="406"/>
            <ac:spMk id="3" creationId="{91855E1B-AC8F-46F7-81BB-78BCC4CE6D41}"/>
          </ac:spMkLst>
        </pc:spChg>
      </pc:sldChg>
      <pc:sldChg chg="modSp add modAnim">
        <pc:chgData name="Parth" userId="45dc22c4-ca0b-4be7-ab5a-3ef74f0a344d" providerId="ADAL" clId="{13950D14-A59A-47EE-B2CE-D5EE98081214}" dt="2020-09-07T03:36:10.107" v="7403"/>
        <pc:sldMkLst>
          <pc:docMk/>
          <pc:sldMk cId="933511717" sldId="407"/>
        </pc:sldMkLst>
        <pc:spChg chg="mod">
          <ac:chgData name="Parth" userId="45dc22c4-ca0b-4be7-ab5a-3ef74f0a344d" providerId="ADAL" clId="{13950D14-A59A-47EE-B2CE-D5EE98081214}" dt="2020-09-07T03:35:57.164" v="7401" actId="1076"/>
          <ac:spMkLst>
            <pc:docMk/>
            <pc:sldMk cId="933511717" sldId="407"/>
            <ac:spMk id="3" creationId="{91855E1B-AC8F-46F7-81BB-78BCC4CE6D41}"/>
          </ac:spMkLst>
        </pc:spChg>
        <pc:spChg chg="mod">
          <ac:chgData name="Parth" userId="45dc22c4-ca0b-4be7-ab5a-3ef74f0a344d" providerId="ADAL" clId="{13950D14-A59A-47EE-B2CE-D5EE98081214}" dt="2020-09-07T03:36:04.180" v="7402" actId="1076"/>
          <ac:spMkLst>
            <pc:docMk/>
            <pc:sldMk cId="933511717" sldId="407"/>
            <ac:spMk id="10" creationId="{15FF8314-0F3A-424F-BA13-B4ADC0334384}"/>
          </ac:spMkLst>
        </pc:spChg>
        <pc:spChg chg="mod">
          <ac:chgData name="Parth" userId="45dc22c4-ca0b-4be7-ab5a-3ef74f0a344d" providerId="ADAL" clId="{13950D14-A59A-47EE-B2CE-D5EE98081214}" dt="2020-09-07T03:36:04.180" v="7402" actId="1076"/>
          <ac:spMkLst>
            <pc:docMk/>
            <pc:sldMk cId="933511717" sldId="407"/>
            <ac:spMk id="14" creationId="{E56D71F2-F778-4209-8E5E-3DAFC545442A}"/>
          </ac:spMkLst>
        </pc:spChg>
        <pc:spChg chg="mod">
          <ac:chgData name="Parth" userId="45dc22c4-ca0b-4be7-ab5a-3ef74f0a344d" providerId="ADAL" clId="{13950D14-A59A-47EE-B2CE-D5EE98081214}" dt="2020-09-07T03:36:04.180" v="7402" actId="1076"/>
          <ac:spMkLst>
            <pc:docMk/>
            <pc:sldMk cId="933511717" sldId="407"/>
            <ac:spMk id="15" creationId="{C31151CC-1E85-4066-BD4C-9E14D92762EB}"/>
          </ac:spMkLst>
        </pc:spChg>
        <pc:spChg chg="mod">
          <ac:chgData name="Parth" userId="45dc22c4-ca0b-4be7-ab5a-3ef74f0a344d" providerId="ADAL" clId="{13950D14-A59A-47EE-B2CE-D5EE98081214}" dt="2020-09-07T03:36:04.180" v="7402" actId="1076"/>
          <ac:spMkLst>
            <pc:docMk/>
            <pc:sldMk cId="933511717" sldId="407"/>
            <ac:spMk id="16" creationId="{3D1BF7CF-5B61-460F-BA2E-91E593E858F9}"/>
          </ac:spMkLst>
        </pc:spChg>
        <pc:spChg chg="mod">
          <ac:chgData name="Parth" userId="45dc22c4-ca0b-4be7-ab5a-3ef74f0a344d" providerId="ADAL" clId="{13950D14-A59A-47EE-B2CE-D5EE98081214}" dt="2020-09-07T03:36:04.180" v="7402" actId="1076"/>
          <ac:spMkLst>
            <pc:docMk/>
            <pc:sldMk cId="933511717" sldId="407"/>
            <ac:spMk id="17" creationId="{5C0EC366-00DD-4255-A4CB-B920F8DCBF55}"/>
          </ac:spMkLst>
        </pc:spChg>
        <pc:spChg chg="mod">
          <ac:chgData name="Parth" userId="45dc22c4-ca0b-4be7-ab5a-3ef74f0a344d" providerId="ADAL" clId="{13950D14-A59A-47EE-B2CE-D5EE98081214}" dt="2020-09-07T03:36:04.180" v="7402" actId="1076"/>
          <ac:spMkLst>
            <pc:docMk/>
            <pc:sldMk cId="933511717" sldId="407"/>
            <ac:spMk id="18" creationId="{F43B9DA3-7CD8-48B7-A473-E80C8C7EF8A6}"/>
          </ac:spMkLst>
        </pc:spChg>
        <pc:cxnChg chg="mod">
          <ac:chgData name="Parth" userId="45dc22c4-ca0b-4be7-ab5a-3ef74f0a344d" providerId="ADAL" clId="{13950D14-A59A-47EE-B2CE-D5EE98081214}" dt="2020-09-07T03:36:04.180" v="7402" actId="1076"/>
          <ac:cxnSpMkLst>
            <pc:docMk/>
            <pc:sldMk cId="933511717" sldId="407"/>
            <ac:cxnSpMk id="7" creationId="{489FA83C-FC1C-473F-BF13-157E4AD13B9D}"/>
          </ac:cxnSpMkLst>
        </pc:cxnChg>
      </pc:sldChg>
      <pc:sldChg chg="modSp add modAnim">
        <pc:chgData name="Parth" userId="45dc22c4-ca0b-4be7-ab5a-3ef74f0a344d" providerId="ADAL" clId="{13950D14-A59A-47EE-B2CE-D5EE98081214}" dt="2020-09-07T03:36:55.114" v="7431"/>
        <pc:sldMkLst>
          <pc:docMk/>
          <pc:sldMk cId="3367360192" sldId="408"/>
        </pc:sldMkLst>
        <pc:spChg chg="mod">
          <ac:chgData name="Parth" userId="45dc22c4-ca0b-4be7-ab5a-3ef74f0a344d" providerId="ADAL" clId="{13950D14-A59A-47EE-B2CE-D5EE98081214}" dt="2020-09-07T03:36:45.282" v="7429" actId="20577"/>
          <ac:spMkLst>
            <pc:docMk/>
            <pc:sldMk cId="3367360192" sldId="408"/>
            <ac:spMk id="3" creationId="{91855E1B-AC8F-46F7-81BB-78BCC4CE6D41}"/>
          </ac:spMkLst>
        </pc:spChg>
      </pc:sldChg>
      <pc:sldChg chg="addSp modSp add modAnim">
        <pc:chgData name="Parth" userId="45dc22c4-ca0b-4be7-ab5a-3ef74f0a344d" providerId="ADAL" clId="{13950D14-A59A-47EE-B2CE-D5EE98081214}" dt="2020-09-07T03:49:51.072" v="7622" actId="20577"/>
        <pc:sldMkLst>
          <pc:docMk/>
          <pc:sldMk cId="2636987420" sldId="409"/>
        </pc:sldMkLst>
        <pc:spChg chg="mod">
          <ac:chgData name="Parth" userId="45dc22c4-ca0b-4be7-ab5a-3ef74f0a344d" providerId="ADAL" clId="{13950D14-A59A-47EE-B2CE-D5EE98081214}" dt="2020-09-07T03:38:43.913" v="7455" actId="20577"/>
          <ac:spMkLst>
            <pc:docMk/>
            <pc:sldMk cId="2636987420" sldId="409"/>
            <ac:spMk id="2" creationId="{0759511E-1DE3-4EB5-B86C-F20D132214E3}"/>
          </ac:spMkLst>
        </pc:spChg>
        <pc:spChg chg="mod">
          <ac:chgData name="Parth" userId="45dc22c4-ca0b-4be7-ab5a-3ef74f0a344d" providerId="ADAL" clId="{13950D14-A59A-47EE-B2CE-D5EE98081214}" dt="2020-09-07T03:49:51.072" v="7622" actId="20577"/>
          <ac:spMkLst>
            <pc:docMk/>
            <pc:sldMk cId="2636987420" sldId="409"/>
            <ac:spMk id="3" creationId="{ED8F5C77-C295-475A-A2F8-3DF21B3D8780}"/>
          </ac:spMkLst>
        </pc:spChg>
        <pc:spChg chg="add mod">
          <ac:chgData name="Parth" userId="45dc22c4-ca0b-4be7-ab5a-3ef74f0a344d" providerId="ADAL" clId="{13950D14-A59A-47EE-B2CE-D5EE98081214}" dt="2020-09-07T03:48:40.331" v="7574" actId="1076"/>
          <ac:spMkLst>
            <pc:docMk/>
            <pc:sldMk cId="2636987420" sldId="409"/>
            <ac:spMk id="5" creationId="{B80DE514-8117-4DC1-8A08-2FE54C51A118}"/>
          </ac:spMkLst>
        </pc:spChg>
      </pc:sldChg>
      <pc:sldChg chg="modSp add">
        <pc:chgData name="Parth" userId="45dc22c4-ca0b-4be7-ab5a-3ef74f0a344d" providerId="ADAL" clId="{13950D14-A59A-47EE-B2CE-D5EE98081214}" dt="2020-09-07T03:51:49.781" v="7702" actId="20577"/>
        <pc:sldMkLst>
          <pc:docMk/>
          <pc:sldMk cId="899377538" sldId="410"/>
        </pc:sldMkLst>
        <pc:spChg chg="mod">
          <ac:chgData name="Parth" userId="45dc22c4-ca0b-4be7-ab5a-3ef74f0a344d" providerId="ADAL" clId="{13950D14-A59A-47EE-B2CE-D5EE98081214}" dt="2020-09-07T03:51:49.781" v="7702" actId="20577"/>
          <ac:spMkLst>
            <pc:docMk/>
            <pc:sldMk cId="899377538" sldId="410"/>
            <ac:spMk id="3" creationId="{ED8F5C77-C295-475A-A2F8-3DF21B3D8780}"/>
          </ac:spMkLst>
        </pc:spChg>
      </pc:sldChg>
      <pc:sldChg chg="addSp delSp modSp add modAnim">
        <pc:chgData name="Parth" userId="45dc22c4-ca0b-4be7-ab5a-3ef74f0a344d" providerId="ADAL" clId="{13950D14-A59A-47EE-B2CE-D5EE98081214}" dt="2020-09-07T04:02:27.881" v="7934"/>
        <pc:sldMkLst>
          <pc:docMk/>
          <pc:sldMk cId="1454838741" sldId="411"/>
        </pc:sldMkLst>
        <pc:spChg chg="mod">
          <ac:chgData name="Parth" userId="45dc22c4-ca0b-4be7-ab5a-3ef74f0a344d" providerId="ADAL" clId="{13950D14-A59A-47EE-B2CE-D5EE98081214}" dt="2020-09-07T03:53:36.010" v="7719" actId="20577"/>
          <ac:spMkLst>
            <pc:docMk/>
            <pc:sldMk cId="1454838741" sldId="411"/>
            <ac:spMk id="2" creationId="{0759511E-1DE3-4EB5-B86C-F20D132214E3}"/>
          </ac:spMkLst>
        </pc:spChg>
        <pc:spChg chg="mod">
          <ac:chgData name="Parth" userId="45dc22c4-ca0b-4be7-ab5a-3ef74f0a344d" providerId="ADAL" clId="{13950D14-A59A-47EE-B2CE-D5EE98081214}" dt="2020-09-07T04:01:57.263" v="7931" actId="1076"/>
          <ac:spMkLst>
            <pc:docMk/>
            <pc:sldMk cId="1454838741" sldId="411"/>
            <ac:spMk id="3" creationId="{ED8F5C77-C295-475A-A2F8-3DF21B3D8780}"/>
          </ac:spMkLst>
        </pc:spChg>
        <pc:spChg chg="del mod">
          <ac:chgData name="Parth" userId="45dc22c4-ca0b-4be7-ab5a-3ef74f0a344d" providerId="ADAL" clId="{13950D14-A59A-47EE-B2CE-D5EE98081214}" dt="2020-09-07T03:53:56.119" v="7721" actId="478"/>
          <ac:spMkLst>
            <pc:docMk/>
            <pc:sldMk cId="1454838741" sldId="411"/>
            <ac:spMk id="5" creationId="{B80DE514-8117-4DC1-8A08-2FE54C51A118}"/>
          </ac:spMkLst>
        </pc:spChg>
        <pc:picChg chg="add mod">
          <ac:chgData name="Parth" userId="45dc22c4-ca0b-4be7-ab5a-3ef74f0a344d" providerId="ADAL" clId="{13950D14-A59A-47EE-B2CE-D5EE98081214}" dt="2020-09-07T04:02:02.755" v="7932" actId="1076"/>
          <ac:picMkLst>
            <pc:docMk/>
            <pc:sldMk cId="1454838741" sldId="411"/>
            <ac:picMk id="6" creationId="{F08009CC-0228-460B-9587-56B18DA2DBF7}"/>
          </ac:picMkLst>
        </pc:picChg>
      </pc:sldChg>
      <pc:sldChg chg="modSp add modAnim">
        <pc:chgData name="Parth" userId="45dc22c4-ca0b-4be7-ab5a-3ef74f0a344d" providerId="ADAL" clId="{13950D14-A59A-47EE-B2CE-D5EE98081214}" dt="2020-09-07T04:26:30.028" v="7996"/>
        <pc:sldMkLst>
          <pc:docMk/>
          <pc:sldMk cId="3640030874" sldId="412"/>
        </pc:sldMkLst>
        <pc:spChg chg="mod">
          <ac:chgData name="Parth" userId="45dc22c4-ca0b-4be7-ab5a-3ef74f0a344d" providerId="ADAL" clId="{13950D14-A59A-47EE-B2CE-D5EE98081214}" dt="2020-09-07T04:26:13.492" v="7994" actId="20577"/>
          <ac:spMkLst>
            <pc:docMk/>
            <pc:sldMk cId="3640030874" sldId="412"/>
            <ac:spMk id="3" creationId="{ED8F5C77-C295-475A-A2F8-3DF21B3D8780}"/>
          </ac:spMkLst>
        </pc:spChg>
      </pc:sldChg>
      <pc:sldChg chg="modSp add modAnim">
        <pc:chgData name="Parth" userId="45dc22c4-ca0b-4be7-ab5a-3ef74f0a344d" providerId="ADAL" clId="{13950D14-A59A-47EE-B2CE-D5EE98081214}" dt="2020-09-07T04:27:40.570" v="8149" actId="20577"/>
        <pc:sldMkLst>
          <pc:docMk/>
          <pc:sldMk cId="608078502" sldId="413"/>
        </pc:sldMkLst>
        <pc:spChg chg="mod">
          <ac:chgData name="Parth" userId="45dc22c4-ca0b-4be7-ab5a-3ef74f0a344d" providerId="ADAL" clId="{13950D14-A59A-47EE-B2CE-D5EE98081214}" dt="2020-09-07T04:27:40.570" v="8149" actId="20577"/>
          <ac:spMkLst>
            <pc:docMk/>
            <pc:sldMk cId="608078502" sldId="413"/>
            <ac:spMk id="3" creationId="{ED8F5C77-C295-475A-A2F8-3DF21B3D8780}"/>
          </ac:spMkLst>
        </pc:spChg>
      </pc:sldChg>
      <pc:sldChg chg="addSp delSp modSp add">
        <pc:chgData name="Parth" userId="45dc22c4-ca0b-4be7-ab5a-3ef74f0a344d" providerId="ADAL" clId="{13950D14-A59A-47EE-B2CE-D5EE98081214}" dt="2020-09-07T04:28:54.379" v="8169" actId="167"/>
        <pc:sldMkLst>
          <pc:docMk/>
          <pc:sldMk cId="2355658395" sldId="414"/>
        </pc:sldMkLst>
        <pc:spChg chg="mod">
          <ac:chgData name="Parth" userId="45dc22c4-ca0b-4be7-ab5a-3ef74f0a344d" providerId="ADAL" clId="{13950D14-A59A-47EE-B2CE-D5EE98081214}" dt="2020-09-07T04:28:14.938" v="8158" actId="20577"/>
          <ac:spMkLst>
            <pc:docMk/>
            <pc:sldMk cId="2355658395" sldId="414"/>
            <ac:spMk id="3" creationId="{ED8F5C77-C295-475A-A2F8-3DF21B3D8780}"/>
          </ac:spMkLst>
        </pc:spChg>
        <pc:picChg chg="add mod">
          <ac:chgData name="Parth" userId="45dc22c4-ca0b-4be7-ab5a-3ef74f0a344d" providerId="ADAL" clId="{13950D14-A59A-47EE-B2CE-D5EE98081214}" dt="2020-09-07T04:28:27.384" v="8161" actId="1076"/>
          <ac:picMkLst>
            <pc:docMk/>
            <pc:sldMk cId="2355658395" sldId="414"/>
            <ac:picMk id="5" creationId="{744A9010-F9E1-4516-B3A4-F4C3C2A2072B}"/>
          </ac:picMkLst>
        </pc:picChg>
        <pc:picChg chg="del">
          <ac:chgData name="Parth" userId="45dc22c4-ca0b-4be7-ab5a-3ef74f0a344d" providerId="ADAL" clId="{13950D14-A59A-47EE-B2CE-D5EE98081214}" dt="2020-09-07T04:28:08.272" v="8152" actId="478"/>
          <ac:picMkLst>
            <pc:docMk/>
            <pc:sldMk cId="2355658395" sldId="414"/>
            <ac:picMk id="6" creationId="{F08009CC-0228-460B-9587-56B18DA2DBF7}"/>
          </ac:picMkLst>
        </pc:picChg>
        <pc:picChg chg="add mod ord">
          <ac:chgData name="Parth" userId="45dc22c4-ca0b-4be7-ab5a-3ef74f0a344d" providerId="ADAL" clId="{13950D14-A59A-47EE-B2CE-D5EE98081214}" dt="2020-09-07T04:28:54.379" v="8169" actId="167"/>
          <ac:picMkLst>
            <pc:docMk/>
            <pc:sldMk cId="2355658395" sldId="414"/>
            <ac:picMk id="7" creationId="{FD21341F-27C3-401A-BD8A-D73FF7AC363B}"/>
          </ac:picMkLst>
        </pc:picChg>
      </pc:sldChg>
      <pc:sldChg chg="delSp modSp add">
        <pc:chgData name="Parth" userId="45dc22c4-ca0b-4be7-ab5a-3ef74f0a344d" providerId="ADAL" clId="{13950D14-A59A-47EE-B2CE-D5EE98081214}" dt="2020-09-07T04:29:52.178" v="8197" actId="20577"/>
        <pc:sldMkLst>
          <pc:docMk/>
          <pc:sldMk cId="2872852022" sldId="415"/>
        </pc:sldMkLst>
        <pc:spChg chg="mod">
          <ac:chgData name="Parth" userId="45dc22c4-ca0b-4be7-ab5a-3ef74f0a344d" providerId="ADAL" clId="{13950D14-A59A-47EE-B2CE-D5EE98081214}" dt="2020-09-07T04:29:52.178" v="8197" actId="20577"/>
          <ac:spMkLst>
            <pc:docMk/>
            <pc:sldMk cId="2872852022" sldId="415"/>
            <ac:spMk id="3" creationId="{ED8F5C77-C295-475A-A2F8-3DF21B3D8780}"/>
          </ac:spMkLst>
        </pc:spChg>
        <pc:picChg chg="del">
          <ac:chgData name="Parth" userId="45dc22c4-ca0b-4be7-ab5a-3ef74f0a344d" providerId="ADAL" clId="{13950D14-A59A-47EE-B2CE-D5EE98081214}" dt="2020-09-07T04:29:07.674" v="8171" actId="478"/>
          <ac:picMkLst>
            <pc:docMk/>
            <pc:sldMk cId="2872852022" sldId="415"/>
            <ac:picMk id="5" creationId="{744A9010-F9E1-4516-B3A4-F4C3C2A2072B}"/>
          </ac:picMkLst>
        </pc:picChg>
        <pc:picChg chg="del">
          <ac:chgData name="Parth" userId="45dc22c4-ca0b-4be7-ab5a-3ef74f0a344d" providerId="ADAL" clId="{13950D14-A59A-47EE-B2CE-D5EE98081214}" dt="2020-09-07T04:29:08.432" v="8172" actId="478"/>
          <ac:picMkLst>
            <pc:docMk/>
            <pc:sldMk cId="2872852022" sldId="415"/>
            <ac:picMk id="7" creationId="{FD21341F-27C3-401A-BD8A-D73FF7AC363B}"/>
          </ac:picMkLst>
        </pc:picChg>
      </pc:sldChg>
    </pc:docChg>
  </pc:docChgLst>
  <pc:docChgLst>
    <pc:chgData name="Parth" userId="45dc22c4-ca0b-4be7-ab5a-3ef74f0a344d" providerId="ADAL" clId="{8485FD18-37B2-4F90-912F-C47EDC0F2638}"/>
    <pc:docChg chg="undo custSel mod addSld delSld modSld sldOrd">
      <pc:chgData name="Parth" userId="45dc22c4-ca0b-4be7-ab5a-3ef74f0a344d" providerId="ADAL" clId="{8485FD18-37B2-4F90-912F-C47EDC0F2638}" dt="2020-10-20T19:00:30.293" v="9073" actId="20577"/>
      <pc:docMkLst>
        <pc:docMk/>
      </pc:docMkLst>
      <pc:sldChg chg="modSp">
        <pc:chgData name="Parth" userId="45dc22c4-ca0b-4be7-ab5a-3ef74f0a344d" providerId="ADAL" clId="{8485FD18-37B2-4F90-912F-C47EDC0F2638}" dt="2020-10-04T15:38:05.475" v="16" actId="20577"/>
        <pc:sldMkLst>
          <pc:docMk/>
          <pc:sldMk cId="679882661" sldId="367"/>
        </pc:sldMkLst>
        <pc:spChg chg="mod">
          <ac:chgData name="Parth" userId="45dc22c4-ca0b-4be7-ab5a-3ef74f0a344d" providerId="ADAL" clId="{8485FD18-37B2-4F90-912F-C47EDC0F2638}" dt="2020-10-04T15:38:05.475" v="16" actId="20577"/>
          <ac:spMkLst>
            <pc:docMk/>
            <pc:sldMk cId="679882661" sldId="367"/>
            <ac:spMk id="5" creationId="{00000000-0000-0000-0000-000000000000}"/>
          </ac:spMkLst>
        </pc:spChg>
      </pc:sldChg>
      <pc:sldChg chg="modSp">
        <pc:chgData name="Parth" userId="45dc22c4-ca0b-4be7-ab5a-3ef74f0a344d" providerId="ADAL" clId="{8485FD18-37B2-4F90-912F-C47EDC0F2638}" dt="2020-10-04T15:53:31.793" v="251" actId="20577"/>
        <pc:sldMkLst>
          <pc:docMk/>
          <pc:sldMk cId="2537120426" sldId="369"/>
        </pc:sldMkLst>
        <pc:spChg chg="mod">
          <ac:chgData name="Parth" userId="45dc22c4-ca0b-4be7-ab5a-3ef74f0a344d" providerId="ADAL" clId="{8485FD18-37B2-4F90-912F-C47EDC0F2638}" dt="2020-10-04T15:42:15.929" v="95" actId="20577"/>
          <ac:spMkLst>
            <pc:docMk/>
            <pc:sldMk cId="2537120426" sldId="369"/>
            <ac:spMk id="2" creationId="{483E4C22-C0DD-4934-9762-4A4E03865531}"/>
          </ac:spMkLst>
        </pc:spChg>
        <pc:spChg chg="mod">
          <ac:chgData name="Parth" userId="45dc22c4-ca0b-4be7-ab5a-3ef74f0a344d" providerId="ADAL" clId="{8485FD18-37B2-4F90-912F-C47EDC0F2638}" dt="2020-10-04T15:53:31.793" v="251" actId="20577"/>
          <ac:spMkLst>
            <pc:docMk/>
            <pc:sldMk cId="2537120426" sldId="369"/>
            <ac:spMk id="3" creationId="{749F716E-8415-4E35-B52C-7FFC9D757050}"/>
          </ac:spMkLst>
        </pc:spChg>
      </pc:sldChg>
      <pc:sldChg chg="del">
        <pc:chgData name="Parth" userId="45dc22c4-ca0b-4be7-ab5a-3ef74f0a344d" providerId="ADAL" clId="{8485FD18-37B2-4F90-912F-C47EDC0F2638}" dt="2020-10-04T15:38:13.067" v="17" actId="2696"/>
        <pc:sldMkLst>
          <pc:docMk/>
          <pc:sldMk cId="72924638" sldId="370"/>
        </pc:sldMkLst>
      </pc:sldChg>
      <pc:sldChg chg="addSp delSp modSp add">
        <pc:chgData name="Parth" userId="45dc22c4-ca0b-4be7-ab5a-3ef74f0a344d" providerId="ADAL" clId="{8485FD18-37B2-4F90-912F-C47EDC0F2638}" dt="2020-10-04T15:57:54.080" v="590" actId="1076"/>
        <pc:sldMkLst>
          <pc:docMk/>
          <pc:sldMk cId="3001841847" sldId="370"/>
        </pc:sldMkLst>
        <pc:spChg chg="mod">
          <ac:chgData name="Parth" userId="45dc22c4-ca0b-4be7-ab5a-3ef74f0a344d" providerId="ADAL" clId="{8485FD18-37B2-4F90-912F-C47EDC0F2638}" dt="2020-10-04T15:54:25.977" v="328" actId="20577"/>
          <ac:spMkLst>
            <pc:docMk/>
            <pc:sldMk cId="3001841847" sldId="370"/>
            <ac:spMk id="3" creationId="{749F716E-8415-4E35-B52C-7FFC9D757050}"/>
          </ac:spMkLst>
        </pc:spChg>
        <pc:spChg chg="add mod">
          <ac:chgData name="Parth" userId="45dc22c4-ca0b-4be7-ab5a-3ef74f0a344d" providerId="ADAL" clId="{8485FD18-37B2-4F90-912F-C47EDC0F2638}" dt="2020-10-04T15:57:54.080" v="590" actId="1076"/>
          <ac:spMkLst>
            <pc:docMk/>
            <pc:sldMk cId="3001841847" sldId="370"/>
            <ac:spMk id="7" creationId="{1977A7AC-0CA9-4631-9238-0FA725C193FF}"/>
          </ac:spMkLst>
        </pc:spChg>
        <pc:spChg chg="add mod">
          <ac:chgData name="Parth" userId="45dc22c4-ca0b-4be7-ab5a-3ef74f0a344d" providerId="ADAL" clId="{8485FD18-37B2-4F90-912F-C47EDC0F2638}" dt="2020-10-04T15:57:54.080" v="590" actId="1076"/>
          <ac:spMkLst>
            <pc:docMk/>
            <pc:sldMk cId="3001841847" sldId="370"/>
            <ac:spMk id="8" creationId="{9B45E8C0-B29B-4CA9-9150-448E6F9CA825}"/>
          </ac:spMkLst>
        </pc:spChg>
        <pc:spChg chg="add del mod">
          <ac:chgData name="Parth" userId="45dc22c4-ca0b-4be7-ab5a-3ef74f0a344d" providerId="ADAL" clId="{8485FD18-37B2-4F90-912F-C47EDC0F2638}" dt="2020-10-04T15:55:32.146" v="369" actId="478"/>
          <ac:spMkLst>
            <pc:docMk/>
            <pc:sldMk cId="3001841847" sldId="370"/>
            <ac:spMk id="9" creationId="{67508671-C60B-4F13-9218-C644371EF835}"/>
          </ac:spMkLst>
        </pc:spChg>
        <pc:spChg chg="add mod">
          <ac:chgData name="Parth" userId="45dc22c4-ca0b-4be7-ab5a-3ef74f0a344d" providerId="ADAL" clId="{8485FD18-37B2-4F90-912F-C47EDC0F2638}" dt="2020-10-04T15:57:54.080" v="590" actId="1076"/>
          <ac:spMkLst>
            <pc:docMk/>
            <pc:sldMk cId="3001841847" sldId="370"/>
            <ac:spMk id="10" creationId="{30A4D486-B65C-4588-8AEE-A41E2D7EEF69}"/>
          </ac:spMkLst>
        </pc:spChg>
        <pc:picChg chg="add mod">
          <ac:chgData name="Parth" userId="45dc22c4-ca0b-4be7-ab5a-3ef74f0a344d" providerId="ADAL" clId="{8485FD18-37B2-4F90-912F-C47EDC0F2638}" dt="2020-10-04T15:57:54.080" v="590" actId="1076"/>
          <ac:picMkLst>
            <pc:docMk/>
            <pc:sldMk cId="3001841847" sldId="370"/>
            <ac:picMk id="5" creationId="{EDCBCB23-9969-44A2-B3F8-A117BE37B1E8}"/>
          </ac:picMkLst>
        </pc:picChg>
        <pc:picChg chg="add mod">
          <ac:chgData name="Parth" userId="45dc22c4-ca0b-4be7-ab5a-3ef74f0a344d" providerId="ADAL" clId="{8485FD18-37B2-4F90-912F-C47EDC0F2638}" dt="2020-10-04T15:57:54.080" v="590" actId="1076"/>
          <ac:picMkLst>
            <pc:docMk/>
            <pc:sldMk cId="3001841847" sldId="370"/>
            <ac:picMk id="6" creationId="{7A9C1F81-E0E9-4D88-925F-29CEA31467E8}"/>
          </ac:picMkLst>
        </pc:picChg>
      </pc:sldChg>
      <pc:sldChg chg="del">
        <pc:chgData name="Parth" userId="45dc22c4-ca0b-4be7-ab5a-3ef74f0a344d" providerId="ADAL" clId="{8485FD18-37B2-4F90-912F-C47EDC0F2638}" dt="2020-10-04T15:38:13.118" v="19" actId="2696"/>
        <pc:sldMkLst>
          <pc:docMk/>
          <pc:sldMk cId="2266075445" sldId="371"/>
        </pc:sldMkLst>
      </pc:sldChg>
      <pc:sldChg chg="modSp add modNotesTx">
        <pc:chgData name="Parth" userId="45dc22c4-ca0b-4be7-ab5a-3ef74f0a344d" providerId="ADAL" clId="{8485FD18-37B2-4F90-912F-C47EDC0F2638}" dt="2020-10-04T15:58:03.393" v="591" actId="1076"/>
        <pc:sldMkLst>
          <pc:docMk/>
          <pc:sldMk cId="4181921245" sldId="371"/>
        </pc:sldMkLst>
        <pc:spChg chg="mod">
          <ac:chgData name="Parth" userId="45dc22c4-ca0b-4be7-ab5a-3ef74f0a344d" providerId="ADAL" clId="{8485FD18-37B2-4F90-912F-C47EDC0F2638}" dt="2020-10-04T15:57:00.924" v="502" actId="20577"/>
          <ac:spMkLst>
            <pc:docMk/>
            <pc:sldMk cId="4181921245" sldId="371"/>
            <ac:spMk id="3" creationId="{749F716E-8415-4E35-B52C-7FFC9D757050}"/>
          </ac:spMkLst>
        </pc:spChg>
        <pc:spChg chg="mod">
          <ac:chgData name="Parth" userId="45dc22c4-ca0b-4be7-ab5a-3ef74f0a344d" providerId="ADAL" clId="{8485FD18-37B2-4F90-912F-C47EDC0F2638}" dt="2020-10-04T15:58:03.393" v="591" actId="1076"/>
          <ac:spMkLst>
            <pc:docMk/>
            <pc:sldMk cId="4181921245" sldId="371"/>
            <ac:spMk id="7" creationId="{1977A7AC-0CA9-4631-9238-0FA725C193FF}"/>
          </ac:spMkLst>
        </pc:spChg>
        <pc:spChg chg="mod">
          <ac:chgData name="Parth" userId="45dc22c4-ca0b-4be7-ab5a-3ef74f0a344d" providerId="ADAL" clId="{8485FD18-37B2-4F90-912F-C47EDC0F2638}" dt="2020-10-04T15:58:03.393" v="591" actId="1076"/>
          <ac:spMkLst>
            <pc:docMk/>
            <pc:sldMk cId="4181921245" sldId="371"/>
            <ac:spMk id="8" creationId="{9B45E8C0-B29B-4CA9-9150-448E6F9CA825}"/>
          </ac:spMkLst>
        </pc:spChg>
        <pc:spChg chg="mod">
          <ac:chgData name="Parth" userId="45dc22c4-ca0b-4be7-ab5a-3ef74f0a344d" providerId="ADAL" clId="{8485FD18-37B2-4F90-912F-C47EDC0F2638}" dt="2020-10-04T15:58:03.393" v="591" actId="1076"/>
          <ac:spMkLst>
            <pc:docMk/>
            <pc:sldMk cId="4181921245" sldId="371"/>
            <ac:spMk id="10" creationId="{30A4D486-B65C-4588-8AEE-A41E2D7EEF69}"/>
          </ac:spMkLst>
        </pc:spChg>
        <pc:picChg chg="mod ord">
          <ac:chgData name="Parth" userId="45dc22c4-ca0b-4be7-ab5a-3ef74f0a344d" providerId="ADAL" clId="{8485FD18-37B2-4F90-912F-C47EDC0F2638}" dt="2020-10-04T15:58:03.393" v="591" actId="1076"/>
          <ac:picMkLst>
            <pc:docMk/>
            <pc:sldMk cId="4181921245" sldId="371"/>
            <ac:picMk id="5" creationId="{EDCBCB23-9969-44A2-B3F8-A117BE37B1E8}"/>
          </ac:picMkLst>
        </pc:picChg>
        <pc:picChg chg="mod ord">
          <ac:chgData name="Parth" userId="45dc22c4-ca0b-4be7-ab5a-3ef74f0a344d" providerId="ADAL" clId="{8485FD18-37B2-4F90-912F-C47EDC0F2638}" dt="2020-10-04T15:58:03.393" v="591" actId="1076"/>
          <ac:picMkLst>
            <pc:docMk/>
            <pc:sldMk cId="4181921245" sldId="371"/>
            <ac:picMk id="6" creationId="{7A9C1F81-E0E9-4D88-925F-29CEA31467E8}"/>
          </ac:picMkLst>
        </pc:picChg>
      </pc:sldChg>
      <pc:sldChg chg="del">
        <pc:chgData name="Parth" userId="45dc22c4-ca0b-4be7-ab5a-3ef74f0a344d" providerId="ADAL" clId="{8485FD18-37B2-4F90-912F-C47EDC0F2638}" dt="2020-10-04T15:38:13.215" v="20" actId="2696"/>
        <pc:sldMkLst>
          <pc:docMk/>
          <pc:sldMk cId="1923891490" sldId="372"/>
        </pc:sldMkLst>
      </pc:sldChg>
      <pc:sldChg chg="modSp add">
        <pc:chgData name="Parth" userId="45dc22c4-ca0b-4be7-ab5a-3ef74f0a344d" providerId="ADAL" clId="{8485FD18-37B2-4F90-912F-C47EDC0F2638}" dt="2020-10-04T15:58:46.806" v="731" actId="255"/>
        <pc:sldMkLst>
          <pc:docMk/>
          <pc:sldMk cId="3968795080" sldId="372"/>
        </pc:sldMkLst>
        <pc:spChg chg="mod">
          <ac:chgData name="Parth" userId="45dc22c4-ca0b-4be7-ab5a-3ef74f0a344d" providerId="ADAL" clId="{8485FD18-37B2-4F90-912F-C47EDC0F2638}" dt="2020-10-04T15:57:35.177" v="589" actId="20577"/>
          <ac:spMkLst>
            <pc:docMk/>
            <pc:sldMk cId="3968795080" sldId="372"/>
            <ac:spMk id="2" creationId="{483E4C22-C0DD-4934-9762-4A4E03865531}"/>
          </ac:spMkLst>
        </pc:spChg>
        <pc:spChg chg="mod">
          <ac:chgData name="Parth" userId="45dc22c4-ca0b-4be7-ab5a-3ef74f0a344d" providerId="ADAL" clId="{8485FD18-37B2-4F90-912F-C47EDC0F2638}" dt="2020-10-04T15:58:46.806" v="731" actId="255"/>
          <ac:spMkLst>
            <pc:docMk/>
            <pc:sldMk cId="3968795080" sldId="372"/>
            <ac:spMk id="3" creationId="{749F716E-8415-4E35-B52C-7FFC9D757050}"/>
          </ac:spMkLst>
        </pc:spChg>
        <pc:spChg chg="mod">
          <ac:chgData name="Parth" userId="45dc22c4-ca0b-4be7-ab5a-3ef74f0a344d" providerId="ADAL" clId="{8485FD18-37B2-4F90-912F-C47EDC0F2638}" dt="2020-10-04T15:58:10.536" v="592" actId="1076"/>
          <ac:spMkLst>
            <pc:docMk/>
            <pc:sldMk cId="3968795080" sldId="372"/>
            <ac:spMk id="7" creationId="{1977A7AC-0CA9-4631-9238-0FA725C193FF}"/>
          </ac:spMkLst>
        </pc:spChg>
        <pc:spChg chg="mod">
          <ac:chgData name="Parth" userId="45dc22c4-ca0b-4be7-ab5a-3ef74f0a344d" providerId="ADAL" clId="{8485FD18-37B2-4F90-912F-C47EDC0F2638}" dt="2020-10-04T15:58:10.536" v="592" actId="1076"/>
          <ac:spMkLst>
            <pc:docMk/>
            <pc:sldMk cId="3968795080" sldId="372"/>
            <ac:spMk id="8" creationId="{9B45E8C0-B29B-4CA9-9150-448E6F9CA825}"/>
          </ac:spMkLst>
        </pc:spChg>
        <pc:spChg chg="mod">
          <ac:chgData name="Parth" userId="45dc22c4-ca0b-4be7-ab5a-3ef74f0a344d" providerId="ADAL" clId="{8485FD18-37B2-4F90-912F-C47EDC0F2638}" dt="2020-10-04T15:58:10.536" v="592" actId="1076"/>
          <ac:spMkLst>
            <pc:docMk/>
            <pc:sldMk cId="3968795080" sldId="372"/>
            <ac:spMk id="10" creationId="{30A4D486-B65C-4588-8AEE-A41E2D7EEF69}"/>
          </ac:spMkLst>
        </pc:spChg>
        <pc:picChg chg="mod">
          <ac:chgData name="Parth" userId="45dc22c4-ca0b-4be7-ab5a-3ef74f0a344d" providerId="ADAL" clId="{8485FD18-37B2-4F90-912F-C47EDC0F2638}" dt="2020-10-04T15:58:10.536" v="592" actId="1076"/>
          <ac:picMkLst>
            <pc:docMk/>
            <pc:sldMk cId="3968795080" sldId="372"/>
            <ac:picMk id="5" creationId="{EDCBCB23-9969-44A2-B3F8-A117BE37B1E8}"/>
          </ac:picMkLst>
        </pc:picChg>
        <pc:picChg chg="mod">
          <ac:chgData name="Parth" userId="45dc22c4-ca0b-4be7-ab5a-3ef74f0a344d" providerId="ADAL" clId="{8485FD18-37B2-4F90-912F-C47EDC0F2638}" dt="2020-10-04T15:58:10.536" v="592" actId="1076"/>
          <ac:picMkLst>
            <pc:docMk/>
            <pc:sldMk cId="3968795080" sldId="372"/>
            <ac:picMk id="6" creationId="{7A9C1F81-E0E9-4D88-925F-29CEA31467E8}"/>
          </ac:picMkLst>
        </pc:picChg>
      </pc:sldChg>
      <pc:sldChg chg="del">
        <pc:chgData name="Parth" userId="45dc22c4-ca0b-4be7-ab5a-3ef74f0a344d" providerId="ADAL" clId="{8485FD18-37B2-4F90-912F-C47EDC0F2638}" dt="2020-10-04T15:38:13.340" v="21" actId="2696"/>
        <pc:sldMkLst>
          <pc:docMk/>
          <pc:sldMk cId="1352607704" sldId="373"/>
        </pc:sldMkLst>
      </pc:sldChg>
      <pc:sldChg chg="modSp add modNotesTx">
        <pc:chgData name="Parth" userId="45dc22c4-ca0b-4be7-ab5a-3ef74f0a344d" providerId="ADAL" clId="{8485FD18-37B2-4F90-912F-C47EDC0F2638}" dt="2020-10-04T15:59:43.892" v="905" actId="20577"/>
        <pc:sldMkLst>
          <pc:docMk/>
          <pc:sldMk cId="2850389485" sldId="373"/>
        </pc:sldMkLst>
        <pc:spChg chg="mod">
          <ac:chgData name="Parth" userId="45dc22c4-ca0b-4be7-ab5a-3ef74f0a344d" providerId="ADAL" clId="{8485FD18-37B2-4F90-912F-C47EDC0F2638}" dt="2020-10-04T15:59:06.192" v="813" actId="20577"/>
          <ac:spMkLst>
            <pc:docMk/>
            <pc:sldMk cId="2850389485" sldId="373"/>
            <ac:spMk id="3" creationId="{749F716E-8415-4E35-B52C-7FFC9D757050}"/>
          </ac:spMkLst>
        </pc:spChg>
      </pc:sldChg>
      <pc:sldChg chg="del">
        <pc:chgData name="Parth" userId="45dc22c4-ca0b-4be7-ab5a-3ef74f0a344d" providerId="ADAL" clId="{8485FD18-37B2-4F90-912F-C47EDC0F2638}" dt="2020-10-04T15:38:13.452" v="22" actId="2696"/>
        <pc:sldMkLst>
          <pc:docMk/>
          <pc:sldMk cId="2998535617" sldId="374"/>
        </pc:sldMkLst>
      </pc:sldChg>
      <pc:sldChg chg="modSp add">
        <pc:chgData name="Parth" userId="45dc22c4-ca0b-4be7-ab5a-3ef74f0a344d" providerId="ADAL" clId="{8485FD18-37B2-4F90-912F-C47EDC0F2638}" dt="2020-10-04T16:09:27.773" v="1373" actId="1076"/>
        <pc:sldMkLst>
          <pc:docMk/>
          <pc:sldMk cId="3946783667" sldId="374"/>
        </pc:sldMkLst>
        <pc:spChg chg="mod">
          <ac:chgData name="Parth" userId="45dc22c4-ca0b-4be7-ab5a-3ef74f0a344d" providerId="ADAL" clId="{8485FD18-37B2-4F90-912F-C47EDC0F2638}" dt="2020-10-04T16:00:07.886" v="936" actId="20577"/>
          <ac:spMkLst>
            <pc:docMk/>
            <pc:sldMk cId="3946783667" sldId="374"/>
            <ac:spMk id="2" creationId="{A8A56F67-1981-4008-AF6C-FED55ECE1CFF}"/>
          </ac:spMkLst>
        </pc:spChg>
        <pc:spChg chg="mod">
          <ac:chgData name="Parth" userId="45dc22c4-ca0b-4be7-ab5a-3ef74f0a344d" providerId="ADAL" clId="{8485FD18-37B2-4F90-912F-C47EDC0F2638}" dt="2020-10-04T16:09:27.773" v="1373" actId="1076"/>
          <ac:spMkLst>
            <pc:docMk/>
            <pc:sldMk cId="3946783667" sldId="374"/>
            <ac:spMk id="3" creationId="{85E89B55-9B19-4575-BE00-5DF5E2D5FFAD}"/>
          </ac:spMkLst>
        </pc:spChg>
      </pc:sldChg>
      <pc:sldChg chg="del">
        <pc:chgData name="Parth" userId="45dc22c4-ca0b-4be7-ab5a-3ef74f0a344d" providerId="ADAL" clId="{8485FD18-37B2-4F90-912F-C47EDC0F2638}" dt="2020-10-04T15:38:13.488" v="23" actId="2696"/>
        <pc:sldMkLst>
          <pc:docMk/>
          <pc:sldMk cId="58657797" sldId="375"/>
        </pc:sldMkLst>
      </pc:sldChg>
      <pc:sldChg chg="addSp delSp modSp add">
        <pc:chgData name="Parth" userId="45dc22c4-ca0b-4be7-ab5a-3ef74f0a344d" providerId="ADAL" clId="{8485FD18-37B2-4F90-912F-C47EDC0F2638}" dt="2020-10-04T16:31:17.169" v="1395" actId="2085"/>
        <pc:sldMkLst>
          <pc:docMk/>
          <pc:sldMk cId="4220066682" sldId="375"/>
        </pc:sldMkLst>
        <pc:spChg chg="mod">
          <ac:chgData name="Parth" userId="45dc22c4-ca0b-4be7-ab5a-3ef74f0a344d" providerId="ADAL" clId="{8485FD18-37B2-4F90-912F-C47EDC0F2638}" dt="2020-10-04T16:29:24.457" v="1375"/>
          <ac:spMkLst>
            <pc:docMk/>
            <pc:sldMk cId="4220066682" sldId="375"/>
            <ac:spMk id="2" creationId="{81D2D2B7-FFE7-4829-89F1-43A22F470B87}"/>
          </ac:spMkLst>
        </pc:spChg>
        <pc:spChg chg="del">
          <ac:chgData name="Parth" userId="45dc22c4-ca0b-4be7-ab5a-3ef74f0a344d" providerId="ADAL" clId="{8485FD18-37B2-4F90-912F-C47EDC0F2638}" dt="2020-10-04T16:29:53.318" v="1377" actId="478"/>
          <ac:spMkLst>
            <pc:docMk/>
            <pc:sldMk cId="4220066682" sldId="375"/>
            <ac:spMk id="3" creationId="{27DE0786-8DBB-45ED-A08F-7866BCD70E54}"/>
          </ac:spMkLst>
        </pc:spChg>
        <pc:spChg chg="add mod">
          <ac:chgData name="Parth" userId="45dc22c4-ca0b-4be7-ab5a-3ef74f0a344d" providerId="ADAL" clId="{8485FD18-37B2-4F90-912F-C47EDC0F2638}" dt="2020-10-04T16:30:36.751" v="1387" actId="1076"/>
          <ac:spMkLst>
            <pc:docMk/>
            <pc:sldMk cId="4220066682" sldId="375"/>
            <ac:spMk id="6" creationId="{4C8889AA-F69B-4779-BE73-277FFE5FF6A8}"/>
          </ac:spMkLst>
        </pc:spChg>
        <pc:spChg chg="add mod">
          <ac:chgData name="Parth" userId="45dc22c4-ca0b-4be7-ab5a-3ef74f0a344d" providerId="ADAL" clId="{8485FD18-37B2-4F90-912F-C47EDC0F2638}" dt="2020-10-04T16:31:17.169" v="1395" actId="2085"/>
          <ac:spMkLst>
            <pc:docMk/>
            <pc:sldMk cId="4220066682" sldId="375"/>
            <ac:spMk id="8" creationId="{7BEFB0DF-FF2B-4248-B8F5-02DE7BEC038C}"/>
          </ac:spMkLst>
        </pc:spChg>
        <pc:picChg chg="add mod">
          <ac:chgData name="Parth" userId="45dc22c4-ca0b-4be7-ab5a-3ef74f0a344d" providerId="ADAL" clId="{8485FD18-37B2-4F90-912F-C47EDC0F2638}" dt="2020-10-04T16:30:23.101" v="1382" actId="1076"/>
          <ac:picMkLst>
            <pc:docMk/>
            <pc:sldMk cId="4220066682" sldId="375"/>
            <ac:picMk id="5" creationId="{95530804-D89E-4178-BC30-A911BF6C32B8}"/>
          </ac:picMkLst>
        </pc:picChg>
        <pc:picChg chg="add mod ord">
          <ac:chgData name="Parth" userId="45dc22c4-ca0b-4be7-ab5a-3ef74f0a344d" providerId="ADAL" clId="{8485FD18-37B2-4F90-912F-C47EDC0F2638}" dt="2020-10-04T16:30:45.914" v="1392" actId="14100"/>
          <ac:picMkLst>
            <pc:docMk/>
            <pc:sldMk cId="4220066682" sldId="375"/>
            <ac:picMk id="7" creationId="{B2DA72E0-3666-4CE7-A5B9-FD6C0800722B}"/>
          </ac:picMkLst>
        </pc:picChg>
      </pc:sldChg>
      <pc:sldChg chg="del">
        <pc:chgData name="Parth" userId="45dc22c4-ca0b-4be7-ab5a-3ef74f0a344d" providerId="ADAL" clId="{8485FD18-37B2-4F90-912F-C47EDC0F2638}" dt="2020-10-04T15:38:13.569" v="24" actId="2696"/>
        <pc:sldMkLst>
          <pc:docMk/>
          <pc:sldMk cId="295832951" sldId="376"/>
        </pc:sldMkLst>
      </pc:sldChg>
      <pc:sldChg chg="modSp add">
        <pc:chgData name="Parth" userId="45dc22c4-ca0b-4be7-ab5a-3ef74f0a344d" providerId="ADAL" clId="{8485FD18-37B2-4F90-912F-C47EDC0F2638}" dt="2020-10-04T16:31:41.624" v="1397" actId="14100"/>
        <pc:sldMkLst>
          <pc:docMk/>
          <pc:sldMk cId="1553969793" sldId="376"/>
        </pc:sldMkLst>
        <pc:spChg chg="mod">
          <ac:chgData name="Parth" userId="45dc22c4-ca0b-4be7-ab5a-3ef74f0a344d" providerId="ADAL" clId="{8485FD18-37B2-4F90-912F-C47EDC0F2638}" dt="2020-10-04T16:31:41.624" v="1397" actId="14100"/>
          <ac:spMkLst>
            <pc:docMk/>
            <pc:sldMk cId="1553969793" sldId="376"/>
            <ac:spMk id="8" creationId="{7BEFB0DF-FF2B-4248-B8F5-02DE7BEC038C}"/>
          </ac:spMkLst>
        </pc:spChg>
      </pc:sldChg>
      <pc:sldChg chg="modSp add">
        <pc:chgData name="Parth" userId="45dc22c4-ca0b-4be7-ab5a-3ef74f0a344d" providerId="ADAL" clId="{8485FD18-37B2-4F90-912F-C47EDC0F2638}" dt="2020-10-04T16:31:48.279" v="1399" actId="14100"/>
        <pc:sldMkLst>
          <pc:docMk/>
          <pc:sldMk cId="2570985276" sldId="377"/>
        </pc:sldMkLst>
        <pc:spChg chg="mod">
          <ac:chgData name="Parth" userId="45dc22c4-ca0b-4be7-ab5a-3ef74f0a344d" providerId="ADAL" clId="{8485FD18-37B2-4F90-912F-C47EDC0F2638}" dt="2020-10-04T16:31:48.279" v="1399" actId="14100"/>
          <ac:spMkLst>
            <pc:docMk/>
            <pc:sldMk cId="2570985276" sldId="377"/>
            <ac:spMk id="8" creationId="{7BEFB0DF-FF2B-4248-B8F5-02DE7BEC038C}"/>
          </ac:spMkLst>
        </pc:spChg>
      </pc:sldChg>
      <pc:sldChg chg="del">
        <pc:chgData name="Parth" userId="45dc22c4-ca0b-4be7-ab5a-3ef74f0a344d" providerId="ADAL" clId="{8485FD18-37B2-4F90-912F-C47EDC0F2638}" dt="2020-10-04T15:38:13.684" v="25" actId="2696"/>
        <pc:sldMkLst>
          <pc:docMk/>
          <pc:sldMk cId="3123018811" sldId="377"/>
        </pc:sldMkLst>
      </pc:sldChg>
      <pc:sldChg chg="del">
        <pc:chgData name="Parth" userId="45dc22c4-ca0b-4be7-ab5a-3ef74f0a344d" providerId="ADAL" clId="{8485FD18-37B2-4F90-912F-C47EDC0F2638}" dt="2020-10-04T15:38:13.799" v="26" actId="2696"/>
        <pc:sldMkLst>
          <pc:docMk/>
          <pc:sldMk cId="1259699092" sldId="378"/>
        </pc:sldMkLst>
      </pc:sldChg>
      <pc:sldChg chg="modSp add">
        <pc:chgData name="Parth" userId="45dc22c4-ca0b-4be7-ab5a-3ef74f0a344d" providerId="ADAL" clId="{8485FD18-37B2-4F90-912F-C47EDC0F2638}" dt="2020-10-04T16:32:01.098" v="1402" actId="14100"/>
        <pc:sldMkLst>
          <pc:docMk/>
          <pc:sldMk cId="3341558044" sldId="378"/>
        </pc:sldMkLst>
        <pc:spChg chg="mod">
          <ac:chgData name="Parth" userId="45dc22c4-ca0b-4be7-ab5a-3ef74f0a344d" providerId="ADAL" clId="{8485FD18-37B2-4F90-912F-C47EDC0F2638}" dt="2020-10-04T16:32:01.098" v="1402" actId="14100"/>
          <ac:spMkLst>
            <pc:docMk/>
            <pc:sldMk cId="3341558044" sldId="378"/>
            <ac:spMk id="8" creationId="{7BEFB0DF-FF2B-4248-B8F5-02DE7BEC038C}"/>
          </ac:spMkLst>
        </pc:spChg>
      </pc:sldChg>
      <pc:sldChg chg="modSp add">
        <pc:chgData name="Parth" userId="45dc22c4-ca0b-4be7-ab5a-3ef74f0a344d" providerId="ADAL" clId="{8485FD18-37B2-4F90-912F-C47EDC0F2638}" dt="2020-10-04T16:32:07.239" v="1404" actId="14100"/>
        <pc:sldMkLst>
          <pc:docMk/>
          <pc:sldMk cId="1080943934" sldId="379"/>
        </pc:sldMkLst>
        <pc:spChg chg="mod">
          <ac:chgData name="Parth" userId="45dc22c4-ca0b-4be7-ab5a-3ef74f0a344d" providerId="ADAL" clId="{8485FD18-37B2-4F90-912F-C47EDC0F2638}" dt="2020-10-04T16:32:07.239" v="1404" actId="14100"/>
          <ac:spMkLst>
            <pc:docMk/>
            <pc:sldMk cId="1080943934" sldId="379"/>
            <ac:spMk id="8" creationId="{7BEFB0DF-FF2B-4248-B8F5-02DE7BEC038C}"/>
          </ac:spMkLst>
        </pc:spChg>
      </pc:sldChg>
      <pc:sldChg chg="del">
        <pc:chgData name="Parth" userId="45dc22c4-ca0b-4be7-ab5a-3ef74f0a344d" providerId="ADAL" clId="{8485FD18-37B2-4F90-912F-C47EDC0F2638}" dt="2020-10-04T15:38:13.093" v="18" actId="2696"/>
        <pc:sldMkLst>
          <pc:docMk/>
          <pc:sldMk cId="2329080308" sldId="379"/>
        </pc:sldMkLst>
      </pc:sldChg>
      <pc:sldChg chg="del">
        <pc:chgData name="Parth" userId="45dc22c4-ca0b-4be7-ab5a-3ef74f0a344d" providerId="ADAL" clId="{8485FD18-37B2-4F90-912F-C47EDC0F2638}" dt="2020-10-04T15:38:13.948" v="28" actId="2696"/>
        <pc:sldMkLst>
          <pc:docMk/>
          <pc:sldMk cId="583474728" sldId="380"/>
        </pc:sldMkLst>
      </pc:sldChg>
      <pc:sldChg chg="modSp add">
        <pc:chgData name="Parth" userId="45dc22c4-ca0b-4be7-ab5a-3ef74f0a344d" providerId="ADAL" clId="{8485FD18-37B2-4F90-912F-C47EDC0F2638}" dt="2020-10-04T16:43:42.831" v="1406" actId="14100"/>
        <pc:sldMkLst>
          <pc:docMk/>
          <pc:sldMk cId="1017670494" sldId="380"/>
        </pc:sldMkLst>
        <pc:spChg chg="mod">
          <ac:chgData name="Parth" userId="45dc22c4-ca0b-4be7-ab5a-3ef74f0a344d" providerId="ADAL" clId="{8485FD18-37B2-4F90-912F-C47EDC0F2638}" dt="2020-10-04T16:43:42.831" v="1406" actId="14100"/>
          <ac:spMkLst>
            <pc:docMk/>
            <pc:sldMk cId="1017670494" sldId="380"/>
            <ac:spMk id="8" creationId="{7BEFB0DF-FF2B-4248-B8F5-02DE7BEC038C}"/>
          </ac:spMkLst>
        </pc:spChg>
      </pc:sldChg>
      <pc:sldChg chg="delSp add">
        <pc:chgData name="Parth" userId="45dc22c4-ca0b-4be7-ab5a-3ef74f0a344d" providerId="ADAL" clId="{8485FD18-37B2-4F90-912F-C47EDC0F2638}" dt="2020-10-04T16:43:53.268" v="1408" actId="478"/>
        <pc:sldMkLst>
          <pc:docMk/>
          <pc:sldMk cId="3657126047" sldId="381"/>
        </pc:sldMkLst>
        <pc:spChg chg="del">
          <ac:chgData name="Parth" userId="45dc22c4-ca0b-4be7-ab5a-3ef74f0a344d" providerId="ADAL" clId="{8485FD18-37B2-4F90-912F-C47EDC0F2638}" dt="2020-10-04T16:43:53.268" v="1408" actId="478"/>
          <ac:spMkLst>
            <pc:docMk/>
            <pc:sldMk cId="3657126047" sldId="381"/>
            <ac:spMk id="8" creationId="{7BEFB0DF-FF2B-4248-B8F5-02DE7BEC038C}"/>
          </ac:spMkLst>
        </pc:spChg>
      </pc:sldChg>
      <pc:sldChg chg="del">
        <pc:chgData name="Parth" userId="45dc22c4-ca0b-4be7-ab5a-3ef74f0a344d" providerId="ADAL" clId="{8485FD18-37B2-4F90-912F-C47EDC0F2638}" dt="2020-10-04T15:38:13.933" v="27" actId="2696"/>
        <pc:sldMkLst>
          <pc:docMk/>
          <pc:sldMk cId="3805494977" sldId="381"/>
        </pc:sldMkLst>
      </pc:sldChg>
      <pc:sldChg chg="del">
        <pc:chgData name="Parth" userId="45dc22c4-ca0b-4be7-ab5a-3ef74f0a344d" providerId="ADAL" clId="{8485FD18-37B2-4F90-912F-C47EDC0F2638}" dt="2020-10-04T15:38:13.964" v="29" actId="2696"/>
        <pc:sldMkLst>
          <pc:docMk/>
          <pc:sldMk cId="3016694657" sldId="382"/>
        </pc:sldMkLst>
      </pc:sldChg>
      <pc:sldChg chg="addSp delSp modSp add">
        <pc:chgData name="Parth" userId="45dc22c4-ca0b-4be7-ab5a-3ef74f0a344d" providerId="ADAL" clId="{8485FD18-37B2-4F90-912F-C47EDC0F2638}" dt="2020-10-04T16:44:31.979" v="1414" actId="14100"/>
        <pc:sldMkLst>
          <pc:docMk/>
          <pc:sldMk cId="3301505547" sldId="382"/>
        </pc:sldMkLst>
        <pc:spChg chg="mod">
          <ac:chgData name="Parth" userId="45dc22c4-ca0b-4be7-ab5a-3ef74f0a344d" providerId="ADAL" clId="{8485FD18-37B2-4F90-912F-C47EDC0F2638}" dt="2020-10-04T16:44:08.707" v="1410"/>
          <ac:spMkLst>
            <pc:docMk/>
            <pc:sldMk cId="3301505547" sldId="382"/>
            <ac:spMk id="2" creationId="{623D4B7A-0D4F-42D9-947E-3E96660AD1DB}"/>
          </ac:spMkLst>
        </pc:spChg>
        <pc:spChg chg="del">
          <ac:chgData name="Parth" userId="45dc22c4-ca0b-4be7-ab5a-3ef74f0a344d" providerId="ADAL" clId="{8485FD18-37B2-4F90-912F-C47EDC0F2638}" dt="2020-10-04T16:44:22.524" v="1412" actId="478"/>
          <ac:spMkLst>
            <pc:docMk/>
            <pc:sldMk cId="3301505547" sldId="382"/>
            <ac:spMk id="3" creationId="{7586A125-FF42-413C-A678-10F5D142B50D}"/>
          </ac:spMkLst>
        </pc:spChg>
        <pc:picChg chg="add mod">
          <ac:chgData name="Parth" userId="45dc22c4-ca0b-4be7-ab5a-3ef74f0a344d" providerId="ADAL" clId="{8485FD18-37B2-4F90-912F-C47EDC0F2638}" dt="2020-10-04T16:44:31.979" v="1414" actId="14100"/>
          <ac:picMkLst>
            <pc:docMk/>
            <pc:sldMk cId="3301505547" sldId="382"/>
            <ac:picMk id="5" creationId="{F68A8905-7264-4901-85A1-72523813FD99}"/>
          </ac:picMkLst>
        </pc:picChg>
      </pc:sldChg>
      <pc:sldChg chg="modSp add">
        <pc:chgData name="Parth" userId="45dc22c4-ca0b-4be7-ab5a-3ef74f0a344d" providerId="ADAL" clId="{8485FD18-37B2-4F90-912F-C47EDC0F2638}" dt="2020-10-04T16:56:32.287" v="2020" actId="5793"/>
        <pc:sldMkLst>
          <pc:docMk/>
          <pc:sldMk cId="1461595209" sldId="383"/>
        </pc:sldMkLst>
        <pc:spChg chg="mod">
          <ac:chgData name="Parth" userId="45dc22c4-ca0b-4be7-ab5a-3ef74f0a344d" providerId="ADAL" clId="{8485FD18-37B2-4F90-912F-C47EDC0F2638}" dt="2020-10-04T16:53:18.353" v="1675"/>
          <ac:spMkLst>
            <pc:docMk/>
            <pc:sldMk cId="1461595209" sldId="383"/>
            <ac:spMk id="2" creationId="{E3F53045-2801-4F7C-8006-826D1FB3A5ED}"/>
          </ac:spMkLst>
        </pc:spChg>
        <pc:spChg chg="mod">
          <ac:chgData name="Parth" userId="45dc22c4-ca0b-4be7-ab5a-3ef74f0a344d" providerId="ADAL" clId="{8485FD18-37B2-4F90-912F-C47EDC0F2638}" dt="2020-10-04T16:56:32.287" v="2020" actId="5793"/>
          <ac:spMkLst>
            <pc:docMk/>
            <pc:sldMk cId="1461595209" sldId="383"/>
            <ac:spMk id="3" creationId="{1A9446E1-5D2B-40F5-A2E3-9FF6CDF524C7}"/>
          </ac:spMkLst>
        </pc:spChg>
      </pc:sldChg>
      <pc:sldChg chg="del">
        <pc:chgData name="Parth" userId="45dc22c4-ca0b-4be7-ab5a-3ef74f0a344d" providerId="ADAL" clId="{8485FD18-37B2-4F90-912F-C47EDC0F2638}" dt="2020-10-04T15:38:13.979" v="30" actId="2696"/>
        <pc:sldMkLst>
          <pc:docMk/>
          <pc:sldMk cId="2794407240" sldId="383"/>
        </pc:sldMkLst>
      </pc:sldChg>
      <pc:sldChg chg="del">
        <pc:chgData name="Parth" userId="45dc22c4-ca0b-4be7-ab5a-3ef74f0a344d" providerId="ADAL" clId="{8485FD18-37B2-4F90-912F-C47EDC0F2638}" dt="2020-10-04T15:38:14.026" v="32" actId="2696"/>
        <pc:sldMkLst>
          <pc:docMk/>
          <pc:sldMk cId="1249395623" sldId="384"/>
        </pc:sldMkLst>
      </pc:sldChg>
      <pc:sldChg chg="addSp delSp modSp add ord">
        <pc:chgData name="Parth" userId="45dc22c4-ca0b-4be7-ab5a-3ef74f0a344d" providerId="ADAL" clId="{8485FD18-37B2-4F90-912F-C47EDC0F2638}" dt="2020-10-04T16:46:27.537" v="1426" actId="207"/>
        <pc:sldMkLst>
          <pc:docMk/>
          <pc:sldMk cId="3487406118" sldId="384"/>
        </pc:sldMkLst>
        <pc:spChg chg="add mod">
          <ac:chgData name="Parth" userId="45dc22c4-ca0b-4be7-ab5a-3ef74f0a344d" providerId="ADAL" clId="{8485FD18-37B2-4F90-912F-C47EDC0F2638}" dt="2020-10-04T16:46:27.537" v="1426" actId="207"/>
          <ac:spMkLst>
            <pc:docMk/>
            <pc:sldMk cId="3487406118" sldId="384"/>
            <ac:spMk id="8" creationId="{D441650C-E2F9-49E2-9AA2-93237BBC5CF6}"/>
          </ac:spMkLst>
        </pc:spChg>
        <pc:picChg chg="add mod">
          <ac:chgData name="Parth" userId="45dc22c4-ca0b-4be7-ab5a-3ef74f0a344d" providerId="ADAL" clId="{8485FD18-37B2-4F90-912F-C47EDC0F2638}" dt="2020-10-04T16:46:05.312" v="1421" actId="14100"/>
          <ac:picMkLst>
            <pc:docMk/>
            <pc:sldMk cId="3487406118" sldId="384"/>
            <ac:picMk id="3" creationId="{1F87D900-2854-41BE-9607-5C5F23FE5868}"/>
          </ac:picMkLst>
        </pc:picChg>
        <pc:picChg chg="del">
          <ac:chgData name="Parth" userId="45dc22c4-ca0b-4be7-ab5a-3ef74f0a344d" providerId="ADAL" clId="{8485FD18-37B2-4F90-912F-C47EDC0F2638}" dt="2020-10-04T16:45:52.084" v="1418" actId="478"/>
          <ac:picMkLst>
            <pc:docMk/>
            <pc:sldMk cId="3487406118" sldId="384"/>
            <ac:picMk id="7" creationId="{B2DA72E0-3666-4CE7-A5B9-FD6C0800722B}"/>
          </ac:picMkLst>
        </pc:picChg>
      </pc:sldChg>
      <pc:sldChg chg="del">
        <pc:chgData name="Parth" userId="45dc22c4-ca0b-4be7-ab5a-3ef74f0a344d" providerId="ADAL" clId="{8485FD18-37B2-4F90-912F-C47EDC0F2638}" dt="2020-10-04T15:38:14.115" v="34" actId="2696"/>
        <pc:sldMkLst>
          <pc:docMk/>
          <pc:sldMk cId="320785304" sldId="385"/>
        </pc:sldMkLst>
      </pc:sldChg>
      <pc:sldChg chg="addSp delSp modSp add modAnim">
        <pc:chgData name="Parth" userId="45dc22c4-ca0b-4be7-ab5a-3ef74f0a344d" providerId="ADAL" clId="{8485FD18-37B2-4F90-912F-C47EDC0F2638}" dt="2020-10-04T16:52:04.566" v="1673" actId="207"/>
        <pc:sldMkLst>
          <pc:docMk/>
          <pc:sldMk cId="3192237407" sldId="385"/>
        </pc:sldMkLst>
        <pc:spChg chg="mod">
          <ac:chgData name="Parth" userId="45dc22c4-ca0b-4be7-ab5a-3ef74f0a344d" providerId="ADAL" clId="{8485FD18-37B2-4F90-912F-C47EDC0F2638}" dt="2020-10-04T16:47:00.781" v="1443" actId="20577"/>
          <ac:spMkLst>
            <pc:docMk/>
            <pc:sldMk cId="3192237407" sldId="385"/>
            <ac:spMk id="2" creationId="{81D2D2B7-FFE7-4829-89F1-43A22F470B87}"/>
          </ac:spMkLst>
        </pc:spChg>
        <pc:spChg chg="add mod">
          <ac:chgData name="Parth" userId="45dc22c4-ca0b-4be7-ab5a-3ef74f0a344d" providerId="ADAL" clId="{8485FD18-37B2-4F90-912F-C47EDC0F2638}" dt="2020-10-04T16:51:39.139" v="1669" actId="1076"/>
          <ac:spMkLst>
            <pc:docMk/>
            <pc:sldMk cId="3192237407" sldId="385"/>
            <ac:spMk id="7" creationId="{53F3A048-E351-4621-ADBB-AF76454B8093}"/>
          </ac:spMkLst>
        </pc:spChg>
        <pc:spChg chg="del">
          <ac:chgData name="Parth" userId="45dc22c4-ca0b-4be7-ab5a-3ef74f0a344d" providerId="ADAL" clId="{8485FD18-37B2-4F90-912F-C47EDC0F2638}" dt="2020-10-04T16:47:03.487" v="1444" actId="478"/>
          <ac:spMkLst>
            <pc:docMk/>
            <pc:sldMk cId="3192237407" sldId="385"/>
            <ac:spMk id="8" creationId="{D441650C-E2F9-49E2-9AA2-93237BBC5CF6}"/>
          </ac:spMkLst>
        </pc:spChg>
        <pc:spChg chg="add mod">
          <ac:chgData name="Parth" userId="45dc22c4-ca0b-4be7-ab5a-3ef74f0a344d" providerId="ADAL" clId="{8485FD18-37B2-4F90-912F-C47EDC0F2638}" dt="2020-10-04T16:52:04.566" v="1673" actId="207"/>
          <ac:spMkLst>
            <pc:docMk/>
            <pc:sldMk cId="3192237407" sldId="385"/>
            <ac:spMk id="9" creationId="{88946794-2EE9-42C5-93D7-F04FF26B03F0}"/>
          </ac:spMkLst>
        </pc:spChg>
      </pc:sldChg>
      <pc:sldChg chg="del">
        <pc:chgData name="Parth" userId="45dc22c4-ca0b-4be7-ab5a-3ef74f0a344d" providerId="ADAL" clId="{8485FD18-37B2-4F90-912F-C47EDC0F2638}" dt="2020-10-04T15:38:14.250" v="36" actId="2696"/>
        <pc:sldMkLst>
          <pc:docMk/>
          <pc:sldMk cId="694624565" sldId="386"/>
        </pc:sldMkLst>
      </pc:sldChg>
      <pc:sldChg chg="modSp add">
        <pc:chgData name="Parth" userId="45dc22c4-ca0b-4be7-ab5a-3ef74f0a344d" providerId="ADAL" clId="{8485FD18-37B2-4F90-912F-C47EDC0F2638}" dt="2020-10-04T16:51:53.542" v="1672" actId="207"/>
        <pc:sldMkLst>
          <pc:docMk/>
          <pc:sldMk cId="3705002900" sldId="386"/>
        </pc:sldMkLst>
        <pc:spChg chg="mod">
          <ac:chgData name="Parth" userId="45dc22c4-ca0b-4be7-ab5a-3ef74f0a344d" providerId="ADAL" clId="{8485FD18-37B2-4F90-912F-C47EDC0F2638}" dt="2020-10-04T16:51:53.542" v="1672" actId="207"/>
          <ac:spMkLst>
            <pc:docMk/>
            <pc:sldMk cId="3705002900" sldId="386"/>
            <ac:spMk id="7" creationId="{53F3A048-E351-4621-ADBB-AF76454B8093}"/>
          </ac:spMkLst>
        </pc:spChg>
      </pc:sldChg>
      <pc:sldChg chg="del">
        <pc:chgData name="Parth" userId="45dc22c4-ca0b-4be7-ab5a-3ef74f0a344d" providerId="ADAL" clId="{8485FD18-37B2-4F90-912F-C47EDC0F2638}" dt="2020-10-04T15:38:14.147" v="35" actId="2696"/>
        <pc:sldMkLst>
          <pc:docMk/>
          <pc:sldMk cId="3474415586" sldId="387"/>
        </pc:sldMkLst>
      </pc:sldChg>
      <pc:sldChg chg="modSp add">
        <pc:chgData name="Parth" userId="45dc22c4-ca0b-4be7-ab5a-3ef74f0a344d" providerId="ADAL" clId="{8485FD18-37B2-4F90-912F-C47EDC0F2638}" dt="2020-10-04T16:57:28.621" v="2106" actId="20577"/>
        <pc:sldMkLst>
          <pc:docMk/>
          <pc:sldMk cId="3816029447" sldId="387"/>
        </pc:sldMkLst>
        <pc:spChg chg="mod">
          <ac:chgData name="Parth" userId="45dc22c4-ca0b-4be7-ab5a-3ef74f0a344d" providerId="ADAL" clId="{8485FD18-37B2-4F90-912F-C47EDC0F2638}" dt="2020-10-04T16:57:28.621" v="2106" actId="20577"/>
          <ac:spMkLst>
            <pc:docMk/>
            <pc:sldMk cId="3816029447" sldId="387"/>
            <ac:spMk id="3" creationId="{1A9446E1-5D2B-40F5-A2E3-9FF6CDF524C7}"/>
          </ac:spMkLst>
        </pc:spChg>
      </pc:sldChg>
      <pc:sldChg chg="del">
        <pc:chgData name="Parth" userId="45dc22c4-ca0b-4be7-ab5a-3ef74f0a344d" providerId="ADAL" clId="{8485FD18-37B2-4F90-912F-C47EDC0F2638}" dt="2020-10-04T15:38:14.266" v="37" actId="2696"/>
        <pc:sldMkLst>
          <pc:docMk/>
          <pc:sldMk cId="1975069916" sldId="388"/>
        </pc:sldMkLst>
      </pc:sldChg>
      <pc:sldChg chg="modSp add">
        <pc:chgData name="Parth" userId="45dc22c4-ca0b-4be7-ab5a-3ef74f0a344d" providerId="ADAL" clId="{8485FD18-37B2-4F90-912F-C47EDC0F2638}" dt="2020-10-04T17:16:51.854" v="3217" actId="20577"/>
        <pc:sldMkLst>
          <pc:docMk/>
          <pc:sldMk cId="2543848424" sldId="388"/>
        </pc:sldMkLst>
        <pc:spChg chg="mod">
          <ac:chgData name="Parth" userId="45dc22c4-ca0b-4be7-ab5a-3ef74f0a344d" providerId="ADAL" clId="{8485FD18-37B2-4F90-912F-C47EDC0F2638}" dt="2020-10-04T16:57:35.123" v="2117" actId="20577"/>
          <ac:spMkLst>
            <pc:docMk/>
            <pc:sldMk cId="2543848424" sldId="388"/>
            <ac:spMk id="2" creationId="{C19C78C0-5087-4B42-A097-7B9E1480C90C}"/>
          </ac:spMkLst>
        </pc:spChg>
        <pc:spChg chg="mod">
          <ac:chgData name="Parth" userId="45dc22c4-ca0b-4be7-ab5a-3ef74f0a344d" providerId="ADAL" clId="{8485FD18-37B2-4F90-912F-C47EDC0F2638}" dt="2020-10-04T17:16:51.854" v="3217" actId="20577"/>
          <ac:spMkLst>
            <pc:docMk/>
            <pc:sldMk cId="2543848424" sldId="388"/>
            <ac:spMk id="3" creationId="{308E191B-220E-4A5F-A90A-FC7D26CA95E7}"/>
          </ac:spMkLst>
        </pc:spChg>
      </pc:sldChg>
      <pc:sldChg chg="del">
        <pc:chgData name="Parth" userId="45dc22c4-ca0b-4be7-ab5a-3ef74f0a344d" providerId="ADAL" clId="{8485FD18-37B2-4F90-912F-C47EDC0F2638}" dt="2020-10-04T15:38:14.266" v="38" actId="2696"/>
        <pc:sldMkLst>
          <pc:docMk/>
          <pc:sldMk cId="1859266710" sldId="389"/>
        </pc:sldMkLst>
      </pc:sldChg>
      <pc:sldChg chg="modSp add">
        <pc:chgData name="Parth" userId="45dc22c4-ca0b-4be7-ab5a-3ef74f0a344d" providerId="ADAL" clId="{8485FD18-37B2-4F90-912F-C47EDC0F2638}" dt="2020-10-04T17:16:21.649" v="3208" actId="6549"/>
        <pc:sldMkLst>
          <pc:docMk/>
          <pc:sldMk cId="2054682926" sldId="389"/>
        </pc:sldMkLst>
        <pc:spChg chg="mod">
          <ac:chgData name="Parth" userId="45dc22c4-ca0b-4be7-ab5a-3ef74f0a344d" providerId="ADAL" clId="{8485FD18-37B2-4F90-912F-C47EDC0F2638}" dt="2020-10-04T17:16:21.649" v="3208" actId="6549"/>
          <ac:spMkLst>
            <pc:docMk/>
            <pc:sldMk cId="2054682926" sldId="389"/>
            <ac:spMk id="3" creationId="{308E191B-220E-4A5F-A90A-FC7D26CA95E7}"/>
          </ac:spMkLst>
        </pc:spChg>
      </pc:sldChg>
      <pc:sldChg chg="modSp add">
        <pc:chgData name="Parth" userId="45dc22c4-ca0b-4be7-ab5a-3ef74f0a344d" providerId="ADAL" clId="{8485FD18-37B2-4F90-912F-C47EDC0F2638}" dt="2020-10-04T17:16:45.069" v="3216" actId="20577"/>
        <pc:sldMkLst>
          <pc:docMk/>
          <pc:sldMk cId="768356295" sldId="390"/>
        </pc:sldMkLst>
        <pc:spChg chg="mod">
          <ac:chgData name="Parth" userId="45dc22c4-ca0b-4be7-ab5a-3ef74f0a344d" providerId="ADAL" clId="{8485FD18-37B2-4F90-912F-C47EDC0F2638}" dt="2020-10-04T17:16:45.069" v="3216" actId="20577"/>
          <ac:spMkLst>
            <pc:docMk/>
            <pc:sldMk cId="768356295" sldId="390"/>
            <ac:spMk id="3" creationId="{308E191B-220E-4A5F-A90A-FC7D26CA95E7}"/>
          </ac:spMkLst>
        </pc:spChg>
      </pc:sldChg>
      <pc:sldChg chg="del">
        <pc:chgData name="Parth" userId="45dc22c4-ca0b-4be7-ab5a-3ef74f0a344d" providerId="ADAL" clId="{8485FD18-37B2-4F90-912F-C47EDC0F2638}" dt="2020-10-04T15:38:14.970" v="45" actId="2696"/>
        <pc:sldMkLst>
          <pc:docMk/>
          <pc:sldMk cId="4196768680" sldId="390"/>
        </pc:sldMkLst>
      </pc:sldChg>
      <pc:sldChg chg="modSp add">
        <pc:chgData name="Parth" userId="45dc22c4-ca0b-4be7-ab5a-3ef74f0a344d" providerId="ADAL" clId="{8485FD18-37B2-4F90-912F-C47EDC0F2638}" dt="2020-10-04T17:16:29.416" v="3211" actId="20577"/>
        <pc:sldMkLst>
          <pc:docMk/>
          <pc:sldMk cId="3049447031" sldId="391"/>
        </pc:sldMkLst>
        <pc:spChg chg="mod">
          <ac:chgData name="Parth" userId="45dc22c4-ca0b-4be7-ab5a-3ef74f0a344d" providerId="ADAL" clId="{8485FD18-37B2-4F90-912F-C47EDC0F2638}" dt="2020-10-04T17:16:29.416" v="3211" actId="20577"/>
          <ac:spMkLst>
            <pc:docMk/>
            <pc:sldMk cId="3049447031" sldId="391"/>
            <ac:spMk id="3" creationId="{308E191B-220E-4A5F-A90A-FC7D26CA95E7}"/>
          </ac:spMkLst>
        </pc:spChg>
      </pc:sldChg>
      <pc:sldChg chg="del">
        <pc:chgData name="Parth" userId="45dc22c4-ca0b-4be7-ab5a-3ef74f0a344d" providerId="ADAL" clId="{8485FD18-37B2-4F90-912F-C47EDC0F2638}" dt="2020-10-04T15:38:14.297" v="40" actId="2696"/>
        <pc:sldMkLst>
          <pc:docMk/>
          <pc:sldMk cId="3217904926" sldId="391"/>
        </pc:sldMkLst>
      </pc:sldChg>
      <pc:sldChg chg="modSp add">
        <pc:chgData name="Parth" userId="45dc22c4-ca0b-4be7-ab5a-3ef74f0a344d" providerId="ADAL" clId="{8485FD18-37B2-4F90-912F-C47EDC0F2638}" dt="2020-10-04T17:16:34.995" v="3213" actId="20577"/>
        <pc:sldMkLst>
          <pc:docMk/>
          <pc:sldMk cId="759960978" sldId="392"/>
        </pc:sldMkLst>
        <pc:spChg chg="mod">
          <ac:chgData name="Parth" userId="45dc22c4-ca0b-4be7-ab5a-3ef74f0a344d" providerId="ADAL" clId="{8485FD18-37B2-4F90-912F-C47EDC0F2638}" dt="2020-10-04T17:16:34.995" v="3213" actId="20577"/>
          <ac:spMkLst>
            <pc:docMk/>
            <pc:sldMk cId="759960978" sldId="392"/>
            <ac:spMk id="3" creationId="{308E191B-220E-4A5F-A90A-FC7D26CA95E7}"/>
          </ac:spMkLst>
        </pc:spChg>
      </pc:sldChg>
      <pc:sldChg chg="del">
        <pc:chgData name="Parth" userId="45dc22c4-ca0b-4be7-ab5a-3ef74f0a344d" providerId="ADAL" clId="{8485FD18-37B2-4F90-912F-C47EDC0F2638}" dt="2020-10-04T15:38:15.105" v="46" actId="2696"/>
        <pc:sldMkLst>
          <pc:docMk/>
          <pc:sldMk cId="1702178153" sldId="392"/>
        </pc:sldMkLst>
      </pc:sldChg>
      <pc:sldChg chg="del">
        <pc:chgData name="Parth" userId="45dc22c4-ca0b-4be7-ab5a-3ef74f0a344d" providerId="ADAL" clId="{8485FD18-37B2-4F90-912F-C47EDC0F2638}" dt="2020-10-04T15:38:13.995" v="31" actId="2696"/>
        <pc:sldMkLst>
          <pc:docMk/>
          <pc:sldMk cId="1758189226" sldId="393"/>
        </pc:sldMkLst>
      </pc:sldChg>
      <pc:sldChg chg="modSp add">
        <pc:chgData name="Parth" userId="45dc22c4-ca0b-4be7-ab5a-3ef74f0a344d" providerId="ADAL" clId="{8485FD18-37B2-4F90-912F-C47EDC0F2638}" dt="2020-10-04T17:16:39.817" v="3215" actId="20577"/>
        <pc:sldMkLst>
          <pc:docMk/>
          <pc:sldMk cId="1992999320" sldId="393"/>
        </pc:sldMkLst>
        <pc:spChg chg="mod">
          <ac:chgData name="Parth" userId="45dc22c4-ca0b-4be7-ab5a-3ef74f0a344d" providerId="ADAL" clId="{8485FD18-37B2-4F90-912F-C47EDC0F2638}" dt="2020-10-04T17:16:39.817" v="3215" actId="20577"/>
          <ac:spMkLst>
            <pc:docMk/>
            <pc:sldMk cId="1992999320" sldId="393"/>
            <ac:spMk id="3" creationId="{308E191B-220E-4A5F-A90A-FC7D26CA95E7}"/>
          </ac:spMkLst>
        </pc:spChg>
      </pc:sldChg>
      <pc:sldChg chg="del">
        <pc:chgData name="Parth" userId="45dc22c4-ca0b-4be7-ab5a-3ef74f0a344d" providerId="ADAL" clId="{8485FD18-37B2-4F90-912F-C47EDC0F2638}" dt="2020-10-04T15:38:14.105" v="33" actId="2696"/>
        <pc:sldMkLst>
          <pc:docMk/>
          <pc:sldMk cId="512731191" sldId="394"/>
        </pc:sldMkLst>
      </pc:sldChg>
      <pc:sldChg chg="modSp add">
        <pc:chgData name="Parth" userId="45dc22c4-ca0b-4be7-ab5a-3ef74f0a344d" providerId="ADAL" clId="{8485FD18-37B2-4F90-912F-C47EDC0F2638}" dt="2020-10-04T17:18:13.441" v="3460" actId="20577"/>
        <pc:sldMkLst>
          <pc:docMk/>
          <pc:sldMk cId="2951438167" sldId="394"/>
        </pc:sldMkLst>
        <pc:spChg chg="mod">
          <ac:chgData name="Parth" userId="45dc22c4-ca0b-4be7-ab5a-3ef74f0a344d" providerId="ADAL" clId="{8485FD18-37B2-4F90-912F-C47EDC0F2638}" dt="2020-10-04T17:15:59.131" v="3183" actId="20577"/>
          <ac:spMkLst>
            <pc:docMk/>
            <pc:sldMk cId="2951438167" sldId="394"/>
            <ac:spMk id="2" creationId="{361FCE3B-B44A-4E18-9835-5456D2A7470B}"/>
          </ac:spMkLst>
        </pc:spChg>
        <pc:spChg chg="mod">
          <ac:chgData name="Parth" userId="45dc22c4-ca0b-4be7-ab5a-3ef74f0a344d" providerId="ADAL" clId="{8485FD18-37B2-4F90-912F-C47EDC0F2638}" dt="2020-10-04T17:18:13.441" v="3460" actId="20577"/>
          <ac:spMkLst>
            <pc:docMk/>
            <pc:sldMk cId="2951438167" sldId="394"/>
            <ac:spMk id="3" creationId="{CF11ACBC-2733-4DF2-9B6F-A19F447A7B25}"/>
          </ac:spMkLst>
        </pc:spChg>
      </pc:sldChg>
      <pc:sldChg chg="addSp modSp add mod modClrScheme chgLayout">
        <pc:chgData name="Parth" userId="45dc22c4-ca0b-4be7-ab5a-3ef74f0a344d" providerId="ADAL" clId="{8485FD18-37B2-4F90-912F-C47EDC0F2638}" dt="2020-10-04T17:19:38.660" v="3562" actId="207"/>
        <pc:sldMkLst>
          <pc:docMk/>
          <pc:sldMk cId="1724769460" sldId="395"/>
        </pc:sldMkLst>
        <pc:spChg chg="mod">
          <ac:chgData name="Parth" userId="45dc22c4-ca0b-4be7-ab5a-3ef74f0a344d" providerId="ADAL" clId="{8485FD18-37B2-4F90-912F-C47EDC0F2638}" dt="2020-10-04T17:18:54.943" v="3470" actId="26606"/>
          <ac:spMkLst>
            <pc:docMk/>
            <pc:sldMk cId="1724769460" sldId="395"/>
            <ac:spMk id="2" creationId="{361FCE3B-B44A-4E18-9835-5456D2A7470B}"/>
          </ac:spMkLst>
        </pc:spChg>
        <pc:spChg chg="mod">
          <ac:chgData name="Parth" userId="45dc22c4-ca0b-4be7-ab5a-3ef74f0a344d" providerId="ADAL" clId="{8485FD18-37B2-4F90-912F-C47EDC0F2638}" dt="2020-10-04T17:19:38.660" v="3562" actId="207"/>
          <ac:spMkLst>
            <pc:docMk/>
            <pc:sldMk cId="1724769460" sldId="395"/>
            <ac:spMk id="3" creationId="{CF11ACBC-2733-4DF2-9B6F-A19F447A7B25}"/>
          </ac:spMkLst>
        </pc:spChg>
        <pc:spChg chg="mod ord">
          <ac:chgData name="Parth" userId="45dc22c4-ca0b-4be7-ab5a-3ef74f0a344d" providerId="ADAL" clId="{8485FD18-37B2-4F90-912F-C47EDC0F2638}" dt="2020-10-04T17:18:54.943" v="3470" actId="26606"/>
          <ac:spMkLst>
            <pc:docMk/>
            <pc:sldMk cId="1724769460" sldId="395"/>
            <ac:spMk id="4" creationId="{256524FB-E827-4AD0-9487-274EF6CD07B0}"/>
          </ac:spMkLst>
        </pc:spChg>
        <pc:picChg chg="add mod ord">
          <ac:chgData name="Parth" userId="45dc22c4-ca0b-4be7-ab5a-3ef74f0a344d" providerId="ADAL" clId="{8485FD18-37B2-4F90-912F-C47EDC0F2638}" dt="2020-10-04T17:19:07.853" v="3475" actId="1076"/>
          <ac:picMkLst>
            <pc:docMk/>
            <pc:sldMk cId="1724769460" sldId="395"/>
            <ac:picMk id="5" creationId="{431B20CD-C019-4A65-8029-B1D2AB0880A9}"/>
          </ac:picMkLst>
        </pc:picChg>
      </pc:sldChg>
      <pc:sldChg chg="del">
        <pc:chgData name="Parth" userId="45dc22c4-ca0b-4be7-ab5a-3ef74f0a344d" providerId="ADAL" clId="{8485FD18-37B2-4F90-912F-C47EDC0F2638}" dt="2020-10-04T15:38:14.416" v="41" actId="2696"/>
        <pc:sldMkLst>
          <pc:docMk/>
          <pc:sldMk cId="3370333902" sldId="395"/>
        </pc:sldMkLst>
      </pc:sldChg>
      <pc:sldChg chg="del">
        <pc:chgData name="Parth" userId="45dc22c4-ca0b-4be7-ab5a-3ef74f0a344d" providerId="ADAL" clId="{8485FD18-37B2-4F90-912F-C47EDC0F2638}" dt="2020-10-04T15:38:14.524" v="42" actId="2696"/>
        <pc:sldMkLst>
          <pc:docMk/>
          <pc:sldMk cId="494030044" sldId="396"/>
        </pc:sldMkLst>
      </pc:sldChg>
      <pc:sldChg chg="modSp add">
        <pc:chgData name="Parth" userId="45dc22c4-ca0b-4be7-ab5a-3ef74f0a344d" providerId="ADAL" clId="{8485FD18-37B2-4F90-912F-C47EDC0F2638}" dt="2020-10-04T17:21:35.709" v="3803" actId="20577"/>
        <pc:sldMkLst>
          <pc:docMk/>
          <pc:sldMk cId="4126971106" sldId="396"/>
        </pc:sldMkLst>
        <pc:spChg chg="mod">
          <ac:chgData name="Parth" userId="45dc22c4-ca0b-4be7-ab5a-3ef74f0a344d" providerId="ADAL" clId="{8485FD18-37B2-4F90-912F-C47EDC0F2638}" dt="2020-10-04T17:21:35.709" v="3803" actId="20577"/>
          <ac:spMkLst>
            <pc:docMk/>
            <pc:sldMk cId="4126971106" sldId="396"/>
            <ac:spMk id="3" creationId="{CF11ACBC-2733-4DF2-9B6F-A19F447A7B25}"/>
          </ac:spMkLst>
        </pc:spChg>
      </pc:sldChg>
      <pc:sldChg chg="modSp add modAnim">
        <pc:chgData name="Parth" userId="45dc22c4-ca0b-4be7-ab5a-3ef74f0a344d" providerId="ADAL" clId="{8485FD18-37B2-4F90-912F-C47EDC0F2638}" dt="2020-10-04T17:23:59.656" v="4017"/>
        <pc:sldMkLst>
          <pc:docMk/>
          <pc:sldMk cId="922573520" sldId="397"/>
        </pc:sldMkLst>
        <pc:spChg chg="mod">
          <ac:chgData name="Parth" userId="45dc22c4-ca0b-4be7-ab5a-3ef74f0a344d" providerId="ADAL" clId="{8485FD18-37B2-4F90-912F-C47EDC0F2638}" dt="2020-10-04T17:22:50.213" v="4016" actId="255"/>
          <ac:spMkLst>
            <pc:docMk/>
            <pc:sldMk cId="922573520" sldId="397"/>
            <ac:spMk id="3" creationId="{CF11ACBC-2733-4DF2-9B6F-A19F447A7B25}"/>
          </ac:spMkLst>
        </pc:spChg>
      </pc:sldChg>
      <pc:sldChg chg="del">
        <pc:chgData name="Parth" userId="45dc22c4-ca0b-4be7-ab5a-3ef74f0a344d" providerId="ADAL" clId="{8485FD18-37B2-4F90-912F-C47EDC0F2638}" dt="2020-10-04T15:38:14.655" v="43" actId="2696"/>
        <pc:sldMkLst>
          <pc:docMk/>
          <pc:sldMk cId="1864556800" sldId="397"/>
        </pc:sldMkLst>
      </pc:sldChg>
      <pc:sldChg chg="del">
        <pc:chgData name="Parth" userId="45dc22c4-ca0b-4be7-ab5a-3ef74f0a344d" providerId="ADAL" clId="{8485FD18-37B2-4F90-912F-C47EDC0F2638}" dt="2020-10-04T15:38:14.812" v="44" actId="2696"/>
        <pc:sldMkLst>
          <pc:docMk/>
          <pc:sldMk cId="1636922841" sldId="398"/>
        </pc:sldMkLst>
      </pc:sldChg>
      <pc:sldChg chg="modSp add ord">
        <pc:chgData name="Parth" userId="45dc22c4-ca0b-4be7-ab5a-3ef74f0a344d" providerId="ADAL" clId="{8485FD18-37B2-4F90-912F-C47EDC0F2638}" dt="2020-10-04T17:45:36.116" v="4257" actId="20577"/>
        <pc:sldMkLst>
          <pc:docMk/>
          <pc:sldMk cId="2102488271" sldId="398"/>
        </pc:sldMkLst>
        <pc:spChg chg="mod">
          <ac:chgData name="Parth" userId="45dc22c4-ca0b-4be7-ab5a-3ef74f0a344d" providerId="ADAL" clId="{8485FD18-37B2-4F90-912F-C47EDC0F2638}" dt="2020-10-04T17:45:28.675" v="4256" actId="6549"/>
          <ac:spMkLst>
            <pc:docMk/>
            <pc:sldMk cId="2102488271" sldId="398"/>
            <ac:spMk id="2" creationId="{140B1FB2-C930-418A-B40C-1266575797B6}"/>
          </ac:spMkLst>
        </pc:spChg>
        <pc:spChg chg="mod">
          <ac:chgData name="Parth" userId="45dc22c4-ca0b-4be7-ab5a-3ef74f0a344d" providerId="ADAL" clId="{8485FD18-37B2-4F90-912F-C47EDC0F2638}" dt="2020-10-04T17:45:36.116" v="4257" actId="20577"/>
          <ac:spMkLst>
            <pc:docMk/>
            <pc:sldMk cId="2102488271" sldId="398"/>
            <ac:spMk id="3" creationId="{A61ACB3D-5A39-43FB-99D6-D7E26084EDAE}"/>
          </ac:spMkLst>
        </pc:spChg>
      </pc:sldChg>
      <pc:sldChg chg="add del">
        <pc:chgData name="Parth" userId="45dc22c4-ca0b-4be7-ab5a-3ef74f0a344d" providerId="ADAL" clId="{8485FD18-37B2-4F90-912F-C47EDC0F2638}" dt="2020-10-04T17:24:23.725" v="4019" actId="2696"/>
        <pc:sldMkLst>
          <pc:docMk/>
          <pc:sldMk cId="3993358819" sldId="398"/>
        </pc:sldMkLst>
      </pc:sldChg>
      <pc:sldChg chg="del">
        <pc:chgData name="Parth" userId="45dc22c4-ca0b-4be7-ab5a-3ef74f0a344d" providerId="ADAL" clId="{8485FD18-37B2-4F90-912F-C47EDC0F2638}" dt="2020-10-04T15:38:14.281" v="39" actId="2696"/>
        <pc:sldMkLst>
          <pc:docMk/>
          <pc:sldMk cId="116565309" sldId="399"/>
        </pc:sldMkLst>
      </pc:sldChg>
      <pc:sldChg chg="modSp add del">
        <pc:chgData name="Parth" userId="45dc22c4-ca0b-4be7-ab5a-3ef74f0a344d" providerId="ADAL" clId="{8485FD18-37B2-4F90-912F-C47EDC0F2638}" dt="2020-10-04T17:45:42.587" v="4259" actId="2696"/>
        <pc:sldMkLst>
          <pc:docMk/>
          <pc:sldMk cId="3428374199" sldId="399"/>
        </pc:sldMkLst>
        <pc:spChg chg="mod">
          <ac:chgData name="Parth" userId="45dc22c4-ca0b-4be7-ab5a-3ef74f0a344d" providerId="ADAL" clId="{8485FD18-37B2-4F90-912F-C47EDC0F2638}" dt="2020-10-04T17:45:01.463" v="4211" actId="20577"/>
          <ac:spMkLst>
            <pc:docMk/>
            <pc:sldMk cId="3428374199" sldId="399"/>
            <ac:spMk id="2" creationId="{140B1FB2-C930-418A-B40C-1266575797B6}"/>
          </ac:spMkLst>
        </pc:spChg>
      </pc:sldChg>
      <pc:sldChg chg="del">
        <pc:chgData name="Parth" userId="45dc22c4-ca0b-4be7-ab5a-3ef74f0a344d" providerId="ADAL" clId="{8485FD18-37B2-4F90-912F-C47EDC0F2638}" dt="2020-10-04T15:38:15.176" v="47" actId="2696"/>
        <pc:sldMkLst>
          <pc:docMk/>
          <pc:sldMk cId="3031482329" sldId="400"/>
        </pc:sldMkLst>
      </pc:sldChg>
      <pc:sldChg chg="modSp add">
        <pc:chgData name="Parth" userId="45dc22c4-ca0b-4be7-ab5a-3ef74f0a344d" providerId="ADAL" clId="{8485FD18-37B2-4F90-912F-C47EDC0F2638}" dt="2020-10-04T17:47:42.453" v="4560" actId="20577"/>
        <pc:sldMkLst>
          <pc:docMk/>
          <pc:sldMk cId="3556117068" sldId="400"/>
        </pc:sldMkLst>
        <pc:spChg chg="mod">
          <ac:chgData name="Parth" userId="45dc22c4-ca0b-4be7-ab5a-3ef74f0a344d" providerId="ADAL" clId="{8485FD18-37B2-4F90-912F-C47EDC0F2638}" dt="2020-10-04T17:47:42.453" v="4560" actId="20577"/>
          <ac:spMkLst>
            <pc:docMk/>
            <pc:sldMk cId="3556117068" sldId="400"/>
            <ac:spMk id="3" creationId="{A61ACB3D-5A39-43FB-99D6-D7E26084EDAE}"/>
          </ac:spMkLst>
        </pc:spChg>
      </pc:sldChg>
      <pc:sldChg chg="addSp modSp add del">
        <pc:chgData name="Parth" userId="45dc22c4-ca0b-4be7-ab5a-3ef74f0a344d" providerId="ADAL" clId="{8485FD18-37B2-4F90-912F-C47EDC0F2638}" dt="2020-10-04T18:30:32.516" v="4817" actId="2696"/>
        <pc:sldMkLst>
          <pc:docMk/>
          <pc:sldMk cId="1658644592" sldId="401"/>
        </pc:sldMkLst>
        <pc:spChg chg="mod">
          <ac:chgData name="Parth" userId="45dc22c4-ca0b-4be7-ab5a-3ef74f0a344d" providerId="ADAL" clId="{8485FD18-37B2-4F90-912F-C47EDC0F2638}" dt="2020-10-04T17:47:56.825" v="4591" actId="20577"/>
          <ac:spMkLst>
            <pc:docMk/>
            <pc:sldMk cId="1658644592" sldId="401"/>
            <ac:spMk id="2" creationId="{140B1FB2-C930-418A-B40C-1266575797B6}"/>
          </ac:spMkLst>
        </pc:spChg>
        <pc:spChg chg="mod">
          <ac:chgData name="Parth" userId="45dc22c4-ca0b-4be7-ab5a-3ef74f0a344d" providerId="ADAL" clId="{8485FD18-37B2-4F90-912F-C47EDC0F2638}" dt="2020-10-04T17:48:43.632" v="4674" actId="20577"/>
          <ac:spMkLst>
            <pc:docMk/>
            <pc:sldMk cId="1658644592" sldId="401"/>
            <ac:spMk id="3" creationId="{A61ACB3D-5A39-43FB-99D6-D7E26084EDAE}"/>
          </ac:spMkLst>
        </pc:spChg>
        <pc:spChg chg="add mod">
          <ac:chgData name="Parth" userId="45dc22c4-ca0b-4be7-ab5a-3ef74f0a344d" providerId="ADAL" clId="{8485FD18-37B2-4F90-912F-C47EDC0F2638}" dt="2020-10-04T17:49:32.354" v="4680" actId="2085"/>
          <ac:spMkLst>
            <pc:docMk/>
            <pc:sldMk cId="1658644592" sldId="401"/>
            <ac:spMk id="6" creationId="{5FF49DCB-4B53-4DC1-86FC-E8C44C62C157}"/>
          </ac:spMkLst>
        </pc:spChg>
        <pc:picChg chg="add mod">
          <ac:chgData name="Parth" userId="45dc22c4-ca0b-4be7-ab5a-3ef74f0a344d" providerId="ADAL" clId="{8485FD18-37B2-4F90-912F-C47EDC0F2638}" dt="2020-10-04T17:49:17.476" v="4677" actId="14100"/>
          <ac:picMkLst>
            <pc:docMk/>
            <pc:sldMk cId="1658644592" sldId="401"/>
            <ac:picMk id="5" creationId="{B4A36573-B11B-4BDF-B4B5-C0B982CFE440}"/>
          </ac:picMkLst>
        </pc:picChg>
      </pc:sldChg>
      <pc:sldChg chg="del">
        <pc:chgData name="Parth" userId="45dc22c4-ca0b-4be7-ab5a-3ef74f0a344d" providerId="ADAL" clId="{8485FD18-37B2-4F90-912F-C47EDC0F2638}" dt="2020-10-04T15:38:15.190" v="48" actId="2696"/>
        <pc:sldMkLst>
          <pc:docMk/>
          <pc:sldMk cId="3663352578" sldId="401"/>
        </pc:sldMkLst>
      </pc:sldChg>
      <pc:sldChg chg="modSp add">
        <pc:chgData name="Parth" userId="45dc22c4-ca0b-4be7-ab5a-3ef74f0a344d" providerId="ADAL" clId="{8485FD18-37B2-4F90-912F-C47EDC0F2638}" dt="2020-10-04T18:31:18.198" v="4875"/>
        <pc:sldMkLst>
          <pc:docMk/>
          <pc:sldMk cId="1017810180" sldId="402"/>
        </pc:sldMkLst>
        <pc:spChg chg="mod">
          <ac:chgData name="Parth" userId="45dc22c4-ca0b-4be7-ab5a-3ef74f0a344d" providerId="ADAL" clId="{8485FD18-37B2-4F90-912F-C47EDC0F2638}" dt="2020-10-04T18:31:18.198" v="4875"/>
          <ac:spMkLst>
            <pc:docMk/>
            <pc:sldMk cId="1017810180" sldId="402"/>
            <ac:spMk id="3" creationId="{A61ACB3D-5A39-43FB-99D6-D7E26084EDAE}"/>
          </ac:spMkLst>
        </pc:spChg>
        <pc:spChg chg="mod">
          <ac:chgData name="Parth" userId="45dc22c4-ca0b-4be7-ab5a-3ef74f0a344d" providerId="ADAL" clId="{8485FD18-37B2-4F90-912F-C47EDC0F2638}" dt="2020-10-04T17:54:23.836" v="4813" actId="1076"/>
          <ac:spMkLst>
            <pc:docMk/>
            <pc:sldMk cId="1017810180" sldId="402"/>
            <ac:spMk id="6" creationId="{5FF49DCB-4B53-4DC1-86FC-E8C44C62C157}"/>
          </ac:spMkLst>
        </pc:spChg>
        <pc:picChg chg="mod">
          <ac:chgData name="Parth" userId="45dc22c4-ca0b-4be7-ab5a-3ef74f0a344d" providerId="ADAL" clId="{8485FD18-37B2-4F90-912F-C47EDC0F2638}" dt="2020-10-04T17:53:01.597" v="4810" actId="1076"/>
          <ac:picMkLst>
            <pc:docMk/>
            <pc:sldMk cId="1017810180" sldId="402"/>
            <ac:picMk id="5" creationId="{B4A36573-B11B-4BDF-B4B5-C0B982CFE440}"/>
          </ac:picMkLst>
        </pc:picChg>
      </pc:sldChg>
      <pc:sldChg chg="del">
        <pc:chgData name="Parth" userId="45dc22c4-ca0b-4be7-ab5a-3ef74f0a344d" providerId="ADAL" clId="{8485FD18-37B2-4F90-912F-C47EDC0F2638}" dt="2020-10-04T15:38:15.200" v="49" actId="2696"/>
        <pc:sldMkLst>
          <pc:docMk/>
          <pc:sldMk cId="3611060586" sldId="402"/>
        </pc:sldMkLst>
      </pc:sldChg>
      <pc:sldChg chg="modSp add ord">
        <pc:chgData name="Parth" userId="45dc22c4-ca0b-4be7-ab5a-3ef74f0a344d" providerId="ADAL" clId="{8485FD18-37B2-4F90-912F-C47EDC0F2638}" dt="2020-10-04T18:30:30.692" v="4816"/>
        <pc:sldMkLst>
          <pc:docMk/>
          <pc:sldMk cId="286873584" sldId="403"/>
        </pc:sldMkLst>
        <pc:spChg chg="mod">
          <ac:chgData name="Parth" userId="45dc22c4-ca0b-4be7-ab5a-3ef74f0a344d" providerId="ADAL" clId="{8485FD18-37B2-4F90-912F-C47EDC0F2638}" dt="2020-10-04T18:30:30.692" v="4816"/>
          <ac:spMkLst>
            <pc:docMk/>
            <pc:sldMk cId="286873584" sldId="403"/>
            <ac:spMk id="3" creationId="{A61ACB3D-5A39-43FB-99D6-D7E26084EDAE}"/>
          </ac:spMkLst>
        </pc:spChg>
      </pc:sldChg>
      <pc:sldChg chg="del">
        <pc:chgData name="Parth" userId="45dc22c4-ca0b-4be7-ab5a-3ef74f0a344d" providerId="ADAL" clId="{8485FD18-37B2-4F90-912F-C47EDC0F2638}" dt="2020-10-04T15:38:15.219" v="50" actId="2696"/>
        <pc:sldMkLst>
          <pc:docMk/>
          <pc:sldMk cId="1996056117" sldId="403"/>
        </pc:sldMkLst>
      </pc:sldChg>
      <pc:sldChg chg="del">
        <pc:chgData name="Parth" userId="45dc22c4-ca0b-4be7-ab5a-3ef74f0a344d" providerId="ADAL" clId="{8485FD18-37B2-4F90-912F-C47EDC0F2638}" dt="2020-10-04T15:38:15.364" v="52" actId="2696"/>
        <pc:sldMkLst>
          <pc:docMk/>
          <pc:sldMk cId="1202444899" sldId="404"/>
        </pc:sldMkLst>
      </pc:sldChg>
      <pc:sldChg chg="modSp add modAnim">
        <pc:chgData name="Parth" userId="45dc22c4-ca0b-4be7-ab5a-3ef74f0a344d" providerId="ADAL" clId="{8485FD18-37B2-4F90-912F-C47EDC0F2638}" dt="2020-10-04T18:32:16.200" v="5033" actId="20577"/>
        <pc:sldMkLst>
          <pc:docMk/>
          <pc:sldMk cId="3252883588" sldId="404"/>
        </pc:sldMkLst>
        <pc:spChg chg="mod">
          <ac:chgData name="Parth" userId="45dc22c4-ca0b-4be7-ab5a-3ef74f0a344d" providerId="ADAL" clId="{8485FD18-37B2-4F90-912F-C47EDC0F2638}" dt="2020-10-04T18:32:16.200" v="5033" actId="20577"/>
          <ac:spMkLst>
            <pc:docMk/>
            <pc:sldMk cId="3252883588" sldId="404"/>
            <ac:spMk id="3" creationId="{A61ACB3D-5A39-43FB-99D6-D7E26084EDAE}"/>
          </ac:spMkLst>
        </pc:spChg>
      </pc:sldChg>
      <pc:sldChg chg="modSp add ord modNotesTx">
        <pc:chgData name="Parth" userId="45dc22c4-ca0b-4be7-ab5a-3ef74f0a344d" providerId="ADAL" clId="{8485FD18-37B2-4F90-912F-C47EDC0F2638}" dt="2020-10-19T13:48:15.769" v="5819" actId="20577"/>
        <pc:sldMkLst>
          <pc:docMk/>
          <pc:sldMk cId="1114282118" sldId="405"/>
        </pc:sldMkLst>
        <pc:spChg chg="mod">
          <ac:chgData name="Parth" userId="45dc22c4-ca0b-4be7-ab5a-3ef74f0a344d" providerId="ADAL" clId="{8485FD18-37B2-4F90-912F-C47EDC0F2638}" dt="2020-10-19T13:06:44.179" v="5101"/>
          <ac:spMkLst>
            <pc:docMk/>
            <pc:sldMk cId="1114282118" sldId="405"/>
            <ac:spMk id="2" creationId="{5FA2A538-8C32-4076-AE55-2EC7BEC72471}"/>
          </ac:spMkLst>
        </pc:spChg>
        <pc:spChg chg="mod">
          <ac:chgData name="Parth" userId="45dc22c4-ca0b-4be7-ab5a-3ef74f0a344d" providerId="ADAL" clId="{8485FD18-37B2-4F90-912F-C47EDC0F2638}" dt="2020-10-19T13:48:15.769" v="5819" actId="20577"/>
          <ac:spMkLst>
            <pc:docMk/>
            <pc:sldMk cId="1114282118" sldId="405"/>
            <ac:spMk id="3" creationId="{70C70871-ECC6-4A81-81F3-AA7A637304A0}"/>
          </ac:spMkLst>
        </pc:spChg>
      </pc:sldChg>
      <pc:sldChg chg="modSp add del">
        <pc:chgData name="Parth" userId="45dc22c4-ca0b-4be7-ab5a-3ef74f0a344d" providerId="ADAL" clId="{8485FD18-37B2-4F90-912F-C47EDC0F2638}" dt="2020-10-05T15:20:12.861" v="5056" actId="2696"/>
        <pc:sldMkLst>
          <pc:docMk/>
          <pc:sldMk cId="3002579692" sldId="405"/>
        </pc:sldMkLst>
        <pc:spChg chg="mod">
          <ac:chgData name="Parth" userId="45dc22c4-ca0b-4be7-ab5a-3ef74f0a344d" providerId="ADAL" clId="{8485FD18-37B2-4F90-912F-C47EDC0F2638}" dt="2020-10-04T18:35:41.549" v="5055" actId="20577"/>
          <ac:spMkLst>
            <pc:docMk/>
            <pc:sldMk cId="3002579692" sldId="405"/>
            <ac:spMk id="2" creationId="{682DC7FE-AD5E-446A-87D4-DAF165A08D35}"/>
          </ac:spMkLst>
        </pc:spChg>
      </pc:sldChg>
      <pc:sldChg chg="del">
        <pc:chgData name="Parth" userId="45dc22c4-ca0b-4be7-ab5a-3ef74f0a344d" providerId="ADAL" clId="{8485FD18-37B2-4F90-912F-C47EDC0F2638}" dt="2020-10-04T15:38:15.244" v="51" actId="2696"/>
        <pc:sldMkLst>
          <pc:docMk/>
          <pc:sldMk cId="4071914370" sldId="405"/>
        </pc:sldMkLst>
      </pc:sldChg>
      <pc:sldChg chg="add">
        <pc:chgData name="Parth" userId="45dc22c4-ca0b-4be7-ab5a-3ef74f0a344d" providerId="ADAL" clId="{8485FD18-37B2-4F90-912F-C47EDC0F2638}" dt="2020-10-19T13:36:01.660" v="5485"/>
        <pc:sldMkLst>
          <pc:docMk/>
          <pc:sldMk cId="677511103" sldId="406"/>
        </pc:sldMkLst>
      </pc:sldChg>
      <pc:sldChg chg="del">
        <pc:chgData name="Parth" userId="45dc22c4-ca0b-4be7-ab5a-3ef74f0a344d" providerId="ADAL" clId="{8485FD18-37B2-4F90-912F-C47EDC0F2638}" dt="2020-10-04T15:38:15.695" v="55" actId="2696"/>
        <pc:sldMkLst>
          <pc:docMk/>
          <pc:sldMk cId="3720356135" sldId="406"/>
        </pc:sldMkLst>
      </pc:sldChg>
      <pc:sldChg chg="add del">
        <pc:chgData name="Parth" userId="45dc22c4-ca0b-4be7-ab5a-3ef74f0a344d" providerId="ADAL" clId="{8485FD18-37B2-4F90-912F-C47EDC0F2638}" dt="2020-10-19T14:08:23.137" v="6123" actId="2696"/>
        <pc:sldMkLst>
          <pc:docMk/>
          <pc:sldMk cId="3631564781" sldId="407"/>
        </pc:sldMkLst>
      </pc:sldChg>
      <pc:sldChg chg="del">
        <pc:chgData name="Parth" userId="45dc22c4-ca0b-4be7-ab5a-3ef74f0a344d" providerId="ADAL" clId="{8485FD18-37B2-4F90-912F-C47EDC0F2638}" dt="2020-10-04T15:38:15.785" v="57" actId="2696"/>
        <pc:sldMkLst>
          <pc:docMk/>
          <pc:sldMk cId="4252494936" sldId="407"/>
        </pc:sldMkLst>
      </pc:sldChg>
      <pc:sldChg chg="modSp add">
        <pc:chgData name="Parth" userId="45dc22c4-ca0b-4be7-ab5a-3ef74f0a344d" providerId="ADAL" clId="{8485FD18-37B2-4F90-912F-C47EDC0F2638}" dt="2020-10-19T13:55:16.516" v="6040" actId="20577"/>
        <pc:sldMkLst>
          <pc:docMk/>
          <pc:sldMk cId="1745836318" sldId="408"/>
        </pc:sldMkLst>
        <pc:spChg chg="mod">
          <ac:chgData name="Parth" userId="45dc22c4-ca0b-4be7-ab5a-3ef74f0a344d" providerId="ADAL" clId="{8485FD18-37B2-4F90-912F-C47EDC0F2638}" dt="2020-10-19T13:55:16.516" v="6040" actId="20577"/>
          <ac:spMkLst>
            <pc:docMk/>
            <pc:sldMk cId="1745836318" sldId="408"/>
            <ac:spMk id="3" creationId="{70C70871-ECC6-4A81-81F3-AA7A637304A0}"/>
          </ac:spMkLst>
        </pc:spChg>
      </pc:sldChg>
      <pc:sldChg chg="del">
        <pc:chgData name="Parth" userId="45dc22c4-ca0b-4be7-ab5a-3ef74f0a344d" providerId="ADAL" clId="{8485FD18-37B2-4F90-912F-C47EDC0F2638}" dt="2020-10-04T15:38:15.483" v="53" actId="2696"/>
        <pc:sldMkLst>
          <pc:docMk/>
          <pc:sldMk cId="3794782182" sldId="408"/>
        </pc:sldMkLst>
      </pc:sldChg>
      <pc:sldChg chg="del">
        <pc:chgData name="Parth" userId="45dc22c4-ca0b-4be7-ab5a-3ef74f0a344d" providerId="ADAL" clId="{8485FD18-37B2-4F90-912F-C47EDC0F2638}" dt="2020-10-04T15:38:15.597" v="54" actId="2696"/>
        <pc:sldMkLst>
          <pc:docMk/>
          <pc:sldMk cId="2675687825" sldId="409"/>
        </pc:sldMkLst>
      </pc:sldChg>
      <pc:sldChg chg="addSp delSp modSp add mod modClrScheme delAnim modAnim chgLayout modNotesTx">
        <pc:chgData name="Parth" userId="45dc22c4-ca0b-4be7-ab5a-3ef74f0a344d" providerId="ADAL" clId="{8485FD18-37B2-4F90-912F-C47EDC0F2638}" dt="2020-10-19T14:08:41.451" v="6126" actId="478"/>
        <pc:sldMkLst>
          <pc:docMk/>
          <pc:sldMk cId="4115735838" sldId="409"/>
        </pc:sldMkLst>
        <pc:spChg chg="mod">
          <ac:chgData name="Parth" userId="45dc22c4-ca0b-4be7-ab5a-3ef74f0a344d" providerId="ADAL" clId="{8485FD18-37B2-4F90-912F-C47EDC0F2638}" dt="2020-10-19T13:56:06.838" v="6045" actId="26606"/>
          <ac:spMkLst>
            <pc:docMk/>
            <pc:sldMk cId="4115735838" sldId="409"/>
            <ac:spMk id="2" creationId="{234C3EB0-842D-4167-8D27-685C40D7E857}"/>
          </ac:spMkLst>
        </pc:spChg>
        <pc:spChg chg="del">
          <ac:chgData name="Parth" userId="45dc22c4-ca0b-4be7-ab5a-3ef74f0a344d" providerId="ADAL" clId="{8485FD18-37B2-4F90-912F-C47EDC0F2638}" dt="2020-10-19T13:56:06.838" v="6045" actId="26606"/>
          <ac:spMkLst>
            <pc:docMk/>
            <pc:sldMk cId="4115735838" sldId="409"/>
            <ac:spMk id="3" creationId="{2524DC4F-FF87-4E34-A122-F5AE991AA108}"/>
          </ac:spMkLst>
        </pc:spChg>
        <pc:spChg chg="mod ord">
          <ac:chgData name="Parth" userId="45dc22c4-ca0b-4be7-ab5a-3ef74f0a344d" providerId="ADAL" clId="{8485FD18-37B2-4F90-912F-C47EDC0F2638}" dt="2020-10-19T13:56:06.838" v="6045" actId="26606"/>
          <ac:spMkLst>
            <pc:docMk/>
            <pc:sldMk cId="4115735838" sldId="409"/>
            <ac:spMk id="4" creationId="{435678A7-C256-4A18-BCC0-75F7A3168593}"/>
          </ac:spMkLst>
        </pc:spChg>
        <pc:spChg chg="add del mod">
          <ac:chgData name="Parth" userId="45dc22c4-ca0b-4be7-ab5a-3ef74f0a344d" providerId="ADAL" clId="{8485FD18-37B2-4F90-912F-C47EDC0F2638}" dt="2020-10-19T13:56:14.742" v="6047" actId="478"/>
          <ac:spMkLst>
            <pc:docMk/>
            <pc:sldMk cId="4115735838" sldId="409"/>
            <ac:spMk id="10" creationId="{C39016B7-8B9A-4419-8ACE-94B81A9BB7DA}"/>
          </ac:spMkLst>
        </pc:spChg>
        <pc:picChg chg="add mod">
          <ac:chgData name="Parth" userId="45dc22c4-ca0b-4be7-ab5a-3ef74f0a344d" providerId="ADAL" clId="{8485FD18-37B2-4F90-912F-C47EDC0F2638}" dt="2020-10-19T14:03:06.266" v="6104" actId="1076"/>
          <ac:picMkLst>
            <pc:docMk/>
            <pc:sldMk cId="4115735838" sldId="409"/>
            <ac:picMk id="5" creationId="{8E63392B-6E1D-4007-BDDD-9CFACC0ECA5D}"/>
          </ac:picMkLst>
        </pc:picChg>
        <pc:picChg chg="add del mod">
          <ac:chgData name="Parth" userId="45dc22c4-ca0b-4be7-ab5a-3ef74f0a344d" providerId="ADAL" clId="{8485FD18-37B2-4F90-912F-C47EDC0F2638}" dt="2020-10-19T14:03:30.490" v="6110"/>
          <ac:picMkLst>
            <pc:docMk/>
            <pc:sldMk cId="4115735838" sldId="409"/>
            <ac:picMk id="6" creationId="{6EAAFAB7-FFE5-4932-B899-EC418BF5854F}"/>
          </ac:picMkLst>
        </pc:picChg>
        <pc:picChg chg="add mod">
          <ac:chgData name="Parth" userId="45dc22c4-ca0b-4be7-ab5a-3ef74f0a344d" providerId="ADAL" clId="{8485FD18-37B2-4F90-912F-C47EDC0F2638}" dt="2020-10-19T14:03:59.538" v="6114" actId="1076"/>
          <ac:picMkLst>
            <pc:docMk/>
            <pc:sldMk cId="4115735838" sldId="409"/>
            <ac:picMk id="7" creationId="{CCAC8D01-7B1D-4A98-B9FA-C0F96F4F6F67}"/>
          </ac:picMkLst>
        </pc:picChg>
        <pc:picChg chg="add del mod">
          <ac:chgData name="Parth" userId="45dc22c4-ca0b-4be7-ab5a-3ef74f0a344d" providerId="ADAL" clId="{8485FD18-37B2-4F90-912F-C47EDC0F2638}" dt="2020-10-19T14:08:41.451" v="6126" actId="478"/>
          <ac:picMkLst>
            <pc:docMk/>
            <pc:sldMk cId="4115735838" sldId="409"/>
            <ac:picMk id="8" creationId="{DFE0EAC9-AC28-4571-B81D-4ECF12442FD5}"/>
          </ac:picMkLst>
        </pc:picChg>
      </pc:sldChg>
      <pc:sldChg chg="del">
        <pc:chgData name="Parth" userId="45dc22c4-ca0b-4be7-ab5a-3ef74f0a344d" providerId="ADAL" clId="{8485FD18-37B2-4F90-912F-C47EDC0F2638}" dt="2020-10-04T15:38:15.773" v="56" actId="2696"/>
        <pc:sldMkLst>
          <pc:docMk/>
          <pc:sldMk cId="1767325830" sldId="410"/>
        </pc:sldMkLst>
      </pc:sldChg>
      <pc:sldChg chg="add modAnim">
        <pc:chgData name="Parth" userId="45dc22c4-ca0b-4be7-ab5a-3ef74f0a344d" providerId="ADAL" clId="{8485FD18-37B2-4F90-912F-C47EDC0F2638}" dt="2020-10-19T14:08:37.477" v="6125"/>
        <pc:sldMkLst>
          <pc:docMk/>
          <pc:sldMk cId="3024431956" sldId="410"/>
        </pc:sldMkLst>
      </pc:sldChg>
      <pc:sldChg chg="del">
        <pc:chgData name="Parth" userId="45dc22c4-ca0b-4be7-ab5a-3ef74f0a344d" providerId="ADAL" clId="{8485FD18-37B2-4F90-912F-C47EDC0F2638}" dt="2020-10-04T15:38:15.801" v="58" actId="2696"/>
        <pc:sldMkLst>
          <pc:docMk/>
          <pc:sldMk cId="230308813" sldId="411"/>
        </pc:sldMkLst>
      </pc:sldChg>
      <pc:sldChg chg="addSp delSp modSp add">
        <pc:chgData name="Parth" userId="45dc22c4-ca0b-4be7-ab5a-3ef74f0a344d" providerId="ADAL" clId="{8485FD18-37B2-4F90-912F-C47EDC0F2638}" dt="2020-10-19T14:35:26.355" v="6135" actId="14100"/>
        <pc:sldMkLst>
          <pc:docMk/>
          <pc:sldMk cId="2909239950" sldId="411"/>
        </pc:sldMkLst>
        <pc:picChg chg="add del mod">
          <ac:chgData name="Parth" userId="45dc22c4-ca0b-4be7-ab5a-3ef74f0a344d" providerId="ADAL" clId="{8485FD18-37B2-4F90-912F-C47EDC0F2638}" dt="2020-10-19T14:34:57.548" v="6131"/>
          <ac:picMkLst>
            <pc:docMk/>
            <pc:sldMk cId="2909239950" sldId="411"/>
            <ac:picMk id="3" creationId="{03199272-7D8A-4B0D-80C2-6F9EA51CEFE9}"/>
          </ac:picMkLst>
        </pc:picChg>
        <pc:picChg chg="add mod">
          <ac:chgData name="Parth" userId="45dc22c4-ca0b-4be7-ab5a-3ef74f0a344d" providerId="ADAL" clId="{8485FD18-37B2-4F90-912F-C47EDC0F2638}" dt="2020-10-19T14:35:26.355" v="6135" actId="14100"/>
          <ac:picMkLst>
            <pc:docMk/>
            <pc:sldMk cId="2909239950" sldId="411"/>
            <ac:picMk id="6" creationId="{8185E6CF-651B-4087-A518-40A8C0B0A81F}"/>
          </ac:picMkLst>
        </pc:picChg>
        <pc:picChg chg="del">
          <ac:chgData name="Parth" userId="45dc22c4-ca0b-4be7-ab5a-3ef74f0a344d" providerId="ADAL" clId="{8485FD18-37B2-4F90-912F-C47EDC0F2638}" dt="2020-10-19T14:35:22.923" v="6134" actId="478"/>
          <ac:picMkLst>
            <pc:docMk/>
            <pc:sldMk cId="2909239950" sldId="411"/>
            <ac:picMk id="8" creationId="{DFE0EAC9-AC28-4571-B81D-4ECF12442FD5}"/>
          </ac:picMkLst>
        </pc:picChg>
      </pc:sldChg>
      <pc:sldChg chg="addSp delSp modSp add">
        <pc:chgData name="Parth" userId="45dc22c4-ca0b-4be7-ab5a-3ef74f0a344d" providerId="ADAL" clId="{8485FD18-37B2-4F90-912F-C47EDC0F2638}" dt="2020-10-19T14:36:08.192" v="6143" actId="14100"/>
        <pc:sldMkLst>
          <pc:docMk/>
          <pc:sldMk cId="372033387" sldId="412"/>
        </pc:sldMkLst>
        <pc:picChg chg="add mod">
          <ac:chgData name="Parth" userId="45dc22c4-ca0b-4be7-ab5a-3ef74f0a344d" providerId="ADAL" clId="{8485FD18-37B2-4F90-912F-C47EDC0F2638}" dt="2020-10-19T14:36:08.192" v="6143" actId="14100"/>
          <ac:picMkLst>
            <pc:docMk/>
            <pc:sldMk cId="372033387" sldId="412"/>
            <ac:picMk id="3" creationId="{4CA8D574-28C8-47B5-B17C-7D50407FA86A}"/>
          </ac:picMkLst>
        </pc:picChg>
        <pc:picChg chg="del">
          <ac:chgData name="Parth" userId="45dc22c4-ca0b-4be7-ab5a-3ef74f0a344d" providerId="ADAL" clId="{8485FD18-37B2-4F90-912F-C47EDC0F2638}" dt="2020-10-19T14:36:05.094" v="6142" actId="478"/>
          <ac:picMkLst>
            <pc:docMk/>
            <pc:sldMk cId="372033387" sldId="412"/>
            <ac:picMk id="6" creationId="{8185E6CF-651B-4087-A518-40A8C0B0A81F}"/>
          </ac:picMkLst>
        </pc:picChg>
      </pc:sldChg>
      <pc:sldChg chg="del">
        <pc:chgData name="Parth" userId="45dc22c4-ca0b-4be7-ab5a-3ef74f0a344d" providerId="ADAL" clId="{8485FD18-37B2-4F90-912F-C47EDC0F2638}" dt="2020-10-04T15:38:15.891" v="59" actId="2696"/>
        <pc:sldMkLst>
          <pc:docMk/>
          <pc:sldMk cId="2814159774" sldId="412"/>
        </pc:sldMkLst>
      </pc:sldChg>
      <pc:sldChg chg="add">
        <pc:chgData name="Parth" userId="45dc22c4-ca0b-4be7-ab5a-3ef74f0a344d" providerId="ADAL" clId="{8485FD18-37B2-4F90-912F-C47EDC0F2638}" dt="2020-10-19T14:36:21" v="6144"/>
        <pc:sldMkLst>
          <pc:docMk/>
          <pc:sldMk cId="2594369464" sldId="413"/>
        </pc:sldMkLst>
      </pc:sldChg>
      <pc:sldChg chg="del">
        <pc:chgData name="Parth" userId="45dc22c4-ca0b-4be7-ab5a-3ef74f0a344d" providerId="ADAL" clId="{8485FD18-37B2-4F90-912F-C47EDC0F2638}" dt="2020-10-04T15:38:15.906" v="60" actId="2696"/>
        <pc:sldMkLst>
          <pc:docMk/>
          <pc:sldMk cId="2852842975" sldId="413"/>
        </pc:sldMkLst>
      </pc:sldChg>
      <pc:sldChg chg="del">
        <pc:chgData name="Parth" userId="45dc22c4-ca0b-4be7-ab5a-3ef74f0a344d" providerId="ADAL" clId="{8485FD18-37B2-4F90-912F-C47EDC0F2638}" dt="2020-10-04T15:38:15.914" v="62" actId="2696"/>
        <pc:sldMkLst>
          <pc:docMk/>
          <pc:sldMk cId="469925215" sldId="414"/>
        </pc:sldMkLst>
      </pc:sldChg>
      <pc:sldChg chg="addSp delSp modSp add">
        <pc:chgData name="Parth" userId="45dc22c4-ca0b-4be7-ab5a-3ef74f0a344d" providerId="ADAL" clId="{8485FD18-37B2-4F90-912F-C47EDC0F2638}" dt="2020-10-19T14:42:29.793" v="6177" actId="1076"/>
        <pc:sldMkLst>
          <pc:docMk/>
          <pc:sldMk cId="3708080097" sldId="414"/>
        </pc:sldMkLst>
        <pc:spChg chg="add mod">
          <ac:chgData name="Parth" userId="45dc22c4-ca0b-4be7-ab5a-3ef74f0a344d" providerId="ADAL" clId="{8485FD18-37B2-4F90-912F-C47EDC0F2638}" dt="2020-10-19T14:42:29.793" v="6177" actId="1076"/>
          <ac:spMkLst>
            <pc:docMk/>
            <pc:sldMk cId="3708080097" sldId="414"/>
            <ac:spMk id="8" creationId="{86D831A7-50F5-4351-B1A8-3261B0735AB8}"/>
          </ac:spMkLst>
        </pc:spChg>
        <pc:picChg chg="del">
          <ac:chgData name="Parth" userId="45dc22c4-ca0b-4be7-ab5a-3ef74f0a344d" providerId="ADAL" clId="{8485FD18-37B2-4F90-912F-C47EDC0F2638}" dt="2020-10-19T14:40:19.982" v="6146" actId="478"/>
          <ac:picMkLst>
            <pc:docMk/>
            <pc:sldMk cId="3708080097" sldId="414"/>
            <ac:picMk id="3" creationId="{4CA8D574-28C8-47B5-B17C-7D50407FA86A}"/>
          </ac:picMkLst>
        </pc:picChg>
        <pc:picChg chg="add mod">
          <ac:chgData name="Parth" userId="45dc22c4-ca0b-4be7-ab5a-3ef74f0a344d" providerId="ADAL" clId="{8485FD18-37B2-4F90-912F-C47EDC0F2638}" dt="2020-10-19T14:40:29.486" v="6151" actId="1076"/>
          <ac:picMkLst>
            <pc:docMk/>
            <pc:sldMk cId="3708080097" sldId="414"/>
            <ac:picMk id="6" creationId="{2ECE677B-E36B-4092-BE44-2113B83EA40D}"/>
          </ac:picMkLst>
        </pc:picChg>
      </pc:sldChg>
      <pc:sldChg chg="del">
        <pc:chgData name="Parth" userId="45dc22c4-ca0b-4be7-ab5a-3ef74f0a344d" providerId="ADAL" clId="{8485FD18-37B2-4F90-912F-C47EDC0F2638}" dt="2020-10-04T15:38:15.970" v="65" actId="2696"/>
        <pc:sldMkLst>
          <pc:docMk/>
          <pc:sldMk cId="164938304" sldId="415"/>
        </pc:sldMkLst>
      </pc:sldChg>
      <pc:sldChg chg="addSp delSp modSp add modAnim">
        <pc:chgData name="Parth" userId="45dc22c4-ca0b-4be7-ab5a-3ef74f0a344d" providerId="ADAL" clId="{8485FD18-37B2-4F90-912F-C47EDC0F2638}" dt="2020-10-19T15:19:01.464" v="6409"/>
        <pc:sldMkLst>
          <pc:docMk/>
          <pc:sldMk cId="937828165" sldId="415"/>
        </pc:sldMkLst>
        <pc:spChg chg="mod">
          <ac:chgData name="Parth" userId="45dc22c4-ca0b-4be7-ab5a-3ef74f0a344d" providerId="ADAL" clId="{8485FD18-37B2-4F90-912F-C47EDC0F2638}" dt="2020-10-19T14:45:14.653" v="6189" actId="20577"/>
          <ac:spMkLst>
            <pc:docMk/>
            <pc:sldMk cId="937828165" sldId="415"/>
            <ac:spMk id="2" creationId="{234C3EB0-842D-4167-8D27-685C40D7E857}"/>
          </ac:spMkLst>
        </pc:spChg>
        <pc:spChg chg="add mod">
          <ac:chgData name="Parth" userId="45dc22c4-ca0b-4be7-ab5a-3ef74f0a344d" providerId="ADAL" clId="{8485FD18-37B2-4F90-912F-C47EDC0F2638}" dt="2020-10-19T15:14:59.406" v="6348" actId="14100"/>
          <ac:spMkLst>
            <pc:docMk/>
            <pc:sldMk cId="937828165" sldId="415"/>
            <ac:spMk id="3" creationId="{15C755C8-CF48-41C6-B8F7-0A5A09B055D4}"/>
          </ac:spMkLst>
        </pc:spChg>
        <pc:spChg chg="del">
          <ac:chgData name="Parth" userId="45dc22c4-ca0b-4be7-ab5a-3ef74f0a344d" providerId="ADAL" clId="{8485FD18-37B2-4F90-912F-C47EDC0F2638}" dt="2020-10-19T14:45:18.210" v="6192" actId="478"/>
          <ac:spMkLst>
            <pc:docMk/>
            <pc:sldMk cId="937828165" sldId="415"/>
            <ac:spMk id="8" creationId="{86D831A7-50F5-4351-B1A8-3261B0735AB8}"/>
          </ac:spMkLst>
        </pc:spChg>
        <pc:spChg chg="add mod">
          <ac:chgData name="Parth" userId="45dc22c4-ca0b-4be7-ab5a-3ef74f0a344d" providerId="ADAL" clId="{8485FD18-37B2-4F90-912F-C47EDC0F2638}" dt="2020-10-19T15:16:54.974" v="6408" actId="20577"/>
          <ac:spMkLst>
            <pc:docMk/>
            <pc:sldMk cId="937828165" sldId="415"/>
            <ac:spMk id="10" creationId="{A44EE8FD-39E2-4BF4-A1D4-5CA4C508A876}"/>
          </ac:spMkLst>
        </pc:spChg>
        <pc:spChg chg="add mod">
          <ac:chgData name="Parth" userId="45dc22c4-ca0b-4be7-ab5a-3ef74f0a344d" providerId="ADAL" clId="{8485FD18-37B2-4F90-912F-C47EDC0F2638}" dt="2020-10-19T15:15:10.422" v="6353" actId="14100"/>
          <ac:spMkLst>
            <pc:docMk/>
            <pc:sldMk cId="937828165" sldId="415"/>
            <ac:spMk id="11" creationId="{C9C5C493-0E9A-4C47-AE0E-3A0E8AEB0E3A}"/>
          </ac:spMkLst>
        </pc:spChg>
        <pc:picChg chg="mod">
          <ac:chgData name="Parth" userId="45dc22c4-ca0b-4be7-ab5a-3ef74f0a344d" providerId="ADAL" clId="{8485FD18-37B2-4F90-912F-C47EDC0F2638}" dt="2020-10-19T15:15:03.184" v="6351" actId="1076"/>
          <ac:picMkLst>
            <pc:docMk/>
            <pc:sldMk cId="937828165" sldId="415"/>
            <ac:picMk id="5" creationId="{8E63392B-6E1D-4007-BDDD-9CFACC0ECA5D}"/>
          </ac:picMkLst>
        </pc:picChg>
        <pc:picChg chg="del">
          <ac:chgData name="Parth" userId="45dc22c4-ca0b-4be7-ab5a-3ef74f0a344d" providerId="ADAL" clId="{8485FD18-37B2-4F90-912F-C47EDC0F2638}" dt="2020-10-19T14:45:17.031" v="6191" actId="478"/>
          <ac:picMkLst>
            <pc:docMk/>
            <pc:sldMk cId="937828165" sldId="415"/>
            <ac:picMk id="6" creationId="{2ECE677B-E36B-4092-BE44-2113B83EA40D}"/>
          </ac:picMkLst>
        </pc:picChg>
        <pc:picChg chg="del">
          <ac:chgData name="Parth" userId="45dc22c4-ca0b-4be7-ab5a-3ef74f0a344d" providerId="ADAL" clId="{8485FD18-37B2-4F90-912F-C47EDC0F2638}" dt="2020-10-19T14:45:16.210" v="6190" actId="478"/>
          <ac:picMkLst>
            <pc:docMk/>
            <pc:sldMk cId="937828165" sldId="415"/>
            <ac:picMk id="7" creationId="{CCAC8D01-7B1D-4A98-B9FA-C0F96F4F6F67}"/>
          </ac:picMkLst>
        </pc:picChg>
      </pc:sldChg>
      <pc:sldChg chg="delSp modSp add delAnim modAnim">
        <pc:chgData name="Parth" userId="45dc22c4-ca0b-4be7-ab5a-3ef74f0a344d" providerId="ADAL" clId="{8485FD18-37B2-4F90-912F-C47EDC0F2638}" dt="2020-10-19T15:26:41.323" v="6545" actId="207"/>
        <pc:sldMkLst>
          <pc:docMk/>
          <pc:sldMk cId="1761648470" sldId="416"/>
        </pc:sldMkLst>
        <pc:spChg chg="del">
          <ac:chgData name="Parth" userId="45dc22c4-ca0b-4be7-ab5a-3ef74f0a344d" providerId="ADAL" clId="{8485FD18-37B2-4F90-912F-C47EDC0F2638}" dt="2020-10-19T15:19:17.734" v="6435" actId="478"/>
          <ac:spMkLst>
            <pc:docMk/>
            <pc:sldMk cId="1761648470" sldId="416"/>
            <ac:spMk id="3" creationId="{15C755C8-CF48-41C6-B8F7-0A5A09B055D4}"/>
          </ac:spMkLst>
        </pc:spChg>
        <pc:spChg chg="mod">
          <ac:chgData name="Parth" userId="45dc22c4-ca0b-4be7-ab5a-3ef74f0a344d" providerId="ADAL" clId="{8485FD18-37B2-4F90-912F-C47EDC0F2638}" dt="2020-10-19T15:26:41.323" v="6545" actId="207"/>
          <ac:spMkLst>
            <pc:docMk/>
            <pc:sldMk cId="1761648470" sldId="416"/>
            <ac:spMk id="10" creationId="{A44EE8FD-39E2-4BF4-A1D4-5CA4C508A876}"/>
          </ac:spMkLst>
        </pc:spChg>
        <pc:spChg chg="del">
          <ac:chgData name="Parth" userId="45dc22c4-ca0b-4be7-ab5a-3ef74f0a344d" providerId="ADAL" clId="{8485FD18-37B2-4F90-912F-C47EDC0F2638}" dt="2020-10-19T15:19:19.474" v="6436" actId="478"/>
          <ac:spMkLst>
            <pc:docMk/>
            <pc:sldMk cId="1761648470" sldId="416"/>
            <ac:spMk id="11" creationId="{C9C5C493-0E9A-4C47-AE0E-3A0E8AEB0E3A}"/>
          </ac:spMkLst>
        </pc:spChg>
      </pc:sldChg>
      <pc:sldChg chg="del">
        <pc:chgData name="Parth" userId="45dc22c4-ca0b-4be7-ab5a-3ef74f0a344d" providerId="ADAL" clId="{8485FD18-37B2-4F90-912F-C47EDC0F2638}" dt="2020-10-04T15:38:15.977" v="66" actId="2696"/>
        <pc:sldMkLst>
          <pc:docMk/>
          <pc:sldMk cId="3897770900" sldId="416"/>
        </pc:sldMkLst>
      </pc:sldChg>
      <pc:sldChg chg="modSp add modAnim">
        <pc:chgData name="Parth" userId="45dc22c4-ca0b-4be7-ab5a-3ef74f0a344d" providerId="ADAL" clId="{8485FD18-37B2-4F90-912F-C47EDC0F2638}" dt="2020-10-19T15:45:18.264" v="6757"/>
        <pc:sldMkLst>
          <pc:docMk/>
          <pc:sldMk cId="1834894072" sldId="417"/>
        </pc:sldMkLst>
        <pc:spChg chg="mod">
          <ac:chgData name="Parth" userId="45dc22c4-ca0b-4be7-ab5a-3ef74f0a344d" providerId="ADAL" clId="{8485FD18-37B2-4F90-912F-C47EDC0F2638}" dt="2020-10-19T15:44:10.334" v="6727" actId="20577"/>
          <ac:spMkLst>
            <pc:docMk/>
            <pc:sldMk cId="1834894072" sldId="417"/>
            <ac:spMk id="10" creationId="{A44EE8FD-39E2-4BF4-A1D4-5CA4C508A876}"/>
          </ac:spMkLst>
        </pc:spChg>
      </pc:sldChg>
      <pc:sldChg chg="del">
        <pc:chgData name="Parth" userId="45dc22c4-ca0b-4be7-ab5a-3ef74f0a344d" providerId="ADAL" clId="{8485FD18-37B2-4F90-912F-C47EDC0F2638}" dt="2020-10-04T15:38:15.999" v="67" actId="2696"/>
        <pc:sldMkLst>
          <pc:docMk/>
          <pc:sldMk cId="3654474442" sldId="417"/>
        </pc:sldMkLst>
      </pc:sldChg>
      <pc:sldChg chg="del">
        <pc:chgData name="Parth" userId="45dc22c4-ca0b-4be7-ab5a-3ef74f0a344d" providerId="ADAL" clId="{8485FD18-37B2-4F90-912F-C47EDC0F2638}" dt="2020-10-04T15:38:15.956" v="64" actId="2696"/>
        <pc:sldMkLst>
          <pc:docMk/>
          <pc:sldMk cId="1974339266" sldId="418"/>
        </pc:sldMkLst>
      </pc:sldChg>
      <pc:sldChg chg="modSp add modAnim">
        <pc:chgData name="Parth" userId="45dc22c4-ca0b-4be7-ab5a-3ef74f0a344d" providerId="ADAL" clId="{8485FD18-37B2-4F90-912F-C47EDC0F2638}" dt="2020-10-19T15:46:28.201" v="6769"/>
        <pc:sldMkLst>
          <pc:docMk/>
          <pc:sldMk cId="2172464361" sldId="418"/>
        </pc:sldMkLst>
        <pc:spChg chg="mod">
          <ac:chgData name="Parth" userId="45dc22c4-ca0b-4be7-ab5a-3ef74f0a344d" providerId="ADAL" clId="{8485FD18-37B2-4F90-912F-C47EDC0F2638}" dt="2020-10-19T15:46:24.209" v="6768"/>
          <ac:spMkLst>
            <pc:docMk/>
            <pc:sldMk cId="2172464361" sldId="418"/>
            <ac:spMk id="10" creationId="{A44EE8FD-39E2-4BF4-A1D4-5CA4C508A876}"/>
          </ac:spMkLst>
        </pc:spChg>
      </pc:sldChg>
      <pc:sldChg chg="addSp delSp modSp add mod modClrScheme chgLayout">
        <pc:chgData name="Parth" userId="45dc22c4-ca0b-4be7-ab5a-3ef74f0a344d" providerId="ADAL" clId="{8485FD18-37B2-4F90-912F-C47EDC0F2638}" dt="2020-10-20T15:24:47.998" v="7049" actId="20577"/>
        <pc:sldMkLst>
          <pc:docMk/>
          <pc:sldMk cId="2619336067" sldId="419"/>
        </pc:sldMkLst>
        <pc:spChg chg="del">
          <ac:chgData name="Parth" userId="45dc22c4-ca0b-4be7-ab5a-3ef74f0a344d" providerId="ADAL" clId="{8485FD18-37B2-4F90-912F-C47EDC0F2638}" dt="2020-10-19T15:47:11.496" v="6771" actId="26606"/>
          <ac:spMkLst>
            <pc:docMk/>
            <pc:sldMk cId="2619336067" sldId="419"/>
            <ac:spMk id="2" creationId="{5BB53574-B3CE-4067-AEA1-1745346B4366}"/>
          </ac:spMkLst>
        </pc:spChg>
        <pc:spChg chg="del">
          <ac:chgData name="Parth" userId="45dc22c4-ca0b-4be7-ab5a-3ef74f0a344d" providerId="ADAL" clId="{8485FD18-37B2-4F90-912F-C47EDC0F2638}" dt="2020-10-19T15:47:11.496" v="6771" actId="26606"/>
          <ac:spMkLst>
            <pc:docMk/>
            <pc:sldMk cId="2619336067" sldId="419"/>
            <ac:spMk id="3" creationId="{075E8ADC-1676-40C2-B2C1-2B8C6E441C11}"/>
          </ac:spMkLst>
        </pc:spChg>
        <pc:spChg chg="del">
          <ac:chgData name="Parth" userId="45dc22c4-ca0b-4be7-ab5a-3ef74f0a344d" providerId="ADAL" clId="{8485FD18-37B2-4F90-912F-C47EDC0F2638}" dt="2020-10-19T15:47:11.496" v="6771" actId="26606"/>
          <ac:spMkLst>
            <pc:docMk/>
            <pc:sldMk cId="2619336067" sldId="419"/>
            <ac:spMk id="4" creationId="{2AD96380-B20C-4A63-83AF-A0D43774892D}"/>
          </ac:spMkLst>
        </pc:spChg>
        <pc:spChg chg="mod">
          <ac:chgData name="Parth" userId="45dc22c4-ca0b-4be7-ab5a-3ef74f0a344d" providerId="ADAL" clId="{8485FD18-37B2-4F90-912F-C47EDC0F2638}" dt="2020-10-19T15:47:11.496" v="6771" actId="26606"/>
          <ac:spMkLst>
            <pc:docMk/>
            <pc:sldMk cId="2619336067" sldId="419"/>
            <ac:spMk id="5" creationId="{495198FD-F843-410A-A5B8-4A031990E8D9}"/>
          </ac:spMkLst>
        </pc:spChg>
        <pc:spChg chg="add mod">
          <ac:chgData name="Parth" userId="45dc22c4-ca0b-4be7-ab5a-3ef74f0a344d" providerId="ADAL" clId="{8485FD18-37B2-4F90-912F-C47EDC0F2638}" dt="2020-10-19T15:47:29.532" v="6785"/>
          <ac:spMkLst>
            <pc:docMk/>
            <pc:sldMk cId="2619336067" sldId="419"/>
            <ac:spMk id="10" creationId="{D0841222-FA1C-4DF0-AE1F-4049A3B894FF}"/>
          </ac:spMkLst>
        </pc:spChg>
        <pc:spChg chg="add mod">
          <ac:chgData name="Parth" userId="45dc22c4-ca0b-4be7-ab5a-3ef74f0a344d" providerId="ADAL" clId="{8485FD18-37B2-4F90-912F-C47EDC0F2638}" dt="2020-10-20T15:24:47.998" v="7049" actId="20577"/>
          <ac:spMkLst>
            <pc:docMk/>
            <pc:sldMk cId="2619336067" sldId="419"/>
            <ac:spMk id="12" creationId="{0AEF9AA5-16B1-4735-8CFF-950CBF28465D}"/>
          </ac:spMkLst>
        </pc:spChg>
      </pc:sldChg>
      <pc:sldChg chg="del">
        <pc:chgData name="Parth" userId="45dc22c4-ca0b-4be7-ab5a-3ef74f0a344d" providerId="ADAL" clId="{8485FD18-37B2-4F90-912F-C47EDC0F2638}" dt="2020-10-04T15:38:16.080" v="68" actId="2696"/>
        <pc:sldMkLst>
          <pc:docMk/>
          <pc:sldMk cId="2874422840" sldId="419"/>
        </pc:sldMkLst>
      </pc:sldChg>
      <pc:sldChg chg="modSp add">
        <pc:chgData name="Parth" userId="45dc22c4-ca0b-4be7-ab5a-3ef74f0a344d" providerId="ADAL" clId="{8485FD18-37B2-4F90-912F-C47EDC0F2638}" dt="2020-10-20T16:21:24.151" v="7514" actId="207"/>
        <pc:sldMkLst>
          <pc:docMk/>
          <pc:sldMk cId="4268116251" sldId="420"/>
        </pc:sldMkLst>
        <pc:spChg chg="mod">
          <ac:chgData name="Parth" userId="45dc22c4-ca0b-4be7-ab5a-3ef74f0a344d" providerId="ADAL" clId="{8485FD18-37B2-4F90-912F-C47EDC0F2638}" dt="2020-10-20T16:20:17.026" v="7414" actId="20577"/>
          <ac:spMkLst>
            <pc:docMk/>
            <pc:sldMk cId="4268116251" sldId="420"/>
            <ac:spMk id="2" creationId="{03A5FEAA-585E-4535-AB3E-A64D743E29CA}"/>
          </ac:spMkLst>
        </pc:spChg>
        <pc:spChg chg="mod">
          <ac:chgData name="Parth" userId="45dc22c4-ca0b-4be7-ab5a-3ef74f0a344d" providerId="ADAL" clId="{8485FD18-37B2-4F90-912F-C47EDC0F2638}" dt="2020-10-20T16:21:24.151" v="7514" actId="207"/>
          <ac:spMkLst>
            <pc:docMk/>
            <pc:sldMk cId="4268116251" sldId="420"/>
            <ac:spMk id="3" creationId="{A2E34893-9AF6-4415-AD7A-7FEFECA24691}"/>
          </ac:spMkLst>
        </pc:spChg>
      </pc:sldChg>
      <pc:sldChg chg="addSp delSp modSp add mod modClrScheme chgLayout modNotesTx">
        <pc:chgData name="Parth" userId="45dc22c4-ca0b-4be7-ab5a-3ef74f0a344d" providerId="ADAL" clId="{8485FD18-37B2-4F90-912F-C47EDC0F2638}" dt="2020-10-20T16:32:24.622" v="8078" actId="20577"/>
        <pc:sldMkLst>
          <pc:docMk/>
          <pc:sldMk cId="2480651076" sldId="421"/>
        </pc:sldMkLst>
        <pc:spChg chg="mod">
          <ac:chgData name="Parth" userId="45dc22c4-ca0b-4be7-ab5a-3ef74f0a344d" providerId="ADAL" clId="{8485FD18-37B2-4F90-912F-C47EDC0F2638}" dt="2020-10-20T16:27:41.405" v="7680" actId="26606"/>
          <ac:spMkLst>
            <pc:docMk/>
            <pc:sldMk cId="2480651076" sldId="421"/>
            <ac:spMk id="2" creationId="{88E57069-DB96-4B52-97A5-E08D2D829A57}"/>
          </ac:spMkLst>
        </pc:spChg>
        <pc:spChg chg="mod ord">
          <ac:chgData name="Parth" userId="45dc22c4-ca0b-4be7-ab5a-3ef74f0a344d" providerId="ADAL" clId="{8485FD18-37B2-4F90-912F-C47EDC0F2638}" dt="2020-10-20T16:31:32.386" v="7874" actId="20577"/>
          <ac:spMkLst>
            <pc:docMk/>
            <pc:sldMk cId="2480651076" sldId="421"/>
            <ac:spMk id="3" creationId="{481D7DF6-8BF6-4549-A8D9-2BD8216783B0}"/>
          </ac:spMkLst>
        </pc:spChg>
        <pc:spChg chg="mod ord">
          <ac:chgData name="Parth" userId="45dc22c4-ca0b-4be7-ab5a-3ef74f0a344d" providerId="ADAL" clId="{8485FD18-37B2-4F90-912F-C47EDC0F2638}" dt="2020-10-20T16:27:41.405" v="7680" actId="26606"/>
          <ac:spMkLst>
            <pc:docMk/>
            <pc:sldMk cId="2480651076" sldId="421"/>
            <ac:spMk id="4" creationId="{CC949D63-5DBC-4633-86EA-BC1DAD7D6733}"/>
          </ac:spMkLst>
        </pc:spChg>
        <pc:spChg chg="add del mod">
          <ac:chgData name="Parth" userId="45dc22c4-ca0b-4be7-ab5a-3ef74f0a344d" providerId="ADAL" clId="{8485FD18-37B2-4F90-912F-C47EDC0F2638}" dt="2020-10-20T16:27:21.197" v="7676" actId="478"/>
          <ac:spMkLst>
            <pc:docMk/>
            <pc:sldMk cId="2480651076" sldId="421"/>
            <ac:spMk id="7" creationId="{7BF5DD74-4C24-49DE-921E-B17361F4862C}"/>
          </ac:spMkLst>
        </pc:spChg>
        <pc:spChg chg="add del mod">
          <ac:chgData name="Parth" userId="45dc22c4-ca0b-4be7-ab5a-3ef74f0a344d" providerId="ADAL" clId="{8485FD18-37B2-4F90-912F-C47EDC0F2638}" dt="2020-10-20T16:27:02.093" v="7672"/>
          <ac:spMkLst>
            <pc:docMk/>
            <pc:sldMk cId="2480651076" sldId="421"/>
            <ac:spMk id="8" creationId="{6E1D7023-26C6-4B40-9CA4-06146EEF1B45}"/>
          </ac:spMkLst>
        </pc:spChg>
        <pc:spChg chg="add mod">
          <ac:chgData name="Parth" userId="45dc22c4-ca0b-4be7-ab5a-3ef74f0a344d" providerId="ADAL" clId="{8485FD18-37B2-4F90-912F-C47EDC0F2638}" dt="2020-10-20T16:29:05.139" v="7698" actId="207"/>
          <ac:spMkLst>
            <pc:docMk/>
            <pc:sldMk cId="2480651076" sldId="421"/>
            <ac:spMk id="9" creationId="{7C9E21D5-B2DD-4CAD-80BE-41D7A831AA11}"/>
          </ac:spMkLst>
        </pc:spChg>
        <pc:spChg chg="add del mod">
          <ac:chgData name="Parth" userId="45dc22c4-ca0b-4be7-ab5a-3ef74f0a344d" providerId="ADAL" clId="{8485FD18-37B2-4F90-912F-C47EDC0F2638}" dt="2020-10-20T16:27:52.284" v="7682" actId="478"/>
          <ac:spMkLst>
            <pc:docMk/>
            <pc:sldMk cId="2480651076" sldId="421"/>
            <ac:spMk id="11" creationId="{2D5A5EA7-E9C5-46FC-ACA0-4C59687BA841}"/>
          </ac:spMkLst>
        </pc:spChg>
        <pc:spChg chg="add del mod">
          <ac:chgData name="Parth" userId="45dc22c4-ca0b-4be7-ab5a-3ef74f0a344d" providerId="ADAL" clId="{8485FD18-37B2-4F90-912F-C47EDC0F2638}" dt="2020-10-20T16:27:15.085" v="7674" actId="478"/>
          <ac:spMkLst>
            <pc:docMk/>
            <pc:sldMk cId="2480651076" sldId="421"/>
            <ac:spMk id="12" creationId="{D7C1C9CA-B08C-409D-923B-C24524D86133}"/>
          </ac:spMkLst>
        </pc:spChg>
        <pc:spChg chg="add del mod">
          <ac:chgData name="Parth" userId="45dc22c4-ca0b-4be7-ab5a-3ef74f0a344d" providerId="ADAL" clId="{8485FD18-37B2-4F90-912F-C47EDC0F2638}" dt="2020-10-20T16:27:44.090" v="7681" actId="478"/>
          <ac:spMkLst>
            <pc:docMk/>
            <pc:sldMk cId="2480651076" sldId="421"/>
            <ac:spMk id="13" creationId="{01E463F9-F014-4B54-8864-B04DD1363885}"/>
          </ac:spMkLst>
        </pc:spChg>
        <pc:picChg chg="add del mod">
          <ac:chgData name="Parth" userId="45dc22c4-ca0b-4be7-ab5a-3ef74f0a344d" providerId="ADAL" clId="{8485FD18-37B2-4F90-912F-C47EDC0F2638}" dt="2020-10-20T16:23:50.384" v="7655" actId="478"/>
          <ac:picMkLst>
            <pc:docMk/>
            <pc:sldMk cId="2480651076" sldId="421"/>
            <ac:picMk id="5" creationId="{6C7ACF93-E6CF-4B45-87CE-B258F8EE0137}"/>
          </ac:picMkLst>
        </pc:picChg>
        <pc:picChg chg="add mod ord">
          <ac:chgData name="Parth" userId="45dc22c4-ca0b-4be7-ab5a-3ef74f0a344d" providerId="ADAL" clId="{8485FD18-37B2-4F90-912F-C47EDC0F2638}" dt="2020-10-20T16:28:46.956" v="7693" actId="1076"/>
          <ac:picMkLst>
            <pc:docMk/>
            <pc:sldMk cId="2480651076" sldId="421"/>
            <ac:picMk id="6" creationId="{7953C3EA-8BC6-440B-AFA0-C8FE01622215}"/>
          </ac:picMkLst>
        </pc:picChg>
      </pc:sldChg>
      <pc:sldChg chg="del">
        <pc:chgData name="Parth" userId="45dc22c4-ca0b-4be7-ab5a-3ef74f0a344d" providerId="ADAL" clId="{8485FD18-37B2-4F90-912F-C47EDC0F2638}" dt="2020-10-04T15:38:16.154" v="70" actId="2696"/>
        <pc:sldMkLst>
          <pc:docMk/>
          <pc:sldMk cId="2622895971" sldId="421"/>
        </pc:sldMkLst>
      </pc:sldChg>
      <pc:sldChg chg="add del">
        <pc:chgData name="Parth" userId="45dc22c4-ca0b-4be7-ab5a-3ef74f0a344d" providerId="ADAL" clId="{8485FD18-37B2-4F90-912F-C47EDC0F2638}" dt="2020-10-20T16:28:38.424" v="7691" actId="2696"/>
        <pc:sldMkLst>
          <pc:docMk/>
          <pc:sldMk cId="1633698074" sldId="422"/>
        </pc:sldMkLst>
      </pc:sldChg>
      <pc:sldChg chg="modSp add">
        <pc:chgData name="Parth" userId="45dc22c4-ca0b-4be7-ab5a-3ef74f0a344d" providerId="ADAL" clId="{8485FD18-37B2-4F90-912F-C47EDC0F2638}" dt="2020-10-20T16:32:31.800" v="8082" actId="20577"/>
        <pc:sldMkLst>
          <pc:docMk/>
          <pc:sldMk cId="2559012141" sldId="422"/>
        </pc:sldMkLst>
        <pc:spChg chg="mod">
          <ac:chgData name="Parth" userId="45dc22c4-ca0b-4be7-ab5a-3ef74f0a344d" providerId="ADAL" clId="{8485FD18-37B2-4F90-912F-C47EDC0F2638}" dt="2020-10-20T16:32:31.800" v="8082" actId="20577"/>
          <ac:spMkLst>
            <pc:docMk/>
            <pc:sldMk cId="2559012141" sldId="422"/>
            <ac:spMk id="3" creationId="{481D7DF6-8BF6-4549-A8D9-2BD8216783B0}"/>
          </ac:spMkLst>
        </pc:spChg>
      </pc:sldChg>
      <pc:sldChg chg="del">
        <pc:chgData name="Parth" userId="45dc22c4-ca0b-4be7-ab5a-3ef74f0a344d" providerId="ADAL" clId="{8485FD18-37B2-4F90-912F-C47EDC0F2638}" dt="2020-10-04T15:38:16.167" v="71" actId="2696"/>
        <pc:sldMkLst>
          <pc:docMk/>
          <pc:sldMk cId="4071874132" sldId="422"/>
        </pc:sldMkLst>
      </pc:sldChg>
      <pc:sldChg chg="addSp delSp modSp add mod modClrScheme chgLayout modNotesTx">
        <pc:chgData name="Parth" userId="45dc22c4-ca0b-4be7-ab5a-3ef74f0a344d" providerId="ADAL" clId="{8485FD18-37B2-4F90-912F-C47EDC0F2638}" dt="2020-10-20T18:43:18.034" v="8569" actId="14100"/>
        <pc:sldMkLst>
          <pc:docMk/>
          <pc:sldMk cId="2862721239" sldId="423"/>
        </pc:sldMkLst>
        <pc:spChg chg="del">
          <ac:chgData name="Parth" userId="45dc22c4-ca0b-4be7-ab5a-3ef74f0a344d" providerId="ADAL" clId="{8485FD18-37B2-4F90-912F-C47EDC0F2638}" dt="2020-10-20T16:32:58.373" v="8084" actId="26606"/>
          <ac:spMkLst>
            <pc:docMk/>
            <pc:sldMk cId="2862721239" sldId="423"/>
            <ac:spMk id="2" creationId="{1A5A8DF5-B793-48A3-AA67-11F780BF211C}"/>
          </ac:spMkLst>
        </pc:spChg>
        <pc:spChg chg="del">
          <ac:chgData name="Parth" userId="45dc22c4-ca0b-4be7-ab5a-3ef74f0a344d" providerId="ADAL" clId="{8485FD18-37B2-4F90-912F-C47EDC0F2638}" dt="2020-10-20T16:32:58.373" v="8084" actId="26606"/>
          <ac:spMkLst>
            <pc:docMk/>
            <pc:sldMk cId="2862721239" sldId="423"/>
            <ac:spMk id="3" creationId="{C8C549C4-4838-496A-943C-D3E3DF6D48DE}"/>
          </ac:spMkLst>
        </pc:spChg>
        <pc:spChg chg="del">
          <ac:chgData name="Parth" userId="45dc22c4-ca0b-4be7-ab5a-3ef74f0a344d" providerId="ADAL" clId="{8485FD18-37B2-4F90-912F-C47EDC0F2638}" dt="2020-10-20T16:32:58.373" v="8084" actId="26606"/>
          <ac:spMkLst>
            <pc:docMk/>
            <pc:sldMk cId="2862721239" sldId="423"/>
            <ac:spMk id="4" creationId="{BA2B7EDF-C632-4576-A51E-8D457366C945}"/>
          </ac:spMkLst>
        </pc:spChg>
        <pc:spChg chg="del">
          <ac:chgData name="Parth" userId="45dc22c4-ca0b-4be7-ab5a-3ef74f0a344d" providerId="ADAL" clId="{8485FD18-37B2-4F90-912F-C47EDC0F2638}" dt="2020-10-20T16:32:58.373" v="8084" actId="26606"/>
          <ac:spMkLst>
            <pc:docMk/>
            <pc:sldMk cId="2862721239" sldId="423"/>
            <ac:spMk id="5" creationId="{D12FD650-68F7-4D8E-9CDB-8922F779030D}"/>
          </ac:spMkLst>
        </pc:spChg>
        <pc:spChg chg="del">
          <ac:chgData name="Parth" userId="45dc22c4-ca0b-4be7-ab5a-3ef74f0a344d" providerId="ADAL" clId="{8485FD18-37B2-4F90-912F-C47EDC0F2638}" dt="2020-10-20T16:32:58.373" v="8084" actId="26606"/>
          <ac:spMkLst>
            <pc:docMk/>
            <pc:sldMk cId="2862721239" sldId="423"/>
            <ac:spMk id="6" creationId="{1FFB8DC7-BC8F-46B6-94A1-86BE9B0D4585}"/>
          </ac:spMkLst>
        </pc:spChg>
        <pc:spChg chg="mod ord">
          <ac:chgData name="Parth" userId="45dc22c4-ca0b-4be7-ab5a-3ef74f0a344d" providerId="ADAL" clId="{8485FD18-37B2-4F90-912F-C47EDC0F2638}" dt="2020-10-20T18:20:52.212" v="8122" actId="26606"/>
          <ac:spMkLst>
            <pc:docMk/>
            <pc:sldMk cId="2862721239" sldId="423"/>
            <ac:spMk id="7" creationId="{15EC38F9-D41C-4DBC-BC65-FC880BC4BC32}"/>
          </ac:spMkLst>
        </pc:spChg>
        <pc:spChg chg="add mod">
          <ac:chgData name="Parth" userId="45dc22c4-ca0b-4be7-ab5a-3ef74f0a344d" providerId="ADAL" clId="{8485FD18-37B2-4F90-912F-C47EDC0F2638}" dt="2020-10-20T18:20:52.212" v="8122" actId="26606"/>
          <ac:spMkLst>
            <pc:docMk/>
            <pc:sldMk cId="2862721239" sldId="423"/>
            <ac:spMk id="12" creationId="{85252FC4-3043-4B50-830F-7EA3414D8012}"/>
          </ac:spMkLst>
        </pc:spChg>
        <pc:spChg chg="add del mod">
          <ac:chgData name="Parth" userId="45dc22c4-ca0b-4be7-ab5a-3ef74f0a344d" providerId="ADAL" clId="{8485FD18-37B2-4F90-912F-C47EDC0F2638}" dt="2020-10-20T18:20:52.212" v="8122" actId="26606"/>
          <ac:spMkLst>
            <pc:docMk/>
            <pc:sldMk cId="2862721239" sldId="423"/>
            <ac:spMk id="14" creationId="{822CB7EC-C409-4A77-8DA9-ADACFADF7557}"/>
          </ac:spMkLst>
        </pc:spChg>
        <pc:spChg chg="add del mod">
          <ac:chgData name="Parth" userId="45dc22c4-ca0b-4be7-ab5a-3ef74f0a344d" providerId="ADAL" clId="{8485FD18-37B2-4F90-912F-C47EDC0F2638}" dt="2020-10-20T18:25:34.154" v="8151" actId="478"/>
          <ac:spMkLst>
            <pc:docMk/>
            <pc:sldMk cId="2862721239" sldId="423"/>
            <ac:spMk id="19" creationId="{D36E0C29-85D9-4B35-BBC4-5008DDD1BE4A}"/>
          </ac:spMkLst>
        </pc:spChg>
        <pc:picChg chg="add del mod">
          <ac:chgData name="Parth" userId="45dc22c4-ca0b-4be7-ab5a-3ef74f0a344d" providerId="ADAL" clId="{8485FD18-37B2-4F90-912F-C47EDC0F2638}" dt="2020-10-20T18:24:48.121" v="8144" actId="478"/>
          <ac:picMkLst>
            <pc:docMk/>
            <pc:sldMk cId="2862721239" sldId="423"/>
            <ac:picMk id="8" creationId="{030A0D1B-C639-4237-AE64-D7E7A59D6445}"/>
          </ac:picMkLst>
        </pc:picChg>
        <pc:picChg chg="add mod">
          <ac:chgData name="Parth" userId="45dc22c4-ca0b-4be7-ab5a-3ef74f0a344d" providerId="ADAL" clId="{8485FD18-37B2-4F90-912F-C47EDC0F2638}" dt="2020-10-20T18:43:18.034" v="8569" actId="14100"/>
          <ac:picMkLst>
            <pc:docMk/>
            <pc:sldMk cId="2862721239" sldId="423"/>
            <ac:picMk id="9" creationId="{D4510C1D-5313-43C8-A9D2-6575AA4F58D3}"/>
          </ac:picMkLst>
        </pc:picChg>
      </pc:sldChg>
      <pc:sldChg chg="del">
        <pc:chgData name="Parth" userId="45dc22c4-ca0b-4be7-ab5a-3ef74f0a344d" providerId="ADAL" clId="{8485FD18-37B2-4F90-912F-C47EDC0F2638}" dt="2020-10-04T15:38:16.186" v="72" actId="2696"/>
        <pc:sldMkLst>
          <pc:docMk/>
          <pc:sldMk cId="3579476288" sldId="423"/>
        </pc:sldMkLst>
      </pc:sldChg>
      <pc:sldChg chg="addSp delSp modSp add mod ord modClrScheme chgLayout">
        <pc:chgData name="Parth" userId="45dc22c4-ca0b-4be7-ab5a-3ef74f0a344d" providerId="ADAL" clId="{8485FD18-37B2-4F90-912F-C47EDC0F2638}" dt="2020-10-20T18:42:52.681" v="8568" actId="1076"/>
        <pc:sldMkLst>
          <pc:docMk/>
          <pc:sldMk cId="243386176" sldId="424"/>
        </pc:sldMkLst>
        <pc:spChg chg="del">
          <ac:chgData name="Parth" userId="45dc22c4-ca0b-4be7-ab5a-3ef74f0a344d" providerId="ADAL" clId="{8485FD18-37B2-4F90-912F-C47EDC0F2638}" dt="2020-10-20T18:25:47.315" v="8155" actId="26606"/>
          <ac:spMkLst>
            <pc:docMk/>
            <pc:sldMk cId="243386176" sldId="424"/>
            <ac:spMk id="2" creationId="{B52C0FD0-6892-4676-975E-5FE9F2BDC5D3}"/>
          </ac:spMkLst>
        </pc:spChg>
        <pc:spChg chg="del">
          <ac:chgData name="Parth" userId="45dc22c4-ca0b-4be7-ab5a-3ef74f0a344d" providerId="ADAL" clId="{8485FD18-37B2-4F90-912F-C47EDC0F2638}" dt="2020-10-20T18:25:47.315" v="8155" actId="26606"/>
          <ac:spMkLst>
            <pc:docMk/>
            <pc:sldMk cId="243386176" sldId="424"/>
            <ac:spMk id="3" creationId="{11A5A152-0EB3-4B82-B8D8-ED7E91B0D5D1}"/>
          </ac:spMkLst>
        </pc:spChg>
        <pc:spChg chg="del">
          <ac:chgData name="Parth" userId="45dc22c4-ca0b-4be7-ab5a-3ef74f0a344d" providerId="ADAL" clId="{8485FD18-37B2-4F90-912F-C47EDC0F2638}" dt="2020-10-20T18:25:47.315" v="8155" actId="26606"/>
          <ac:spMkLst>
            <pc:docMk/>
            <pc:sldMk cId="243386176" sldId="424"/>
            <ac:spMk id="4" creationId="{6B7EBB9D-B1A5-4022-B3C6-E2DB8F27F586}"/>
          </ac:spMkLst>
        </pc:spChg>
        <pc:spChg chg="mod">
          <ac:chgData name="Parth" userId="45dc22c4-ca0b-4be7-ab5a-3ef74f0a344d" providerId="ADAL" clId="{8485FD18-37B2-4F90-912F-C47EDC0F2638}" dt="2020-10-20T18:25:47.315" v="8155" actId="26606"/>
          <ac:spMkLst>
            <pc:docMk/>
            <pc:sldMk cId="243386176" sldId="424"/>
            <ac:spMk id="5" creationId="{13ED2C1E-F355-4275-83CE-366FFAC2B913}"/>
          </ac:spMkLst>
        </pc:spChg>
        <pc:spChg chg="add mod">
          <ac:chgData name="Parth" userId="45dc22c4-ca0b-4be7-ab5a-3ef74f0a344d" providerId="ADAL" clId="{8485FD18-37B2-4F90-912F-C47EDC0F2638}" dt="2020-10-20T18:25:59.960" v="8156"/>
          <ac:spMkLst>
            <pc:docMk/>
            <pc:sldMk cId="243386176" sldId="424"/>
            <ac:spMk id="10" creationId="{4085AC8E-B6BF-4423-814F-6091D4D71F58}"/>
          </ac:spMkLst>
        </pc:spChg>
        <pc:spChg chg="add mod">
          <ac:chgData name="Parth" userId="45dc22c4-ca0b-4be7-ab5a-3ef74f0a344d" providerId="ADAL" clId="{8485FD18-37B2-4F90-912F-C47EDC0F2638}" dt="2020-10-20T18:42:52.681" v="8568" actId="1076"/>
          <ac:spMkLst>
            <pc:docMk/>
            <pc:sldMk cId="243386176" sldId="424"/>
            <ac:spMk id="12" creationId="{BB7832D6-D2C1-4D21-AE1E-51A82FFE3F5E}"/>
          </ac:spMkLst>
        </pc:spChg>
      </pc:sldChg>
      <pc:sldChg chg="del">
        <pc:chgData name="Parth" userId="45dc22c4-ca0b-4be7-ab5a-3ef74f0a344d" providerId="ADAL" clId="{8485FD18-37B2-4F90-912F-C47EDC0F2638}" dt="2020-10-04T15:38:16.096" v="69" actId="2696"/>
        <pc:sldMkLst>
          <pc:docMk/>
          <pc:sldMk cId="1392361355" sldId="424"/>
        </pc:sldMkLst>
      </pc:sldChg>
      <pc:sldChg chg="del">
        <pc:chgData name="Parth" userId="45dc22c4-ca0b-4be7-ab5a-3ef74f0a344d" providerId="ADAL" clId="{8485FD18-37B2-4F90-912F-C47EDC0F2638}" dt="2020-10-04T15:38:16.246" v="73" actId="2696"/>
        <pc:sldMkLst>
          <pc:docMk/>
          <pc:sldMk cId="1885622442" sldId="425"/>
        </pc:sldMkLst>
      </pc:sldChg>
      <pc:sldChg chg="modSp add del ord">
        <pc:chgData name="Parth" userId="45dc22c4-ca0b-4be7-ab5a-3ef74f0a344d" providerId="ADAL" clId="{8485FD18-37B2-4F90-912F-C47EDC0F2638}" dt="2020-10-20T18:56:45.093" v="8773" actId="2696"/>
        <pc:sldMkLst>
          <pc:docMk/>
          <pc:sldMk cId="3659322053" sldId="425"/>
        </pc:sldMkLst>
        <pc:spChg chg="mod">
          <ac:chgData name="Parth" userId="45dc22c4-ca0b-4be7-ab5a-3ef74f0a344d" providerId="ADAL" clId="{8485FD18-37B2-4F90-912F-C47EDC0F2638}" dt="2020-10-20T18:55:57.851" v="8760" actId="20577"/>
          <ac:spMkLst>
            <pc:docMk/>
            <pc:sldMk cId="3659322053" sldId="425"/>
            <ac:spMk id="12" creationId="{BB7832D6-D2C1-4D21-AE1E-51A82FFE3F5E}"/>
          </ac:spMkLst>
        </pc:spChg>
      </pc:sldChg>
      <pc:sldChg chg="del">
        <pc:chgData name="Parth" userId="45dc22c4-ca0b-4be7-ab5a-3ef74f0a344d" providerId="ADAL" clId="{8485FD18-37B2-4F90-912F-C47EDC0F2638}" dt="2020-10-04T15:38:16.718" v="81" actId="2696"/>
        <pc:sldMkLst>
          <pc:docMk/>
          <pc:sldMk cId="535807493" sldId="426"/>
        </pc:sldMkLst>
      </pc:sldChg>
      <pc:sldChg chg="modSp add">
        <pc:chgData name="Parth" userId="45dc22c4-ca0b-4be7-ab5a-3ef74f0a344d" providerId="ADAL" clId="{8485FD18-37B2-4F90-912F-C47EDC0F2638}" dt="2020-10-20T18:50:05.108" v="8711" actId="33524"/>
        <pc:sldMkLst>
          <pc:docMk/>
          <pc:sldMk cId="674551787" sldId="426"/>
        </pc:sldMkLst>
        <pc:spChg chg="mod">
          <ac:chgData name="Parth" userId="45dc22c4-ca0b-4be7-ab5a-3ef74f0a344d" providerId="ADAL" clId="{8485FD18-37B2-4F90-912F-C47EDC0F2638}" dt="2020-10-20T18:46:56.222" v="8585"/>
          <ac:spMkLst>
            <pc:docMk/>
            <pc:sldMk cId="674551787" sldId="426"/>
            <ac:spMk id="2" creationId="{88E57069-DB96-4B52-97A5-E08D2D829A57}"/>
          </ac:spMkLst>
        </pc:spChg>
        <pc:spChg chg="mod">
          <ac:chgData name="Parth" userId="45dc22c4-ca0b-4be7-ab5a-3ef74f0a344d" providerId="ADAL" clId="{8485FD18-37B2-4F90-912F-C47EDC0F2638}" dt="2020-10-20T18:50:05.108" v="8711" actId="33524"/>
          <ac:spMkLst>
            <pc:docMk/>
            <pc:sldMk cId="674551787" sldId="426"/>
            <ac:spMk id="3" creationId="{481D7DF6-8BF6-4549-A8D9-2BD8216783B0}"/>
          </ac:spMkLst>
        </pc:spChg>
      </pc:sldChg>
      <pc:sldChg chg="del">
        <pc:chgData name="Parth" userId="45dc22c4-ca0b-4be7-ab5a-3ef74f0a344d" providerId="ADAL" clId="{8485FD18-37B2-4F90-912F-C47EDC0F2638}" dt="2020-10-04T15:38:15.914" v="61" actId="2696"/>
        <pc:sldMkLst>
          <pc:docMk/>
          <pc:sldMk cId="61897536" sldId="427"/>
        </pc:sldMkLst>
      </pc:sldChg>
      <pc:sldChg chg="addSp delSp modSp add">
        <pc:chgData name="Parth" userId="45dc22c4-ca0b-4be7-ab5a-3ef74f0a344d" providerId="ADAL" clId="{8485FD18-37B2-4F90-912F-C47EDC0F2638}" dt="2020-10-20T18:49:54.392" v="8710" actId="14100"/>
        <pc:sldMkLst>
          <pc:docMk/>
          <pc:sldMk cId="3806741621" sldId="427"/>
        </pc:sldMkLst>
        <pc:spChg chg="del">
          <ac:chgData name="Parth" userId="45dc22c4-ca0b-4be7-ab5a-3ef74f0a344d" providerId="ADAL" clId="{8485FD18-37B2-4F90-912F-C47EDC0F2638}" dt="2020-10-20T18:48:41.753" v="8693" actId="478"/>
          <ac:spMkLst>
            <pc:docMk/>
            <pc:sldMk cId="3806741621" sldId="427"/>
            <ac:spMk id="3" creationId="{481D7DF6-8BF6-4549-A8D9-2BD8216783B0}"/>
          </ac:spMkLst>
        </pc:spChg>
        <pc:spChg chg="add del mod">
          <ac:chgData name="Parth" userId="45dc22c4-ca0b-4be7-ab5a-3ef74f0a344d" providerId="ADAL" clId="{8485FD18-37B2-4F90-912F-C47EDC0F2638}" dt="2020-10-20T18:48:43.972" v="8695" actId="478"/>
          <ac:spMkLst>
            <pc:docMk/>
            <pc:sldMk cId="3806741621" sldId="427"/>
            <ac:spMk id="7" creationId="{A3FF881A-0486-4C42-8C93-F16221933F3D}"/>
          </ac:spMkLst>
        </pc:spChg>
        <pc:picChg chg="add mod">
          <ac:chgData name="Parth" userId="45dc22c4-ca0b-4be7-ab5a-3ef74f0a344d" providerId="ADAL" clId="{8485FD18-37B2-4F90-912F-C47EDC0F2638}" dt="2020-10-20T18:49:36.438" v="8704" actId="1076"/>
          <ac:picMkLst>
            <pc:docMk/>
            <pc:sldMk cId="3806741621" sldId="427"/>
            <ac:picMk id="8" creationId="{2AEB5E54-52D1-4A81-BD23-DFEFEE68B63A}"/>
          </ac:picMkLst>
        </pc:picChg>
        <pc:picChg chg="add mod ord">
          <ac:chgData name="Parth" userId="45dc22c4-ca0b-4be7-ab5a-3ef74f0a344d" providerId="ADAL" clId="{8485FD18-37B2-4F90-912F-C47EDC0F2638}" dt="2020-10-20T18:49:54.392" v="8710" actId="14100"/>
          <ac:picMkLst>
            <pc:docMk/>
            <pc:sldMk cId="3806741621" sldId="427"/>
            <ac:picMk id="9" creationId="{2A60D638-9E7C-443A-9F06-8281CBE18878}"/>
          </ac:picMkLst>
        </pc:picChg>
      </pc:sldChg>
      <pc:sldChg chg="modSp add ord">
        <pc:chgData name="Parth" userId="45dc22c4-ca0b-4be7-ab5a-3ef74f0a344d" providerId="ADAL" clId="{8485FD18-37B2-4F90-912F-C47EDC0F2638}" dt="2020-10-20T18:59:21.163" v="8881" actId="20577"/>
        <pc:sldMkLst>
          <pc:docMk/>
          <pc:sldMk cId="871164248" sldId="428"/>
        </pc:sldMkLst>
        <pc:spChg chg="mod">
          <ac:chgData name="Parth" userId="45dc22c4-ca0b-4be7-ab5a-3ef74f0a344d" providerId="ADAL" clId="{8485FD18-37B2-4F90-912F-C47EDC0F2638}" dt="2020-10-20T18:59:21.163" v="8881" actId="20577"/>
          <ac:spMkLst>
            <pc:docMk/>
            <pc:sldMk cId="871164248" sldId="428"/>
            <ac:spMk id="3" creationId="{481D7DF6-8BF6-4549-A8D9-2BD8216783B0}"/>
          </ac:spMkLst>
        </pc:spChg>
      </pc:sldChg>
      <pc:sldChg chg="del">
        <pc:chgData name="Parth" userId="45dc22c4-ca0b-4be7-ab5a-3ef74f0a344d" providerId="ADAL" clId="{8485FD18-37B2-4F90-912F-C47EDC0F2638}" dt="2020-10-04T15:38:15.940" v="63" actId="2696"/>
        <pc:sldMkLst>
          <pc:docMk/>
          <pc:sldMk cId="3222052092" sldId="428"/>
        </pc:sldMkLst>
      </pc:sldChg>
      <pc:sldChg chg="del">
        <pc:chgData name="Parth" userId="45dc22c4-ca0b-4be7-ab5a-3ef74f0a344d" providerId="ADAL" clId="{8485FD18-37B2-4F90-912F-C47EDC0F2638}" dt="2020-10-04T15:38:16.775" v="82" actId="2696"/>
        <pc:sldMkLst>
          <pc:docMk/>
          <pc:sldMk cId="2821103423" sldId="429"/>
        </pc:sldMkLst>
      </pc:sldChg>
      <pc:sldChg chg="modSp add">
        <pc:chgData name="Parth" userId="45dc22c4-ca0b-4be7-ab5a-3ef74f0a344d" providerId="ADAL" clId="{8485FD18-37B2-4F90-912F-C47EDC0F2638}" dt="2020-10-20T19:00:30.293" v="9073" actId="20577"/>
        <pc:sldMkLst>
          <pc:docMk/>
          <pc:sldMk cId="3587571316" sldId="429"/>
        </pc:sldMkLst>
        <pc:spChg chg="mod">
          <ac:chgData name="Parth" userId="45dc22c4-ca0b-4be7-ab5a-3ef74f0a344d" providerId="ADAL" clId="{8485FD18-37B2-4F90-912F-C47EDC0F2638}" dt="2020-10-20T19:00:30.293" v="9073" actId="20577"/>
          <ac:spMkLst>
            <pc:docMk/>
            <pc:sldMk cId="3587571316" sldId="429"/>
            <ac:spMk id="3" creationId="{481D7DF6-8BF6-4549-A8D9-2BD8216783B0}"/>
          </ac:spMkLst>
        </pc:spChg>
      </pc:sldChg>
      <pc:sldChg chg="del">
        <pc:chgData name="Parth" userId="45dc22c4-ca0b-4be7-ab5a-3ef74f0a344d" providerId="ADAL" clId="{8485FD18-37B2-4F90-912F-C47EDC0F2638}" dt="2020-10-04T15:38:16.315" v="75" actId="2696"/>
        <pc:sldMkLst>
          <pc:docMk/>
          <pc:sldMk cId="806260968" sldId="430"/>
        </pc:sldMkLst>
      </pc:sldChg>
      <pc:sldChg chg="del">
        <pc:chgData name="Parth" userId="45dc22c4-ca0b-4be7-ab5a-3ef74f0a344d" providerId="ADAL" clId="{8485FD18-37B2-4F90-912F-C47EDC0F2638}" dt="2020-10-04T15:38:16.338" v="76" actId="2696"/>
        <pc:sldMkLst>
          <pc:docMk/>
          <pc:sldMk cId="2923107288" sldId="431"/>
        </pc:sldMkLst>
      </pc:sldChg>
      <pc:sldChg chg="del">
        <pc:chgData name="Parth" userId="45dc22c4-ca0b-4be7-ab5a-3ef74f0a344d" providerId="ADAL" clId="{8485FD18-37B2-4F90-912F-C47EDC0F2638}" dt="2020-10-04T15:38:16.304" v="74" actId="2696"/>
        <pc:sldMkLst>
          <pc:docMk/>
          <pc:sldMk cId="4078246167" sldId="432"/>
        </pc:sldMkLst>
      </pc:sldChg>
      <pc:sldChg chg="del">
        <pc:chgData name="Parth" userId="45dc22c4-ca0b-4be7-ab5a-3ef74f0a344d" providerId="ADAL" clId="{8485FD18-37B2-4F90-912F-C47EDC0F2638}" dt="2020-10-04T15:38:16.392" v="77" actId="2696"/>
        <pc:sldMkLst>
          <pc:docMk/>
          <pc:sldMk cId="569472849" sldId="433"/>
        </pc:sldMkLst>
      </pc:sldChg>
      <pc:sldChg chg="del">
        <pc:chgData name="Parth" userId="45dc22c4-ca0b-4be7-ab5a-3ef74f0a344d" providerId="ADAL" clId="{8485FD18-37B2-4F90-912F-C47EDC0F2638}" dt="2020-10-04T15:38:16.494" v="78" actId="2696"/>
        <pc:sldMkLst>
          <pc:docMk/>
          <pc:sldMk cId="3613519121" sldId="434"/>
        </pc:sldMkLst>
      </pc:sldChg>
      <pc:sldChg chg="del">
        <pc:chgData name="Parth" userId="45dc22c4-ca0b-4be7-ab5a-3ef74f0a344d" providerId="ADAL" clId="{8485FD18-37B2-4F90-912F-C47EDC0F2638}" dt="2020-10-04T15:38:16.526" v="79" actId="2696"/>
        <pc:sldMkLst>
          <pc:docMk/>
          <pc:sldMk cId="946780568" sldId="435"/>
        </pc:sldMkLst>
      </pc:sldChg>
      <pc:sldChg chg="del">
        <pc:chgData name="Parth" userId="45dc22c4-ca0b-4be7-ab5a-3ef74f0a344d" providerId="ADAL" clId="{8485FD18-37B2-4F90-912F-C47EDC0F2638}" dt="2020-10-04T15:38:16.578" v="80" actId="2696"/>
        <pc:sldMkLst>
          <pc:docMk/>
          <pc:sldMk cId="2054172170" sldId="436"/>
        </pc:sldMkLst>
      </pc:sldChg>
      <pc:sldChg chg="del">
        <pc:chgData name="Parth" userId="45dc22c4-ca0b-4be7-ab5a-3ef74f0a344d" providerId="ADAL" clId="{8485FD18-37B2-4F90-912F-C47EDC0F2638}" dt="2020-10-04T15:38:16.788" v="83" actId="2696"/>
        <pc:sldMkLst>
          <pc:docMk/>
          <pc:sldMk cId="3354875303" sldId="437"/>
        </pc:sldMkLst>
      </pc:sldChg>
      <pc:sldChg chg="del">
        <pc:chgData name="Parth" userId="45dc22c4-ca0b-4be7-ab5a-3ef74f0a344d" providerId="ADAL" clId="{8485FD18-37B2-4F90-912F-C47EDC0F2638}" dt="2020-10-04T15:38:16.844" v="84" actId="2696"/>
        <pc:sldMkLst>
          <pc:docMk/>
          <pc:sldMk cId="2184222502" sldId="438"/>
        </pc:sldMkLst>
      </pc:sldChg>
      <pc:sldChg chg="del">
        <pc:chgData name="Parth" userId="45dc22c4-ca0b-4be7-ab5a-3ef74f0a344d" providerId="ADAL" clId="{8485FD18-37B2-4F90-912F-C47EDC0F2638}" dt="2020-10-04T15:38:16.920" v="85" actId="2696"/>
        <pc:sldMkLst>
          <pc:docMk/>
          <pc:sldMk cId="3307773906" sldId="439"/>
        </pc:sldMkLst>
      </pc:sldChg>
      <pc:sldChg chg="del">
        <pc:chgData name="Parth" userId="45dc22c4-ca0b-4be7-ab5a-3ef74f0a344d" providerId="ADAL" clId="{8485FD18-37B2-4F90-912F-C47EDC0F2638}" dt="2020-10-04T15:38:16.929" v="86" actId="2696"/>
        <pc:sldMkLst>
          <pc:docMk/>
          <pc:sldMk cId="4123653041" sldId="440"/>
        </pc:sldMkLst>
      </pc:sldChg>
    </pc:docChg>
  </pc:docChgLst>
  <pc:docChgLst>
    <pc:chgData name="Parth" userId="45dc22c4-ca0b-4be7-ab5a-3ef74f0a344d" providerId="ADAL" clId="{7A30F863-7996-44B5-A42B-6C7DD9873174}"/>
    <pc:docChg chg="undo custSel mod addSld delSld modSld sldOrd">
      <pc:chgData name="Parth" userId="45dc22c4-ca0b-4be7-ab5a-3ef74f0a344d" providerId="ADAL" clId="{7A30F863-7996-44B5-A42B-6C7DD9873174}" dt="2020-09-30T16:23:43.549" v="13187" actId="2696"/>
      <pc:docMkLst>
        <pc:docMk/>
      </pc:docMkLst>
      <pc:sldChg chg="modSp">
        <pc:chgData name="Parth" userId="45dc22c4-ca0b-4be7-ab5a-3ef74f0a344d" providerId="ADAL" clId="{7A30F863-7996-44B5-A42B-6C7DD9873174}" dt="2020-09-07T04:31:25.308" v="23" actId="20577"/>
        <pc:sldMkLst>
          <pc:docMk/>
          <pc:sldMk cId="679882661" sldId="367"/>
        </pc:sldMkLst>
        <pc:spChg chg="mod">
          <ac:chgData name="Parth" userId="45dc22c4-ca0b-4be7-ab5a-3ef74f0a344d" providerId="ADAL" clId="{7A30F863-7996-44B5-A42B-6C7DD9873174}" dt="2020-09-07T04:31:25.308" v="23" actId="20577"/>
          <ac:spMkLst>
            <pc:docMk/>
            <pc:sldMk cId="679882661" sldId="367"/>
            <ac:spMk id="5" creationId="{00000000-0000-0000-0000-000000000000}"/>
          </ac:spMkLst>
        </pc:spChg>
      </pc:sldChg>
      <pc:sldChg chg="modSp">
        <pc:chgData name="Parth" userId="45dc22c4-ca0b-4be7-ab5a-3ef74f0a344d" providerId="ADAL" clId="{7A30F863-7996-44B5-A42B-6C7DD9873174}" dt="2020-09-07T04:37:59.612" v="233" actId="20577"/>
        <pc:sldMkLst>
          <pc:docMk/>
          <pc:sldMk cId="2537120426" sldId="369"/>
        </pc:sldMkLst>
        <pc:spChg chg="mod">
          <ac:chgData name="Parth" userId="45dc22c4-ca0b-4be7-ab5a-3ef74f0a344d" providerId="ADAL" clId="{7A30F863-7996-44B5-A42B-6C7DD9873174}" dt="2020-09-07T04:33:32.369" v="75" actId="20577"/>
          <ac:spMkLst>
            <pc:docMk/>
            <pc:sldMk cId="2537120426" sldId="369"/>
            <ac:spMk id="2" creationId="{483E4C22-C0DD-4934-9762-4A4E03865531}"/>
          </ac:spMkLst>
        </pc:spChg>
        <pc:spChg chg="mod">
          <ac:chgData name="Parth" userId="45dc22c4-ca0b-4be7-ab5a-3ef74f0a344d" providerId="ADAL" clId="{7A30F863-7996-44B5-A42B-6C7DD9873174}" dt="2020-09-07T04:37:59.612" v="233" actId="20577"/>
          <ac:spMkLst>
            <pc:docMk/>
            <pc:sldMk cId="2537120426" sldId="369"/>
            <ac:spMk id="3" creationId="{749F716E-8415-4E35-B52C-7FFC9D757050}"/>
          </ac:spMkLst>
        </pc:spChg>
      </pc:sldChg>
      <pc:sldChg chg="addSp modSp add">
        <pc:chgData name="Parth" userId="45dc22c4-ca0b-4be7-ab5a-3ef74f0a344d" providerId="ADAL" clId="{7A30F863-7996-44B5-A42B-6C7DD9873174}" dt="2020-09-13T23:34:51.619" v="2500" actId="2085"/>
        <pc:sldMkLst>
          <pc:docMk/>
          <pc:sldMk cId="72924638" sldId="370"/>
        </pc:sldMkLst>
        <pc:spChg chg="mod">
          <ac:chgData name="Parth" userId="45dc22c4-ca0b-4be7-ab5a-3ef74f0a344d" providerId="ADAL" clId="{7A30F863-7996-44B5-A42B-6C7DD9873174}" dt="2020-09-07T04:39:55.011" v="260" actId="20577"/>
          <ac:spMkLst>
            <pc:docMk/>
            <pc:sldMk cId="72924638" sldId="370"/>
            <ac:spMk id="2" creationId="{959E022B-E588-4AB7-97D7-27218B70FD08}"/>
          </ac:spMkLst>
        </pc:spChg>
        <pc:spChg chg="add mod">
          <ac:chgData name="Parth" userId="45dc22c4-ca0b-4be7-ab5a-3ef74f0a344d" providerId="ADAL" clId="{7A30F863-7996-44B5-A42B-6C7DD9873174}" dt="2020-09-13T23:34:51.619" v="2500" actId="2085"/>
          <ac:spMkLst>
            <pc:docMk/>
            <pc:sldMk cId="72924638" sldId="370"/>
            <ac:spMk id="6" creationId="{55D33045-5704-4C2A-9794-DFA95F679A2C}"/>
          </ac:spMkLst>
        </pc:spChg>
        <pc:picChg chg="add mod">
          <ac:chgData name="Parth" userId="45dc22c4-ca0b-4be7-ab5a-3ef74f0a344d" providerId="ADAL" clId="{7A30F863-7996-44B5-A42B-6C7DD9873174}" dt="2020-09-07T04:39:44.819" v="240" actId="1076"/>
          <ac:picMkLst>
            <pc:docMk/>
            <pc:sldMk cId="72924638" sldId="370"/>
            <ac:picMk id="5" creationId="{6B69F8D5-2EE1-4B35-A0F2-130A30DE36AB}"/>
          </ac:picMkLst>
        </pc:picChg>
      </pc:sldChg>
      <pc:sldChg chg="del">
        <pc:chgData name="Parth" userId="45dc22c4-ca0b-4be7-ab5a-3ef74f0a344d" providerId="ADAL" clId="{7A30F863-7996-44B5-A42B-6C7DD9873174}" dt="2020-09-07T04:33:23.867" v="24" actId="2696"/>
        <pc:sldMkLst>
          <pc:docMk/>
          <pc:sldMk cId="1012396569" sldId="370"/>
        </pc:sldMkLst>
      </pc:sldChg>
      <pc:sldChg chg="del">
        <pc:chgData name="Parth" userId="45dc22c4-ca0b-4be7-ab5a-3ef74f0a344d" providerId="ADAL" clId="{7A30F863-7996-44B5-A42B-6C7DD9873174}" dt="2020-09-07T04:33:23.881" v="25" actId="2696"/>
        <pc:sldMkLst>
          <pc:docMk/>
          <pc:sldMk cId="1991266323" sldId="371"/>
        </pc:sldMkLst>
      </pc:sldChg>
      <pc:sldChg chg="addSp modSp add">
        <pc:chgData name="Parth" userId="45dc22c4-ca0b-4be7-ab5a-3ef74f0a344d" providerId="ADAL" clId="{7A30F863-7996-44B5-A42B-6C7DD9873174}" dt="2020-09-07T04:42:50.523" v="524" actId="20577"/>
        <pc:sldMkLst>
          <pc:docMk/>
          <pc:sldMk cId="2266075445" sldId="371"/>
        </pc:sldMkLst>
        <pc:spChg chg="mod">
          <ac:chgData name="Parth" userId="45dc22c4-ca0b-4be7-ab5a-3ef74f0a344d" providerId="ADAL" clId="{7A30F863-7996-44B5-A42B-6C7DD9873174}" dt="2020-09-07T04:40:07.739" v="278" actId="20577"/>
          <ac:spMkLst>
            <pc:docMk/>
            <pc:sldMk cId="2266075445" sldId="371"/>
            <ac:spMk id="2" creationId="{AC872C93-D826-497C-B8A2-01D390A2A74C}"/>
          </ac:spMkLst>
        </pc:spChg>
        <pc:spChg chg="mod">
          <ac:chgData name="Parth" userId="45dc22c4-ca0b-4be7-ab5a-3ef74f0a344d" providerId="ADAL" clId="{7A30F863-7996-44B5-A42B-6C7DD9873174}" dt="2020-09-07T04:42:50.523" v="524" actId="20577"/>
          <ac:spMkLst>
            <pc:docMk/>
            <pc:sldMk cId="2266075445" sldId="371"/>
            <ac:spMk id="3" creationId="{925D68B7-60B5-4013-B0AA-D9904FDBF52A}"/>
          </ac:spMkLst>
        </pc:spChg>
        <pc:picChg chg="add mod">
          <ac:chgData name="Parth" userId="45dc22c4-ca0b-4be7-ab5a-3ef74f0a344d" providerId="ADAL" clId="{7A30F863-7996-44B5-A42B-6C7DD9873174}" dt="2020-09-07T04:41:32.685" v="415" actId="1076"/>
          <ac:picMkLst>
            <pc:docMk/>
            <pc:sldMk cId="2266075445" sldId="371"/>
            <ac:picMk id="5" creationId="{2E714E25-37EA-497F-9EE1-FBAEC921C7BE}"/>
          </ac:picMkLst>
        </pc:picChg>
      </pc:sldChg>
      <pc:sldChg chg="del">
        <pc:chgData name="Parth" userId="45dc22c4-ca0b-4be7-ab5a-3ef74f0a344d" providerId="ADAL" clId="{7A30F863-7996-44B5-A42B-6C7DD9873174}" dt="2020-09-07T04:33:23.890" v="26" actId="2696"/>
        <pc:sldMkLst>
          <pc:docMk/>
          <pc:sldMk cId="1871040391" sldId="372"/>
        </pc:sldMkLst>
      </pc:sldChg>
      <pc:sldChg chg="modSp add modNotesTx">
        <pc:chgData name="Parth" userId="45dc22c4-ca0b-4be7-ab5a-3ef74f0a344d" providerId="ADAL" clId="{7A30F863-7996-44B5-A42B-6C7DD9873174}" dt="2020-09-07T04:50:57.332" v="1126" actId="20577"/>
        <pc:sldMkLst>
          <pc:docMk/>
          <pc:sldMk cId="1923891490" sldId="372"/>
        </pc:sldMkLst>
        <pc:spChg chg="mod">
          <ac:chgData name="Parth" userId="45dc22c4-ca0b-4be7-ab5a-3ef74f0a344d" providerId="ADAL" clId="{7A30F863-7996-44B5-A42B-6C7DD9873174}" dt="2020-09-07T04:43:09.878" v="543" actId="20577"/>
          <ac:spMkLst>
            <pc:docMk/>
            <pc:sldMk cId="1923891490" sldId="372"/>
            <ac:spMk id="2" creationId="{AC872C93-D826-497C-B8A2-01D390A2A74C}"/>
          </ac:spMkLst>
        </pc:spChg>
        <pc:spChg chg="mod">
          <ac:chgData name="Parth" userId="45dc22c4-ca0b-4be7-ab5a-3ef74f0a344d" providerId="ADAL" clId="{7A30F863-7996-44B5-A42B-6C7DD9873174}" dt="2020-09-07T04:46:12.686" v="847" actId="207"/>
          <ac:spMkLst>
            <pc:docMk/>
            <pc:sldMk cId="1923891490" sldId="372"/>
            <ac:spMk id="3" creationId="{925D68B7-60B5-4013-B0AA-D9904FDBF52A}"/>
          </ac:spMkLst>
        </pc:spChg>
        <pc:picChg chg="mod">
          <ac:chgData name="Parth" userId="45dc22c4-ca0b-4be7-ab5a-3ef74f0a344d" providerId="ADAL" clId="{7A30F863-7996-44B5-A42B-6C7DD9873174}" dt="2020-09-07T04:43:15.695" v="546" actId="1076"/>
          <ac:picMkLst>
            <pc:docMk/>
            <pc:sldMk cId="1923891490" sldId="372"/>
            <ac:picMk id="5" creationId="{2E714E25-37EA-497F-9EE1-FBAEC921C7BE}"/>
          </ac:picMkLst>
        </pc:picChg>
      </pc:sldChg>
      <pc:sldChg chg="del">
        <pc:chgData name="Parth" userId="45dc22c4-ca0b-4be7-ab5a-3ef74f0a344d" providerId="ADAL" clId="{7A30F863-7996-44B5-A42B-6C7DD9873174}" dt="2020-09-07T04:33:23.897" v="27" actId="2696"/>
        <pc:sldMkLst>
          <pc:docMk/>
          <pc:sldMk cId="1003303832" sldId="373"/>
        </pc:sldMkLst>
      </pc:sldChg>
      <pc:sldChg chg="addSp delSp modSp add modAnim">
        <pc:chgData name="Parth" userId="45dc22c4-ca0b-4be7-ab5a-3ef74f0a344d" providerId="ADAL" clId="{7A30F863-7996-44B5-A42B-6C7DD9873174}" dt="2020-09-07T04:52:30.906" v="1238" actId="20577"/>
        <pc:sldMkLst>
          <pc:docMk/>
          <pc:sldMk cId="1352607704" sldId="373"/>
        </pc:sldMkLst>
        <pc:spChg chg="mod">
          <ac:chgData name="Parth" userId="45dc22c4-ca0b-4be7-ab5a-3ef74f0a344d" providerId="ADAL" clId="{7A30F863-7996-44B5-A42B-6C7DD9873174}" dt="2020-09-07T04:47:35.894" v="855"/>
          <ac:spMkLst>
            <pc:docMk/>
            <pc:sldMk cId="1352607704" sldId="373"/>
            <ac:spMk id="2" creationId="{AC872C93-D826-497C-B8A2-01D390A2A74C}"/>
          </ac:spMkLst>
        </pc:spChg>
        <pc:spChg chg="mod">
          <ac:chgData name="Parth" userId="45dc22c4-ca0b-4be7-ab5a-3ef74f0a344d" providerId="ADAL" clId="{7A30F863-7996-44B5-A42B-6C7DD9873174}" dt="2020-09-07T04:52:30.906" v="1238" actId="20577"/>
          <ac:spMkLst>
            <pc:docMk/>
            <pc:sldMk cId="1352607704" sldId="373"/>
            <ac:spMk id="3" creationId="{925D68B7-60B5-4013-B0AA-D9904FDBF52A}"/>
          </ac:spMkLst>
        </pc:spChg>
        <pc:spChg chg="add mod">
          <ac:chgData name="Parth" userId="45dc22c4-ca0b-4be7-ab5a-3ef74f0a344d" providerId="ADAL" clId="{7A30F863-7996-44B5-A42B-6C7DD9873174}" dt="2020-09-07T04:48:27.670" v="868" actId="403"/>
          <ac:spMkLst>
            <pc:docMk/>
            <pc:sldMk cId="1352607704" sldId="373"/>
            <ac:spMk id="6" creationId="{F53DBDA5-2BA9-45F8-95B3-92EBED8209B5}"/>
          </ac:spMkLst>
        </pc:spChg>
        <pc:spChg chg="add mod">
          <ac:chgData name="Parth" userId="45dc22c4-ca0b-4be7-ab5a-3ef74f0a344d" providerId="ADAL" clId="{7A30F863-7996-44B5-A42B-6C7DD9873174}" dt="2020-09-07T04:48:36.294" v="875" actId="20577"/>
          <ac:spMkLst>
            <pc:docMk/>
            <pc:sldMk cId="1352607704" sldId="373"/>
            <ac:spMk id="8" creationId="{A6B651B8-131C-42AC-AA16-F493BE472DAE}"/>
          </ac:spMkLst>
        </pc:spChg>
        <pc:spChg chg="add mod">
          <ac:chgData name="Parth" userId="45dc22c4-ca0b-4be7-ab5a-3ef74f0a344d" providerId="ADAL" clId="{7A30F863-7996-44B5-A42B-6C7DD9873174}" dt="2020-09-07T04:48:46.515" v="886" actId="20577"/>
          <ac:spMkLst>
            <pc:docMk/>
            <pc:sldMk cId="1352607704" sldId="373"/>
            <ac:spMk id="9" creationId="{010CF3EC-00C1-4C3B-9B65-F8EAE39E33D6}"/>
          </ac:spMkLst>
        </pc:spChg>
        <pc:picChg chg="del">
          <ac:chgData name="Parth" userId="45dc22c4-ca0b-4be7-ab5a-3ef74f0a344d" providerId="ADAL" clId="{7A30F863-7996-44B5-A42B-6C7DD9873174}" dt="2020-09-07T04:46:39.988" v="853" actId="478"/>
          <ac:picMkLst>
            <pc:docMk/>
            <pc:sldMk cId="1352607704" sldId="373"/>
            <ac:picMk id="5" creationId="{2E714E25-37EA-497F-9EE1-FBAEC921C7BE}"/>
          </ac:picMkLst>
        </pc:picChg>
        <pc:picChg chg="add mod">
          <ac:chgData name="Parth" userId="45dc22c4-ca0b-4be7-ab5a-3ef74f0a344d" providerId="ADAL" clId="{7A30F863-7996-44B5-A42B-6C7DD9873174}" dt="2020-09-07T04:48:31.450" v="871" actId="1076"/>
          <ac:picMkLst>
            <pc:docMk/>
            <pc:sldMk cId="1352607704" sldId="373"/>
            <ac:picMk id="1026" creationId="{E6214557-B00E-401A-997A-8354E0D7DF70}"/>
          </ac:picMkLst>
        </pc:picChg>
      </pc:sldChg>
      <pc:sldChg chg="addSp delSp modSp add">
        <pc:chgData name="Parth" userId="45dc22c4-ca0b-4be7-ab5a-3ef74f0a344d" providerId="ADAL" clId="{7A30F863-7996-44B5-A42B-6C7DD9873174}" dt="2020-09-07T04:55:45.069" v="1449" actId="1076"/>
        <pc:sldMkLst>
          <pc:docMk/>
          <pc:sldMk cId="2998535617" sldId="374"/>
        </pc:sldMkLst>
        <pc:spChg chg="mod">
          <ac:chgData name="Parth" userId="45dc22c4-ca0b-4be7-ab5a-3ef74f0a344d" providerId="ADAL" clId="{7A30F863-7996-44B5-A42B-6C7DD9873174}" dt="2020-09-07T04:52:45.022" v="1266" actId="20577"/>
          <ac:spMkLst>
            <pc:docMk/>
            <pc:sldMk cId="2998535617" sldId="374"/>
            <ac:spMk id="2" creationId="{4D985935-5FFC-4AD6-BAC1-89C406D52770}"/>
          </ac:spMkLst>
        </pc:spChg>
        <pc:spChg chg="mod">
          <ac:chgData name="Parth" userId="45dc22c4-ca0b-4be7-ab5a-3ef74f0a344d" providerId="ADAL" clId="{7A30F863-7996-44B5-A42B-6C7DD9873174}" dt="2020-09-07T04:54:51.562" v="1436" actId="20577"/>
          <ac:spMkLst>
            <pc:docMk/>
            <pc:sldMk cId="2998535617" sldId="374"/>
            <ac:spMk id="3" creationId="{31A7647B-3D1D-4D18-8378-B5BA44F74C26}"/>
          </ac:spMkLst>
        </pc:spChg>
        <pc:picChg chg="add mod">
          <ac:chgData name="Parth" userId="45dc22c4-ca0b-4be7-ab5a-3ef74f0a344d" providerId="ADAL" clId="{7A30F863-7996-44B5-A42B-6C7DD9873174}" dt="2020-09-07T04:55:45.069" v="1449" actId="1076"/>
          <ac:picMkLst>
            <pc:docMk/>
            <pc:sldMk cId="2998535617" sldId="374"/>
            <ac:picMk id="5" creationId="{3DAC0081-FF5A-46B1-ACD2-F16E5F375A68}"/>
          </ac:picMkLst>
        </pc:picChg>
        <pc:picChg chg="add del mod">
          <ac:chgData name="Parth" userId="45dc22c4-ca0b-4be7-ab5a-3ef74f0a344d" providerId="ADAL" clId="{7A30F863-7996-44B5-A42B-6C7DD9873174}" dt="2020-09-07T04:55:27.973" v="1446" actId="478"/>
          <ac:picMkLst>
            <pc:docMk/>
            <pc:sldMk cId="2998535617" sldId="374"/>
            <ac:picMk id="6" creationId="{BF7DBEEB-F077-45AA-B06C-3F8F914352ED}"/>
          </ac:picMkLst>
        </pc:picChg>
      </pc:sldChg>
      <pc:sldChg chg="del">
        <pc:chgData name="Parth" userId="45dc22c4-ca0b-4be7-ab5a-3ef74f0a344d" providerId="ADAL" clId="{7A30F863-7996-44B5-A42B-6C7DD9873174}" dt="2020-09-07T04:33:25.021" v="39" actId="2696"/>
        <pc:sldMkLst>
          <pc:docMk/>
          <pc:sldMk cId="3405597385" sldId="374"/>
        </pc:sldMkLst>
      </pc:sldChg>
      <pc:sldChg chg="addSp delSp modSp add mod modClrScheme chgLayout modNotesTx">
        <pc:chgData name="Parth" userId="45dc22c4-ca0b-4be7-ab5a-3ef74f0a344d" providerId="ADAL" clId="{7A30F863-7996-44B5-A42B-6C7DD9873174}" dt="2020-09-16T16:56:55.515" v="5241" actId="14734"/>
        <pc:sldMkLst>
          <pc:docMk/>
          <pc:sldMk cId="58657797" sldId="375"/>
        </pc:sldMkLst>
        <pc:spChg chg="mod">
          <ac:chgData name="Parth" userId="45dc22c4-ca0b-4be7-ab5a-3ef74f0a344d" providerId="ADAL" clId="{7A30F863-7996-44B5-A42B-6C7DD9873174}" dt="2020-09-09T15:40:11.830" v="1572" actId="20577"/>
          <ac:spMkLst>
            <pc:docMk/>
            <pc:sldMk cId="58657797" sldId="375"/>
            <ac:spMk id="2" creationId="{ABA3314C-89E9-4DC6-B3F0-EBBF54BD5E20}"/>
          </ac:spMkLst>
        </pc:spChg>
        <pc:spChg chg="mod">
          <ac:chgData name="Parth" userId="45dc22c4-ca0b-4be7-ab5a-3ef74f0a344d" providerId="ADAL" clId="{7A30F863-7996-44B5-A42B-6C7DD9873174}" dt="2020-09-09T15:50:59.502" v="1666" actId="404"/>
          <ac:spMkLst>
            <pc:docMk/>
            <pc:sldMk cId="58657797" sldId="375"/>
            <ac:spMk id="3" creationId="{D5C28627-EC1B-4EFB-8EC0-C92C0F55D1CD}"/>
          </ac:spMkLst>
        </pc:spChg>
        <pc:spChg chg="mod ord">
          <ac:chgData name="Parth" userId="45dc22c4-ca0b-4be7-ab5a-3ef74f0a344d" providerId="ADAL" clId="{7A30F863-7996-44B5-A42B-6C7DD9873174}" dt="2020-09-09T15:39:58.835" v="1559" actId="26606"/>
          <ac:spMkLst>
            <pc:docMk/>
            <pc:sldMk cId="58657797" sldId="375"/>
            <ac:spMk id="4" creationId="{F19818B0-4C29-4461-9EEE-BE76196F65E3}"/>
          </ac:spMkLst>
        </pc:spChg>
        <pc:spChg chg="add mod">
          <ac:chgData name="Parth" userId="45dc22c4-ca0b-4be7-ab5a-3ef74f0a344d" providerId="ADAL" clId="{7A30F863-7996-44B5-A42B-6C7DD9873174}" dt="2020-09-09T15:50:14.149" v="1665" actId="1076"/>
          <ac:spMkLst>
            <pc:docMk/>
            <pc:sldMk cId="58657797" sldId="375"/>
            <ac:spMk id="10" creationId="{977848FF-4045-4092-B5AD-79FD925203F0}"/>
          </ac:spMkLst>
        </pc:spChg>
        <pc:graphicFrameChg chg="add del mod modGraphic">
          <ac:chgData name="Parth" userId="45dc22c4-ca0b-4be7-ab5a-3ef74f0a344d" providerId="ADAL" clId="{7A30F863-7996-44B5-A42B-6C7DD9873174}" dt="2020-09-09T15:46:39.892" v="1597" actId="478"/>
          <ac:graphicFrameMkLst>
            <pc:docMk/>
            <pc:sldMk cId="58657797" sldId="375"/>
            <ac:graphicFrameMk id="6" creationId="{07E433D6-268D-455E-B3AE-9615973F9712}"/>
          </ac:graphicFrameMkLst>
        </pc:graphicFrameChg>
        <pc:graphicFrameChg chg="add mod modGraphic">
          <ac:chgData name="Parth" userId="45dc22c4-ca0b-4be7-ab5a-3ef74f0a344d" providerId="ADAL" clId="{7A30F863-7996-44B5-A42B-6C7DD9873174}" dt="2020-09-16T16:56:55.515" v="5241" actId="14734"/>
          <ac:graphicFrameMkLst>
            <pc:docMk/>
            <pc:sldMk cId="58657797" sldId="375"/>
            <ac:graphicFrameMk id="8" creationId="{07ECCFCE-6B99-4B8C-A3C7-B0CC4032E20E}"/>
          </ac:graphicFrameMkLst>
        </pc:graphicFrameChg>
        <pc:picChg chg="add mod">
          <ac:chgData name="Parth" userId="45dc22c4-ca0b-4be7-ab5a-3ef74f0a344d" providerId="ADAL" clId="{7A30F863-7996-44B5-A42B-6C7DD9873174}" dt="2020-09-09T15:40:28.822" v="1578" actId="1076"/>
          <ac:picMkLst>
            <pc:docMk/>
            <pc:sldMk cId="58657797" sldId="375"/>
            <ac:picMk id="5" creationId="{6AAEEB5F-57D6-4CEE-9243-383470E515A0}"/>
          </ac:picMkLst>
        </pc:picChg>
      </pc:sldChg>
      <pc:sldChg chg="modSp add modAnim">
        <pc:chgData name="Parth" userId="45dc22c4-ca0b-4be7-ab5a-3ef74f0a344d" providerId="ADAL" clId="{7A30F863-7996-44B5-A42B-6C7DD9873174}" dt="2020-09-09T15:53:20.603" v="1914"/>
        <pc:sldMkLst>
          <pc:docMk/>
          <pc:sldMk cId="295832951" sldId="376"/>
        </pc:sldMkLst>
        <pc:spChg chg="mod">
          <ac:chgData name="Parth" userId="45dc22c4-ca0b-4be7-ab5a-3ef74f0a344d" providerId="ADAL" clId="{7A30F863-7996-44B5-A42B-6C7DD9873174}" dt="2020-09-09T15:51:26.325" v="1683" actId="20577"/>
          <ac:spMkLst>
            <pc:docMk/>
            <pc:sldMk cId="295832951" sldId="376"/>
            <ac:spMk id="2" creationId="{892B1FAA-631F-4173-970B-CAA10BDBBE0D}"/>
          </ac:spMkLst>
        </pc:spChg>
        <pc:spChg chg="mod">
          <ac:chgData name="Parth" userId="45dc22c4-ca0b-4be7-ab5a-3ef74f0a344d" providerId="ADAL" clId="{7A30F863-7996-44B5-A42B-6C7DD9873174}" dt="2020-09-09T15:52:29.209" v="1911" actId="20577"/>
          <ac:spMkLst>
            <pc:docMk/>
            <pc:sldMk cId="295832951" sldId="376"/>
            <ac:spMk id="3" creationId="{180A2425-3F0B-43F2-A649-7CB340395A33}"/>
          </ac:spMkLst>
        </pc:spChg>
      </pc:sldChg>
      <pc:sldChg chg="del">
        <pc:chgData name="Parth" userId="45dc22c4-ca0b-4be7-ab5a-3ef74f0a344d" providerId="ADAL" clId="{7A30F863-7996-44B5-A42B-6C7DD9873174}" dt="2020-09-07T04:33:25.006" v="38" actId="2696"/>
        <pc:sldMkLst>
          <pc:docMk/>
          <pc:sldMk cId="1059810509" sldId="376"/>
        </pc:sldMkLst>
      </pc:sldChg>
      <pc:sldChg chg="addSp delSp modSp add delAnim modAnim">
        <pc:chgData name="Parth" userId="45dc22c4-ca0b-4be7-ab5a-3ef74f0a344d" providerId="ADAL" clId="{7A30F863-7996-44B5-A42B-6C7DD9873174}" dt="2020-09-13T23:37:49.422" v="2532" actId="478"/>
        <pc:sldMkLst>
          <pc:docMk/>
          <pc:sldMk cId="3123018811" sldId="377"/>
        </pc:sldMkLst>
        <pc:spChg chg="mod">
          <ac:chgData name="Parth" userId="45dc22c4-ca0b-4be7-ab5a-3ef74f0a344d" providerId="ADAL" clId="{7A30F863-7996-44B5-A42B-6C7DD9873174}" dt="2020-09-13T23:36:41.576" v="2512" actId="113"/>
          <ac:spMkLst>
            <pc:docMk/>
            <pc:sldMk cId="3123018811" sldId="377"/>
            <ac:spMk id="2" creationId="{252BE0EF-F243-4B9E-BCED-C5340DE7E846}"/>
          </ac:spMkLst>
        </pc:spChg>
        <pc:spChg chg="mod">
          <ac:chgData name="Parth" userId="45dc22c4-ca0b-4be7-ab5a-3ef74f0a344d" providerId="ADAL" clId="{7A30F863-7996-44B5-A42B-6C7DD9873174}" dt="2020-09-13T23:37:40.189" v="2530" actId="1076"/>
          <ac:spMkLst>
            <pc:docMk/>
            <pc:sldMk cId="3123018811" sldId="377"/>
            <ac:spMk id="3" creationId="{95B0251C-4EE8-4FEA-9BE1-7C4809B86F41}"/>
          </ac:spMkLst>
        </pc:spChg>
        <pc:spChg chg="add mod">
          <ac:chgData name="Parth" userId="45dc22c4-ca0b-4be7-ab5a-3ef74f0a344d" providerId="ADAL" clId="{7A30F863-7996-44B5-A42B-6C7DD9873174}" dt="2020-09-13T23:30:23.011" v="2233" actId="1076"/>
          <ac:spMkLst>
            <pc:docMk/>
            <pc:sldMk cId="3123018811" sldId="377"/>
            <ac:spMk id="6" creationId="{8CE5A632-A3E8-4DA3-B165-6DE55738C953}"/>
          </ac:spMkLst>
        </pc:spChg>
        <pc:spChg chg="add mod">
          <ac:chgData name="Parth" userId="45dc22c4-ca0b-4be7-ab5a-3ef74f0a344d" providerId="ADAL" clId="{7A30F863-7996-44B5-A42B-6C7DD9873174}" dt="2020-09-13T23:30:23.011" v="2233" actId="1076"/>
          <ac:spMkLst>
            <pc:docMk/>
            <pc:sldMk cId="3123018811" sldId="377"/>
            <ac:spMk id="7" creationId="{55B2446C-D4C6-4E91-AA09-EB43B9901457}"/>
          </ac:spMkLst>
        </pc:spChg>
        <pc:spChg chg="add mod">
          <ac:chgData name="Parth" userId="45dc22c4-ca0b-4be7-ab5a-3ef74f0a344d" providerId="ADAL" clId="{7A30F863-7996-44B5-A42B-6C7DD9873174}" dt="2020-09-13T23:30:23.011" v="2233" actId="1076"/>
          <ac:spMkLst>
            <pc:docMk/>
            <pc:sldMk cId="3123018811" sldId="377"/>
            <ac:spMk id="10" creationId="{DD950253-424D-4AF1-BDBF-9E2DE36E59D1}"/>
          </ac:spMkLst>
        </pc:spChg>
        <pc:spChg chg="add mod">
          <ac:chgData name="Parth" userId="45dc22c4-ca0b-4be7-ab5a-3ef74f0a344d" providerId="ADAL" clId="{7A30F863-7996-44B5-A42B-6C7DD9873174}" dt="2020-09-13T23:30:23.011" v="2233" actId="1076"/>
          <ac:spMkLst>
            <pc:docMk/>
            <pc:sldMk cId="3123018811" sldId="377"/>
            <ac:spMk id="11" creationId="{625E39AF-CF6C-4C01-BAF3-C4CE32DE59EE}"/>
          </ac:spMkLst>
        </pc:spChg>
        <pc:spChg chg="add mod">
          <ac:chgData name="Parth" userId="45dc22c4-ca0b-4be7-ab5a-3ef74f0a344d" providerId="ADAL" clId="{7A30F863-7996-44B5-A42B-6C7DD9873174}" dt="2020-09-13T23:30:23.011" v="2233" actId="1076"/>
          <ac:spMkLst>
            <pc:docMk/>
            <pc:sldMk cId="3123018811" sldId="377"/>
            <ac:spMk id="12" creationId="{43B4C027-E9BB-4B44-B04A-90A13959A456}"/>
          </ac:spMkLst>
        </pc:spChg>
        <pc:spChg chg="add del">
          <ac:chgData name="Parth" userId="45dc22c4-ca0b-4be7-ab5a-3ef74f0a344d" providerId="ADAL" clId="{7A30F863-7996-44B5-A42B-6C7DD9873174}" dt="2020-09-13T23:22:55.775" v="2179"/>
          <ac:spMkLst>
            <pc:docMk/>
            <pc:sldMk cId="3123018811" sldId="377"/>
            <ac:spMk id="13" creationId="{FC70A9CA-23EA-4991-AEE2-3DC361A85D39}"/>
          </ac:spMkLst>
        </pc:spChg>
        <pc:spChg chg="add del">
          <ac:chgData name="Parth" userId="45dc22c4-ca0b-4be7-ab5a-3ef74f0a344d" providerId="ADAL" clId="{7A30F863-7996-44B5-A42B-6C7DD9873174}" dt="2020-09-13T23:22:55.775" v="2179"/>
          <ac:spMkLst>
            <pc:docMk/>
            <pc:sldMk cId="3123018811" sldId="377"/>
            <ac:spMk id="14" creationId="{A109FC57-D1BC-4583-A8B9-A3E4F759949D}"/>
          </ac:spMkLst>
        </pc:spChg>
        <pc:spChg chg="add del">
          <ac:chgData name="Parth" userId="45dc22c4-ca0b-4be7-ab5a-3ef74f0a344d" providerId="ADAL" clId="{7A30F863-7996-44B5-A42B-6C7DD9873174}" dt="2020-09-13T23:22:55.775" v="2179"/>
          <ac:spMkLst>
            <pc:docMk/>
            <pc:sldMk cId="3123018811" sldId="377"/>
            <ac:spMk id="16" creationId="{C694A315-2955-4E56-9256-305E25169E8E}"/>
          </ac:spMkLst>
        </pc:spChg>
        <pc:spChg chg="add del">
          <ac:chgData name="Parth" userId="45dc22c4-ca0b-4be7-ab5a-3ef74f0a344d" providerId="ADAL" clId="{7A30F863-7996-44B5-A42B-6C7DD9873174}" dt="2020-09-13T23:22:55.775" v="2179"/>
          <ac:spMkLst>
            <pc:docMk/>
            <pc:sldMk cId="3123018811" sldId="377"/>
            <ac:spMk id="17" creationId="{6E9E6302-0E4D-4FBA-A01B-B547BAE85773}"/>
          </ac:spMkLst>
        </pc:spChg>
        <pc:spChg chg="add del">
          <ac:chgData name="Parth" userId="45dc22c4-ca0b-4be7-ab5a-3ef74f0a344d" providerId="ADAL" clId="{7A30F863-7996-44B5-A42B-6C7DD9873174}" dt="2020-09-13T23:22:55.775" v="2179"/>
          <ac:spMkLst>
            <pc:docMk/>
            <pc:sldMk cId="3123018811" sldId="377"/>
            <ac:spMk id="18" creationId="{D86A5260-78A5-4649-AEE1-FB2C21330309}"/>
          </ac:spMkLst>
        </pc:spChg>
        <pc:spChg chg="add del mod">
          <ac:chgData name="Parth" userId="45dc22c4-ca0b-4be7-ab5a-3ef74f0a344d" providerId="ADAL" clId="{7A30F863-7996-44B5-A42B-6C7DD9873174}" dt="2020-09-13T23:37:20.281" v="2522" actId="478"/>
          <ac:spMkLst>
            <pc:docMk/>
            <pc:sldMk cId="3123018811" sldId="377"/>
            <ac:spMk id="20" creationId="{40A51665-7DD8-40F3-A4ED-307EA47B8CE5}"/>
          </ac:spMkLst>
        </pc:spChg>
        <pc:spChg chg="add del mod">
          <ac:chgData name="Parth" userId="45dc22c4-ca0b-4be7-ab5a-3ef74f0a344d" providerId="ADAL" clId="{7A30F863-7996-44B5-A42B-6C7DD9873174}" dt="2020-09-13T23:37:09.793" v="2518" actId="478"/>
          <ac:spMkLst>
            <pc:docMk/>
            <pc:sldMk cId="3123018811" sldId="377"/>
            <ac:spMk id="21" creationId="{31A6C9E3-738C-4C86-B39D-CDD9BF48EA16}"/>
          </ac:spMkLst>
        </pc:spChg>
        <pc:spChg chg="add del mod">
          <ac:chgData name="Parth" userId="45dc22c4-ca0b-4be7-ab5a-3ef74f0a344d" providerId="ADAL" clId="{7A30F863-7996-44B5-A42B-6C7DD9873174}" dt="2020-09-13T23:37:18.144" v="2521" actId="1076"/>
          <ac:spMkLst>
            <pc:docMk/>
            <pc:sldMk cId="3123018811" sldId="377"/>
            <ac:spMk id="22" creationId="{015C3439-D29A-4177-9941-EA35B9019433}"/>
          </ac:spMkLst>
        </pc:spChg>
        <pc:spChg chg="add del mod">
          <ac:chgData name="Parth" userId="45dc22c4-ca0b-4be7-ab5a-3ef74f0a344d" providerId="ADAL" clId="{7A30F863-7996-44B5-A42B-6C7DD9873174}" dt="2020-09-13T23:37:07.371" v="2517" actId="478"/>
          <ac:spMkLst>
            <pc:docMk/>
            <pc:sldMk cId="3123018811" sldId="377"/>
            <ac:spMk id="23" creationId="{53E8F604-6C48-44E2-8E50-AF260E94FC67}"/>
          </ac:spMkLst>
        </pc:spChg>
        <pc:spChg chg="add mod">
          <ac:chgData name="Parth" userId="45dc22c4-ca0b-4be7-ab5a-3ef74f0a344d" providerId="ADAL" clId="{7A30F863-7996-44B5-A42B-6C7DD9873174}" dt="2020-09-13T23:30:17.309" v="2232" actId="1076"/>
          <ac:spMkLst>
            <pc:docMk/>
            <pc:sldMk cId="3123018811" sldId="377"/>
            <ac:spMk id="24" creationId="{83F6C50A-4368-47BC-A83E-324DEF555357}"/>
          </ac:spMkLst>
        </pc:spChg>
        <pc:spChg chg="add mod">
          <ac:chgData name="Parth" userId="45dc22c4-ca0b-4be7-ab5a-3ef74f0a344d" providerId="ADAL" clId="{7A30F863-7996-44B5-A42B-6C7DD9873174}" dt="2020-09-13T23:30:17.309" v="2232" actId="1076"/>
          <ac:spMkLst>
            <pc:docMk/>
            <pc:sldMk cId="3123018811" sldId="377"/>
            <ac:spMk id="25" creationId="{0B6B8880-96FD-4B2F-9614-E6D953E8DDA7}"/>
          </ac:spMkLst>
        </pc:spChg>
        <pc:spChg chg="add mod">
          <ac:chgData name="Parth" userId="45dc22c4-ca0b-4be7-ab5a-3ef74f0a344d" providerId="ADAL" clId="{7A30F863-7996-44B5-A42B-6C7DD9873174}" dt="2020-09-13T23:30:17.309" v="2232" actId="1076"/>
          <ac:spMkLst>
            <pc:docMk/>
            <pc:sldMk cId="3123018811" sldId="377"/>
            <ac:spMk id="27" creationId="{6BD09495-A602-446B-809A-D765A8FCBE81}"/>
          </ac:spMkLst>
        </pc:spChg>
        <pc:spChg chg="add mod">
          <ac:chgData name="Parth" userId="45dc22c4-ca0b-4be7-ab5a-3ef74f0a344d" providerId="ADAL" clId="{7A30F863-7996-44B5-A42B-6C7DD9873174}" dt="2020-09-13T23:30:17.309" v="2232" actId="1076"/>
          <ac:spMkLst>
            <pc:docMk/>
            <pc:sldMk cId="3123018811" sldId="377"/>
            <ac:spMk id="28" creationId="{4FF9A599-5FE2-48D5-8BA1-8442D8295F32}"/>
          </ac:spMkLst>
        </pc:spChg>
        <pc:spChg chg="add mod">
          <ac:chgData name="Parth" userId="45dc22c4-ca0b-4be7-ab5a-3ef74f0a344d" providerId="ADAL" clId="{7A30F863-7996-44B5-A42B-6C7DD9873174}" dt="2020-09-13T23:30:17.309" v="2232" actId="1076"/>
          <ac:spMkLst>
            <pc:docMk/>
            <pc:sldMk cId="3123018811" sldId="377"/>
            <ac:spMk id="29" creationId="{734CB49B-5103-45D9-9820-34220BD32DE6}"/>
          </ac:spMkLst>
        </pc:spChg>
        <pc:spChg chg="add del mod">
          <ac:chgData name="Parth" userId="45dc22c4-ca0b-4be7-ab5a-3ef74f0a344d" providerId="ADAL" clId="{7A30F863-7996-44B5-A42B-6C7DD9873174}" dt="2020-09-13T23:37:49.422" v="2532" actId="478"/>
          <ac:spMkLst>
            <pc:docMk/>
            <pc:sldMk cId="3123018811" sldId="377"/>
            <ac:spMk id="31" creationId="{5D0AD570-0EE5-45ED-AE64-025D03415A89}"/>
          </ac:spMkLst>
        </pc:spChg>
        <pc:spChg chg="add del mod">
          <ac:chgData name="Parth" userId="45dc22c4-ca0b-4be7-ab5a-3ef74f0a344d" providerId="ADAL" clId="{7A30F863-7996-44B5-A42B-6C7DD9873174}" dt="2020-09-13T23:37:27.959" v="2525" actId="478"/>
          <ac:spMkLst>
            <pc:docMk/>
            <pc:sldMk cId="3123018811" sldId="377"/>
            <ac:spMk id="32" creationId="{B62BDDDA-0D01-4047-BF09-32D13A1A87DD}"/>
          </ac:spMkLst>
        </pc:spChg>
        <pc:spChg chg="add mod">
          <ac:chgData name="Parth" userId="45dc22c4-ca0b-4be7-ab5a-3ef74f0a344d" providerId="ADAL" clId="{7A30F863-7996-44B5-A42B-6C7DD9873174}" dt="2020-09-13T23:37:36.543" v="2528" actId="1076"/>
          <ac:spMkLst>
            <pc:docMk/>
            <pc:sldMk cId="3123018811" sldId="377"/>
            <ac:spMk id="33" creationId="{F7810F95-570A-4475-884D-96AE5117FBB4}"/>
          </ac:spMkLst>
        </pc:spChg>
        <pc:spChg chg="add del mod">
          <ac:chgData name="Parth" userId="45dc22c4-ca0b-4be7-ab5a-3ef74f0a344d" providerId="ADAL" clId="{7A30F863-7996-44B5-A42B-6C7DD9873174}" dt="2020-09-13T23:28:23.636" v="2195"/>
          <ac:spMkLst>
            <pc:docMk/>
            <pc:sldMk cId="3123018811" sldId="377"/>
            <ac:spMk id="34" creationId="{040E5134-DEB1-4859-B73C-467798704D5A}"/>
          </ac:spMkLst>
        </pc:spChg>
        <pc:spChg chg="add mod">
          <ac:chgData name="Parth" userId="45dc22c4-ca0b-4be7-ab5a-3ef74f0a344d" providerId="ADAL" clId="{7A30F863-7996-44B5-A42B-6C7DD9873174}" dt="2020-09-13T23:37:48.502" v="2531" actId="1076"/>
          <ac:spMkLst>
            <pc:docMk/>
            <pc:sldMk cId="3123018811" sldId="377"/>
            <ac:spMk id="36" creationId="{3E760196-CD2F-451E-B468-0036949DF12F}"/>
          </ac:spMkLst>
        </pc:spChg>
        <pc:spChg chg="add del mod">
          <ac:chgData name="Parth" userId="45dc22c4-ca0b-4be7-ab5a-3ef74f0a344d" providerId="ADAL" clId="{7A30F863-7996-44B5-A42B-6C7DD9873174}" dt="2020-09-13T23:37:30.234" v="2527" actId="478"/>
          <ac:spMkLst>
            <pc:docMk/>
            <pc:sldMk cId="3123018811" sldId="377"/>
            <ac:spMk id="37" creationId="{E47FA925-7813-4EE7-B68D-86F461229618}"/>
          </ac:spMkLst>
        </pc:spChg>
        <pc:spChg chg="add mod">
          <ac:chgData name="Parth" userId="45dc22c4-ca0b-4be7-ab5a-3ef74f0a344d" providerId="ADAL" clId="{7A30F863-7996-44B5-A42B-6C7DD9873174}" dt="2020-09-13T23:37:48.502" v="2531" actId="1076"/>
          <ac:spMkLst>
            <pc:docMk/>
            <pc:sldMk cId="3123018811" sldId="377"/>
            <ac:spMk id="38" creationId="{A3E9A9DA-30E4-4166-A297-39B4CB532370}"/>
          </ac:spMkLst>
        </pc:spChg>
        <pc:spChg chg="add del mod">
          <ac:chgData name="Parth" userId="45dc22c4-ca0b-4be7-ab5a-3ef74f0a344d" providerId="ADAL" clId="{7A30F863-7996-44B5-A42B-6C7DD9873174}" dt="2020-09-13T23:37:29.657" v="2526" actId="478"/>
          <ac:spMkLst>
            <pc:docMk/>
            <pc:sldMk cId="3123018811" sldId="377"/>
            <ac:spMk id="39" creationId="{01748E79-9D28-4E35-80FA-5FF43D844323}"/>
          </ac:spMkLst>
        </pc:spChg>
        <pc:picChg chg="add mod ord">
          <ac:chgData name="Parth" userId="45dc22c4-ca0b-4be7-ab5a-3ef74f0a344d" providerId="ADAL" clId="{7A30F863-7996-44B5-A42B-6C7DD9873174}" dt="2020-09-13T23:28:45.799" v="2199" actId="167"/>
          <ac:picMkLst>
            <pc:docMk/>
            <pc:sldMk cId="3123018811" sldId="377"/>
            <ac:picMk id="5" creationId="{99EE95F1-5A03-4E61-BA26-00B3B260BE30}"/>
          </ac:picMkLst>
        </pc:picChg>
        <pc:cxnChg chg="add mod">
          <ac:chgData name="Parth" userId="45dc22c4-ca0b-4be7-ab5a-3ef74f0a344d" providerId="ADAL" clId="{7A30F863-7996-44B5-A42B-6C7DD9873174}" dt="2020-09-13T23:30:23.011" v="2233" actId="1076"/>
          <ac:cxnSpMkLst>
            <pc:docMk/>
            <pc:sldMk cId="3123018811" sldId="377"/>
            <ac:cxnSpMk id="9" creationId="{5F35CA3F-B74B-4DB6-8687-984277C58546}"/>
          </ac:cxnSpMkLst>
        </pc:cxnChg>
        <pc:cxnChg chg="add del">
          <ac:chgData name="Parth" userId="45dc22c4-ca0b-4be7-ab5a-3ef74f0a344d" providerId="ADAL" clId="{7A30F863-7996-44B5-A42B-6C7DD9873174}" dt="2020-09-13T23:22:55.775" v="2179"/>
          <ac:cxnSpMkLst>
            <pc:docMk/>
            <pc:sldMk cId="3123018811" sldId="377"/>
            <ac:cxnSpMk id="15" creationId="{D22240D3-D8CD-4528-A9A6-CFD24AC6C86D}"/>
          </ac:cxnSpMkLst>
        </pc:cxnChg>
        <pc:cxnChg chg="add del mod">
          <ac:chgData name="Parth" userId="45dc22c4-ca0b-4be7-ab5a-3ef74f0a344d" providerId="ADAL" clId="{7A30F863-7996-44B5-A42B-6C7DD9873174}" dt="2020-09-13T23:37:04.831" v="2516" actId="478"/>
          <ac:cxnSpMkLst>
            <pc:docMk/>
            <pc:sldMk cId="3123018811" sldId="377"/>
            <ac:cxnSpMk id="19" creationId="{58B64014-6703-4066-BD9B-FD68D65F0B60}"/>
          </ac:cxnSpMkLst>
        </pc:cxnChg>
        <pc:cxnChg chg="add mod">
          <ac:chgData name="Parth" userId="45dc22c4-ca0b-4be7-ab5a-3ef74f0a344d" providerId="ADAL" clId="{7A30F863-7996-44B5-A42B-6C7DD9873174}" dt="2020-09-13T23:30:17.309" v="2232" actId="1076"/>
          <ac:cxnSpMkLst>
            <pc:docMk/>
            <pc:sldMk cId="3123018811" sldId="377"/>
            <ac:cxnSpMk id="26" creationId="{D290ACD3-AA12-4705-8954-C5AFDE763435}"/>
          </ac:cxnSpMkLst>
        </pc:cxnChg>
        <pc:cxnChg chg="add del mod">
          <ac:chgData name="Parth" userId="45dc22c4-ca0b-4be7-ab5a-3ef74f0a344d" providerId="ADAL" clId="{7A30F863-7996-44B5-A42B-6C7DD9873174}" dt="2020-09-13T23:37:25.655" v="2523" actId="478"/>
          <ac:cxnSpMkLst>
            <pc:docMk/>
            <pc:sldMk cId="3123018811" sldId="377"/>
            <ac:cxnSpMk id="30" creationId="{495FFCA1-E714-458C-B983-BB7C54366960}"/>
          </ac:cxnSpMkLst>
        </pc:cxnChg>
        <pc:cxnChg chg="add del mod">
          <ac:chgData name="Parth" userId="45dc22c4-ca0b-4be7-ab5a-3ef74f0a344d" providerId="ADAL" clId="{7A30F863-7996-44B5-A42B-6C7DD9873174}" dt="2020-09-13T23:37:26.365" v="2524" actId="478"/>
          <ac:cxnSpMkLst>
            <pc:docMk/>
            <pc:sldMk cId="3123018811" sldId="377"/>
            <ac:cxnSpMk id="35" creationId="{EA90C05D-F93E-45FC-AD1F-3EED3E58588C}"/>
          </ac:cxnSpMkLst>
        </pc:cxnChg>
      </pc:sldChg>
      <pc:sldChg chg="del">
        <pc:chgData name="Parth" userId="45dc22c4-ca0b-4be7-ab5a-3ef74f0a344d" providerId="ADAL" clId="{7A30F863-7996-44B5-A42B-6C7DD9873174}" dt="2020-09-07T04:33:23.911" v="28" actId="2696"/>
        <pc:sldMkLst>
          <pc:docMk/>
          <pc:sldMk cId="3997938676" sldId="377"/>
        </pc:sldMkLst>
      </pc:sldChg>
      <pc:sldChg chg="del">
        <pc:chgData name="Parth" userId="45dc22c4-ca0b-4be7-ab5a-3ef74f0a344d" providerId="ADAL" clId="{7A30F863-7996-44B5-A42B-6C7DD9873174}" dt="2020-09-07T04:33:24.031" v="29" actId="2696"/>
        <pc:sldMkLst>
          <pc:docMk/>
          <pc:sldMk cId="109562341" sldId="378"/>
        </pc:sldMkLst>
      </pc:sldChg>
      <pc:sldChg chg="modSp add modAnim">
        <pc:chgData name="Parth" userId="45dc22c4-ca0b-4be7-ab5a-3ef74f0a344d" providerId="ADAL" clId="{7A30F863-7996-44B5-A42B-6C7DD9873174}" dt="2020-09-13T23:43:31.093" v="2649"/>
        <pc:sldMkLst>
          <pc:docMk/>
          <pc:sldMk cId="1259699092" sldId="378"/>
        </pc:sldMkLst>
        <pc:spChg chg="mod">
          <ac:chgData name="Parth" userId="45dc22c4-ca0b-4be7-ab5a-3ef74f0a344d" providerId="ADAL" clId="{7A30F863-7996-44B5-A42B-6C7DD9873174}" dt="2020-09-13T23:29:39.866" v="2224" actId="20577"/>
          <ac:spMkLst>
            <pc:docMk/>
            <pc:sldMk cId="1259699092" sldId="378"/>
            <ac:spMk id="2" creationId="{C1A8E353-A957-4178-B381-41CD352B5EED}"/>
          </ac:spMkLst>
        </pc:spChg>
        <pc:spChg chg="mod">
          <ac:chgData name="Parth" userId="45dc22c4-ca0b-4be7-ab5a-3ef74f0a344d" providerId="ADAL" clId="{7A30F863-7996-44B5-A42B-6C7DD9873174}" dt="2020-09-13T23:43:18.145" v="2647" actId="404"/>
          <ac:spMkLst>
            <pc:docMk/>
            <pc:sldMk cId="1259699092" sldId="378"/>
            <ac:spMk id="3" creationId="{BE0D1E99-C736-47ED-BB69-E42483B4B081}"/>
          </ac:spMkLst>
        </pc:spChg>
      </pc:sldChg>
      <pc:sldChg chg="add">
        <pc:chgData name="Parth" userId="45dc22c4-ca0b-4be7-ab5a-3ef74f0a344d" providerId="ADAL" clId="{7A30F863-7996-44B5-A42B-6C7DD9873174}" dt="2020-09-13T23:34:27.821" v="2497"/>
        <pc:sldMkLst>
          <pc:docMk/>
          <pc:sldMk cId="2329080308" sldId="379"/>
        </pc:sldMkLst>
      </pc:sldChg>
      <pc:sldChg chg="del">
        <pc:chgData name="Parth" userId="45dc22c4-ca0b-4be7-ab5a-3ef74f0a344d" providerId="ADAL" clId="{7A30F863-7996-44B5-A42B-6C7DD9873174}" dt="2020-09-07T04:33:24.239" v="31" actId="2696"/>
        <pc:sldMkLst>
          <pc:docMk/>
          <pc:sldMk cId="3462214469" sldId="379"/>
        </pc:sldMkLst>
      </pc:sldChg>
      <pc:sldChg chg="del">
        <pc:chgData name="Parth" userId="45dc22c4-ca0b-4be7-ab5a-3ef74f0a344d" providerId="ADAL" clId="{7A30F863-7996-44B5-A42B-6C7DD9873174}" dt="2020-09-07T04:33:24.356" v="32" actId="2696"/>
        <pc:sldMkLst>
          <pc:docMk/>
          <pc:sldMk cId="213414255" sldId="380"/>
        </pc:sldMkLst>
      </pc:sldChg>
      <pc:sldChg chg="modSp add">
        <pc:chgData name="Parth" userId="45dc22c4-ca0b-4be7-ab5a-3ef74f0a344d" providerId="ADAL" clId="{7A30F863-7996-44B5-A42B-6C7DD9873174}" dt="2020-09-15T01:46:57.636" v="4135" actId="20577"/>
        <pc:sldMkLst>
          <pc:docMk/>
          <pc:sldMk cId="583474728" sldId="380"/>
        </pc:sldMkLst>
        <pc:spChg chg="mod">
          <ac:chgData name="Parth" userId="45dc22c4-ca0b-4be7-ab5a-3ef74f0a344d" providerId="ADAL" clId="{7A30F863-7996-44B5-A42B-6C7DD9873174}" dt="2020-09-13T23:49:38.220" v="2680" actId="20577"/>
          <ac:spMkLst>
            <pc:docMk/>
            <pc:sldMk cId="583474728" sldId="380"/>
            <ac:spMk id="2" creationId="{244658F3-7F8A-4436-B63A-BA432BC2C181}"/>
          </ac:spMkLst>
        </pc:spChg>
        <pc:spChg chg="mod">
          <ac:chgData name="Parth" userId="45dc22c4-ca0b-4be7-ab5a-3ef74f0a344d" providerId="ADAL" clId="{7A30F863-7996-44B5-A42B-6C7DD9873174}" dt="2020-09-15T01:46:57.636" v="4135" actId="20577"/>
          <ac:spMkLst>
            <pc:docMk/>
            <pc:sldMk cId="583474728" sldId="380"/>
            <ac:spMk id="3" creationId="{59EE5C67-F810-4A78-9D0D-340A3F5EF646}"/>
          </ac:spMkLst>
        </pc:spChg>
      </pc:sldChg>
      <pc:sldChg chg="del">
        <pc:chgData name="Parth" userId="45dc22c4-ca0b-4be7-ab5a-3ef74f0a344d" providerId="ADAL" clId="{7A30F863-7996-44B5-A42B-6C7DD9873174}" dt="2020-09-07T04:33:24.518" v="33" actId="2696"/>
        <pc:sldMkLst>
          <pc:docMk/>
          <pc:sldMk cId="2227070413" sldId="381"/>
        </pc:sldMkLst>
      </pc:sldChg>
      <pc:sldChg chg="addSp delSp modSp add ord modAnim modNotesTx">
        <pc:chgData name="Parth" userId="45dc22c4-ca0b-4be7-ab5a-3ef74f0a344d" providerId="ADAL" clId="{7A30F863-7996-44B5-A42B-6C7DD9873174}" dt="2020-09-14T03:48:24.677" v="3532"/>
        <pc:sldMkLst>
          <pc:docMk/>
          <pc:sldMk cId="3805494977" sldId="381"/>
        </pc:sldMkLst>
        <pc:spChg chg="mod">
          <ac:chgData name="Parth" userId="45dc22c4-ca0b-4be7-ab5a-3ef74f0a344d" providerId="ADAL" clId="{7A30F863-7996-44B5-A42B-6C7DD9873174}" dt="2020-09-14T03:39:32.575" v="2900" actId="20577"/>
          <ac:spMkLst>
            <pc:docMk/>
            <pc:sldMk cId="3805494977" sldId="381"/>
            <ac:spMk id="2" creationId="{623ABE24-3E41-42C1-A918-A5C3623AC1E7}"/>
          </ac:spMkLst>
        </pc:spChg>
        <pc:spChg chg="mod">
          <ac:chgData name="Parth" userId="45dc22c4-ca0b-4be7-ab5a-3ef74f0a344d" providerId="ADAL" clId="{7A30F863-7996-44B5-A42B-6C7DD9873174}" dt="2020-09-14T03:47:00.826" v="3340" actId="207"/>
          <ac:spMkLst>
            <pc:docMk/>
            <pc:sldMk cId="3805494977" sldId="381"/>
            <ac:spMk id="3" creationId="{391BF178-9E96-419A-A828-BA7737BEE813}"/>
          </ac:spMkLst>
        </pc:spChg>
        <pc:spChg chg="add del">
          <ac:chgData name="Parth" userId="45dc22c4-ca0b-4be7-ab5a-3ef74f0a344d" providerId="ADAL" clId="{7A30F863-7996-44B5-A42B-6C7DD9873174}" dt="2020-09-14T03:47:27.004" v="3342"/>
          <ac:spMkLst>
            <pc:docMk/>
            <pc:sldMk cId="3805494977" sldId="381"/>
            <ac:spMk id="5" creationId="{48AAA388-0D0F-44F7-A632-E0F3ADC6E0E9}"/>
          </ac:spMkLst>
        </pc:spChg>
        <pc:spChg chg="add del">
          <ac:chgData name="Parth" userId="45dc22c4-ca0b-4be7-ab5a-3ef74f0a344d" providerId="ADAL" clId="{7A30F863-7996-44B5-A42B-6C7DD9873174}" dt="2020-09-14T03:47:34.817" v="3344"/>
          <ac:spMkLst>
            <pc:docMk/>
            <pc:sldMk cId="3805494977" sldId="381"/>
            <ac:spMk id="6" creationId="{EE069D79-2925-4BA5-BD1E-6D90CF67904F}"/>
          </ac:spMkLst>
        </pc:spChg>
      </pc:sldChg>
      <pc:sldChg chg="del">
        <pc:chgData name="Parth" userId="45dc22c4-ca0b-4be7-ab5a-3ef74f0a344d" providerId="ADAL" clId="{7A30F863-7996-44B5-A42B-6C7DD9873174}" dt="2020-09-07T04:33:24.689" v="34" actId="2696"/>
        <pc:sldMkLst>
          <pc:docMk/>
          <pc:sldMk cId="1620473070" sldId="382"/>
        </pc:sldMkLst>
      </pc:sldChg>
      <pc:sldChg chg="addSp modSp add modAnim">
        <pc:chgData name="Parth" userId="45dc22c4-ca0b-4be7-ab5a-3ef74f0a344d" providerId="ADAL" clId="{7A30F863-7996-44B5-A42B-6C7DD9873174}" dt="2020-09-15T01:34:14.110" v="3770"/>
        <pc:sldMkLst>
          <pc:docMk/>
          <pc:sldMk cId="3016694657" sldId="382"/>
        </pc:sldMkLst>
        <pc:spChg chg="mod">
          <ac:chgData name="Parth" userId="45dc22c4-ca0b-4be7-ab5a-3ef74f0a344d" providerId="ADAL" clId="{7A30F863-7996-44B5-A42B-6C7DD9873174}" dt="2020-09-15T01:28:25.048" v="3601" actId="20577"/>
          <ac:spMkLst>
            <pc:docMk/>
            <pc:sldMk cId="3016694657" sldId="382"/>
            <ac:spMk id="2" creationId="{B14F1828-27C2-4163-8C62-F6B1237CB65C}"/>
          </ac:spMkLst>
        </pc:spChg>
        <pc:spChg chg="mod">
          <ac:chgData name="Parth" userId="45dc22c4-ca0b-4be7-ab5a-3ef74f0a344d" providerId="ADAL" clId="{7A30F863-7996-44B5-A42B-6C7DD9873174}" dt="2020-09-15T01:32:57.877" v="3758" actId="403"/>
          <ac:spMkLst>
            <pc:docMk/>
            <pc:sldMk cId="3016694657" sldId="382"/>
            <ac:spMk id="3" creationId="{CDDDDE83-F568-4B08-950E-4129F50232D1}"/>
          </ac:spMkLst>
        </pc:spChg>
        <pc:spChg chg="add mod">
          <ac:chgData name="Parth" userId="45dc22c4-ca0b-4be7-ab5a-3ef74f0a344d" providerId="ADAL" clId="{7A30F863-7996-44B5-A42B-6C7DD9873174}" dt="2020-09-15T01:31:53.192" v="3748" actId="1076"/>
          <ac:spMkLst>
            <pc:docMk/>
            <pc:sldMk cId="3016694657" sldId="382"/>
            <ac:spMk id="5" creationId="{E51D8A15-22B9-48A5-8BFB-13BA8863A716}"/>
          </ac:spMkLst>
        </pc:spChg>
        <pc:spChg chg="add mod">
          <ac:chgData name="Parth" userId="45dc22c4-ca0b-4be7-ab5a-3ef74f0a344d" providerId="ADAL" clId="{7A30F863-7996-44B5-A42B-6C7DD9873174}" dt="2020-09-15T01:34:07.365" v="3768" actId="1076"/>
          <ac:spMkLst>
            <pc:docMk/>
            <pc:sldMk cId="3016694657" sldId="382"/>
            <ac:spMk id="8" creationId="{A87F1D04-77D5-4FD7-913D-F9DD1C2000C9}"/>
          </ac:spMkLst>
        </pc:spChg>
        <pc:picChg chg="add mod ord">
          <ac:chgData name="Parth" userId="45dc22c4-ca0b-4be7-ab5a-3ef74f0a344d" providerId="ADAL" clId="{7A30F863-7996-44B5-A42B-6C7DD9873174}" dt="2020-09-15T01:32:43.497" v="3754" actId="167"/>
          <ac:picMkLst>
            <pc:docMk/>
            <pc:sldMk cId="3016694657" sldId="382"/>
            <ac:picMk id="6" creationId="{66CA5D94-981B-42D9-80CF-45768A9AC79D}"/>
          </ac:picMkLst>
        </pc:picChg>
        <pc:picChg chg="add mod ord">
          <ac:chgData name="Parth" userId="45dc22c4-ca0b-4be7-ab5a-3ef74f0a344d" providerId="ADAL" clId="{7A30F863-7996-44B5-A42B-6C7DD9873174}" dt="2020-09-15T01:34:10.471" v="3769" actId="1076"/>
          <ac:picMkLst>
            <pc:docMk/>
            <pc:sldMk cId="3016694657" sldId="382"/>
            <ac:picMk id="7" creationId="{60BAA0DF-4211-4A31-8F32-864E13A15C40}"/>
          </ac:picMkLst>
        </pc:picChg>
      </pc:sldChg>
      <pc:sldChg chg="addSp delSp modSp add modAnim modNotesTx">
        <pc:chgData name="Parth" userId="45dc22c4-ca0b-4be7-ab5a-3ef74f0a344d" providerId="ADAL" clId="{7A30F863-7996-44B5-A42B-6C7DD9873174}" dt="2020-09-21T03:51:09.114" v="5410"/>
        <pc:sldMkLst>
          <pc:docMk/>
          <pc:sldMk cId="2794407240" sldId="383"/>
        </pc:sldMkLst>
        <pc:spChg chg="add mod">
          <ac:chgData name="Parth" userId="45dc22c4-ca0b-4be7-ab5a-3ef74f0a344d" providerId="ADAL" clId="{7A30F863-7996-44B5-A42B-6C7DD9873174}" dt="2020-09-21T03:51:00.014" v="5407" actId="113"/>
          <ac:spMkLst>
            <pc:docMk/>
            <pc:sldMk cId="2794407240" sldId="383"/>
            <ac:spMk id="3" creationId="{12E4CDF3-8510-4924-B180-87E1EDDB6BBF}"/>
          </ac:spMkLst>
        </pc:spChg>
        <pc:spChg chg="del mod">
          <ac:chgData name="Parth" userId="45dc22c4-ca0b-4be7-ab5a-3ef74f0a344d" providerId="ADAL" clId="{7A30F863-7996-44B5-A42B-6C7DD9873174}" dt="2020-09-15T01:35:10.855" v="3773" actId="478"/>
          <ac:spMkLst>
            <pc:docMk/>
            <pc:sldMk cId="2794407240" sldId="383"/>
            <ac:spMk id="3" creationId="{CDDDDE83-F568-4B08-950E-4129F50232D1}"/>
          </ac:spMkLst>
        </pc:spChg>
        <pc:spChg chg="mod">
          <ac:chgData name="Parth" userId="45dc22c4-ca0b-4be7-ab5a-3ef74f0a344d" providerId="ADAL" clId="{7A30F863-7996-44B5-A42B-6C7DD9873174}" dt="2020-09-15T01:35:19.696" v="3776" actId="1076"/>
          <ac:spMkLst>
            <pc:docMk/>
            <pc:sldMk cId="2794407240" sldId="383"/>
            <ac:spMk id="8" creationId="{A87F1D04-77D5-4FD7-913D-F9DD1C2000C9}"/>
          </ac:spMkLst>
        </pc:spChg>
        <pc:spChg chg="add mod">
          <ac:chgData name="Parth" userId="45dc22c4-ca0b-4be7-ab5a-3ef74f0a344d" providerId="ADAL" clId="{7A30F863-7996-44B5-A42B-6C7DD9873174}" dt="2020-09-21T03:51:02.229" v="5408" actId="113"/>
          <ac:spMkLst>
            <pc:docMk/>
            <pc:sldMk cId="2794407240" sldId="383"/>
            <ac:spMk id="10" creationId="{147C94A5-5D7F-43CA-A662-ACA746872455}"/>
          </ac:spMkLst>
        </pc:spChg>
        <pc:picChg chg="mod">
          <ac:chgData name="Parth" userId="45dc22c4-ca0b-4be7-ab5a-3ef74f0a344d" providerId="ADAL" clId="{7A30F863-7996-44B5-A42B-6C7DD9873174}" dt="2020-09-15T01:35:15.825" v="3775" actId="14100"/>
          <ac:picMkLst>
            <pc:docMk/>
            <pc:sldMk cId="2794407240" sldId="383"/>
            <ac:picMk id="6" creationId="{66CA5D94-981B-42D9-80CF-45768A9AC79D}"/>
          </ac:picMkLst>
        </pc:picChg>
        <pc:picChg chg="del mod">
          <ac:chgData name="Parth" userId="45dc22c4-ca0b-4be7-ab5a-3ef74f0a344d" providerId="ADAL" clId="{7A30F863-7996-44B5-A42B-6C7DD9873174}" dt="2020-09-15T01:35:52.946" v="3786" actId="478"/>
          <ac:picMkLst>
            <pc:docMk/>
            <pc:sldMk cId="2794407240" sldId="383"/>
            <ac:picMk id="7" creationId="{60BAA0DF-4211-4A31-8F32-864E13A15C40}"/>
          </ac:picMkLst>
        </pc:picChg>
        <pc:picChg chg="add mod ord">
          <ac:chgData name="Parth" userId="45dc22c4-ca0b-4be7-ab5a-3ef74f0a344d" providerId="ADAL" clId="{7A30F863-7996-44B5-A42B-6C7DD9873174}" dt="2020-09-15T01:36:07.699" v="3790" actId="1076"/>
          <ac:picMkLst>
            <pc:docMk/>
            <pc:sldMk cId="2794407240" sldId="383"/>
            <ac:picMk id="9" creationId="{EA04EA92-69B5-4202-A3E4-111E59258329}"/>
          </ac:picMkLst>
        </pc:picChg>
      </pc:sldChg>
      <pc:sldChg chg="del">
        <pc:chgData name="Parth" userId="45dc22c4-ca0b-4be7-ab5a-3ef74f0a344d" providerId="ADAL" clId="{7A30F863-7996-44B5-A42B-6C7DD9873174}" dt="2020-09-07T04:33:24.140" v="30" actId="2696"/>
        <pc:sldMkLst>
          <pc:docMk/>
          <pc:sldMk cId="4182362813" sldId="383"/>
        </pc:sldMkLst>
      </pc:sldChg>
      <pc:sldChg chg="addSp modSp add modAnim modNotesTx">
        <pc:chgData name="Parth" userId="45dc22c4-ca0b-4be7-ab5a-3ef74f0a344d" providerId="ADAL" clId="{7A30F863-7996-44B5-A42B-6C7DD9873174}" dt="2020-09-21T05:59:27.716" v="5550" actId="1076"/>
        <pc:sldMkLst>
          <pc:docMk/>
          <pc:sldMk cId="1249395623" sldId="384"/>
        </pc:sldMkLst>
        <pc:spChg chg="mod">
          <ac:chgData name="Parth" userId="45dc22c4-ca0b-4be7-ab5a-3ef74f0a344d" providerId="ADAL" clId="{7A30F863-7996-44B5-A42B-6C7DD9873174}" dt="2020-09-15T01:37:40.578" v="3936" actId="20577"/>
          <ac:spMkLst>
            <pc:docMk/>
            <pc:sldMk cId="1249395623" sldId="384"/>
            <ac:spMk id="2" creationId="{CD0EEC88-C791-436C-AA0F-A5838D3DCD6F}"/>
          </ac:spMkLst>
        </pc:spChg>
        <pc:spChg chg="mod">
          <ac:chgData name="Parth" userId="45dc22c4-ca0b-4be7-ab5a-3ef74f0a344d" providerId="ADAL" clId="{7A30F863-7996-44B5-A42B-6C7DD9873174}" dt="2020-09-15T01:38:53.544" v="3993" actId="20577"/>
          <ac:spMkLst>
            <pc:docMk/>
            <pc:sldMk cId="1249395623" sldId="384"/>
            <ac:spMk id="3" creationId="{436F3B60-147C-4EC8-BBE2-7574235FEF23}"/>
          </ac:spMkLst>
        </pc:spChg>
        <pc:spChg chg="add mod ord">
          <ac:chgData name="Parth" userId="45dc22c4-ca0b-4be7-ab5a-3ef74f0a344d" providerId="ADAL" clId="{7A30F863-7996-44B5-A42B-6C7DD9873174}" dt="2020-09-15T01:40:39.860" v="4013" actId="1076"/>
          <ac:spMkLst>
            <pc:docMk/>
            <pc:sldMk cId="1249395623" sldId="384"/>
            <ac:spMk id="7" creationId="{E93A3C08-E68B-4FE3-8FA9-1F137516043B}"/>
          </ac:spMkLst>
        </pc:spChg>
        <pc:spChg chg="add mod">
          <ac:chgData name="Parth" userId="45dc22c4-ca0b-4be7-ab5a-3ef74f0a344d" providerId="ADAL" clId="{7A30F863-7996-44B5-A42B-6C7DD9873174}" dt="2020-09-15T01:40:01.749" v="4000" actId="207"/>
          <ac:spMkLst>
            <pc:docMk/>
            <pc:sldMk cId="1249395623" sldId="384"/>
            <ac:spMk id="8" creationId="{B45E942F-149B-4E46-9817-1522E616FFEA}"/>
          </ac:spMkLst>
        </pc:spChg>
        <pc:spChg chg="add mod">
          <ac:chgData name="Parth" userId="45dc22c4-ca0b-4be7-ab5a-3ef74f0a344d" providerId="ADAL" clId="{7A30F863-7996-44B5-A42B-6C7DD9873174}" dt="2020-09-15T01:40:33.249" v="4010" actId="1076"/>
          <ac:spMkLst>
            <pc:docMk/>
            <pc:sldMk cId="1249395623" sldId="384"/>
            <ac:spMk id="9" creationId="{A886AC35-2761-4E97-A163-5425F72FAACD}"/>
          </ac:spMkLst>
        </pc:spChg>
        <pc:spChg chg="add mod">
          <ac:chgData name="Parth" userId="45dc22c4-ca0b-4be7-ab5a-3ef74f0a344d" providerId="ADAL" clId="{7A30F863-7996-44B5-A42B-6C7DD9873174}" dt="2020-09-21T05:59:07.562" v="5545" actId="1076"/>
          <ac:spMkLst>
            <pc:docMk/>
            <pc:sldMk cId="1249395623" sldId="384"/>
            <ac:spMk id="10" creationId="{26DA5256-8A3C-416C-8145-31ABC7009210}"/>
          </ac:spMkLst>
        </pc:spChg>
        <pc:spChg chg="add mod">
          <ac:chgData name="Parth" userId="45dc22c4-ca0b-4be7-ab5a-3ef74f0a344d" providerId="ADAL" clId="{7A30F863-7996-44B5-A42B-6C7DD9873174}" dt="2020-09-21T05:59:27.716" v="5550" actId="1076"/>
          <ac:spMkLst>
            <pc:docMk/>
            <pc:sldMk cId="1249395623" sldId="384"/>
            <ac:spMk id="13" creationId="{38608541-8AAB-42D4-A80C-DBFD33AB2244}"/>
          </ac:spMkLst>
        </pc:spChg>
        <pc:spChg chg="add mod">
          <ac:chgData name="Parth" userId="45dc22c4-ca0b-4be7-ab5a-3ef74f0a344d" providerId="ADAL" clId="{7A30F863-7996-44B5-A42B-6C7DD9873174}" dt="2020-09-21T05:59:17.748" v="5548" actId="1076"/>
          <ac:spMkLst>
            <pc:docMk/>
            <pc:sldMk cId="1249395623" sldId="384"/>
            <ac:spMk id="14" creationId="{CB74ADEB-A62C-43BD-B4B7-12535882F6B0}"/>
          </ac:spMkLst>
        </pc:spChg>
        <pc:picChg chg="add mod ord">
          <ac:chgData name="Parth" userId="45dc22c4-ca0b-4be7-ab5a-3ef74f0a344d" providerId="ADAL" clId="{7A30F863-7996-44B5-A42B-6C7DD9873174}" dt="2020-09-15T01:40:43.164" v="4014" actId="1076"/>
          <ac:picMkLst>
            <pc:docMk/>
            <pc:sldMk cId="1249395623" sldId="384"/>
            <ac:picMk id="5" creationId="{11EAF377-283A-470A-92AF-6748EB75ACC2}"/>
          </ac:picMkLst>
        </pc:picChg>
        <pc:picChg chg="add">
          <ac:chgData name="Parth" userId="45dc22c4-ca0b-4be7-ab5a-3ef74f0a344d" providerId="ADAL" clId="{7A30F863-7996-44B5-A42B-6C7DD9873174}" dt="2020-09-15T01:39:34.297" v="3994"/>
          <ac:picMkLst>
            <pc:docMk/>
            <pc:sldMk cId="1249395623" sldId="384"/>
            <ac:picMk id="6" creationId="{31900A3E-DC24-4A01-BBD4-D926BCDEE192}"/>
          </ac:picMkLst>
        </pc:picChg>
        <pc:cxnChg chg="add mod">
          <ac:chgData name="Parth" userId="45dc22c4-ca0b-4be7-ab5a-3ef74f0a344d" providerId="ADAL" clId="{7A30F863-7996-44B5-A42B-6C7DD9873174}" dt="2020-09-21T05:59:11.577" v="5546" actId="14100"/>
          <ac:cxnSpMkLst>
            <pc:docMk/>
            <pc:sldMk cId="1249395623" sldId="384"/>
            <ac:cxnSpMk id="12" creationId="{947C209E-268F-48ED-9B57-B622525FCDAE}"/>
          </ac:cxnSpMkLst>
        </pc:cxnChg>
      </pc:sldChg>
      <pc:sldChg chg="del">
        <pc:chgData name="Parth" userId="45dc22c4-ca0b-4be7-ab5a-3ef74f0a344d" providerId="ADAL" clId="{7A30F863-7996-44B5-A42B-6C7DD9873174}" dt="2020-09-07T04:33:24.788" v="35" actId="2696"/>
        <pc:sldMkLst>
          <pc:docMk/>
          <pc:sldMk cId="4238106411" sldId="384"/>
        </pc:sldMkLst>
      </pc:sldChg>
      <pc:sldChg chg="addSp modSp add modAnim">
        <pc:chgData name="Parth" userId="45dc22c4-ca0b-4be7-ab5a-3ef74f0a344d" providerId="ADAL" clId="{7A30F863-7996-44B5-A42B-6C7DD9873174}" dt="2020-09-15T02:40:56.434" v="4339" actId="1076"/>
        <pc:sldMkLst>
          <pc:docMk/>
          <pc:sldMk cId="320785304" sldId="385"/>
        </pc:sldMkLst>
        <pc:spChg chg="mod">
          <ac:chgData name="Parth" userId="45dc22c4-ca0b-4be7-ab5a-3ef74f0a344d" providerId="ADAL" clId="{7A30F863-7996-44B5-A42B-6C7DD9873174}" dt="2020-09-15T01:41:08.596" v="4016"/>
          <ac:spMkLst>
            <pc:docMk/>
            <pc:sldMk cId="320785304" sldId="385"/>
            <ac:spMk id="2" creationId="{5E5B5AE8-A3F4-4AD2-B657-3963E8805520}"/>
          </ac:spMkLst>
        </pc:spChg>
        <pc:spChg chg="mod">
          <ac:chgData name="Parth" userId="45dc22c4-ca0b-4be7-ab5a-3ef74f0a344d" providerId="ADAL" clId="{7A30F863-7996-44B5-A42B-6C7DD9873174}" dt="2020-09-15T02:40:31.140" v="4335" actId="6549"/>
          <ac:spMkLst>
            <pc:docMk/>
            <pc:sldMk cId="320785304" sldId="385"/>
            <ac:spMk id="3" creationId="{4707EFDA-A5CD-46CE-AB3E-276FC77B3F47}"/>
          </ac:spMkLst>
        </pc:spChg>
        <pc:picChg chg="add mod">
          <ac:chgData name="Parth" userId="45dc22c4-ca0b-4be7-ab5a-3ef74f0a344d" providerId="ADAL" clId="{7A30F863-7996-44B5-A42B-6C7DD9873174}" dt="2020-09-15T02:40:56.434" v="4339" actId="1076"/>
          <ac:picMkLst>
            <pc:docMk/>
            <pc:sldMk cId="320785304" sldId="385"/>
            <ac:picMk id="5" creationId="{47EB9339-740B-448A-82D9-60457BF24E5D}"/>
          </ac:picMkLst>
        </pc:picChg>
      </pc:sldChg>
      <pc:sldChg chg="del">
        <pc:chgData name="Parth" userId="45dc22c4-ca0b-4be7-ab5a-3ef74f0a344d" providerId="ADAL" clId="{7A30F863-7996-44B5-A42B-6C7DD9873174}" dt="2020-09-07T04:33:24.906" v="36" actId="2696"/>
        <pc:sldMkLst>
          <pc:docMk/>
          <pc:sldMk cId="2213832616" sldId="385"/>
        </pc:sldMkLst>
      </pc:sldChg>
      <pc:sldChg chg="add">
        <pc:chgData name="Parth" userId="45dc22c4-ca0b-4be7-ab5a-3ef74f0a344d" providerId="ADAL" clId="{7A30F863-7996-44B5-A42B-6C7DD9873174}" dt="2020-09-15T02:40:27.284" v="4334"/>
        <pc:sldMkLst>
          <pc:docMk/>
          <pc:sldMk cId="694624565" sldId="386"/>
        </pc:sldMkLst>
      </pc:sldChg>
      <pc:sldChg chg="del">
        <pc:chgData name="Parth" userId="45dc22c4-ca0b-4be7-ab5a-3ef74f0a344d" providerId="ADAL" clId="{7A30F863-7996-44B5-A42B-6C7DD9873174}" dt="2020-09-07T04:33:24.986" v="37" actId="2696"/>
        <pc:sldMkLst>
          <pc:docMk/>
          <pc:sldMk cId="3420567849" sldId="386"/>
        </pc:sldMkLst>
      </pc:sldChg>
      <pc:sldChg chg="addSp delSp modSp add">
        <pc:chgData name="Parth" userId="45dc22c4-ca0b-4be7-ab5a-3ef74f0a344d" providerId="ADAL" clId="{7A30F863-7996-44B5-A42B-6C7DD9873174}" dt="2020-09-15T02:42:23.815" v="4352" actId="1076"/>
        <pc:sldMkLst>
          <pc:docMk/>
          <pc:sldMk cId="3474415586" sldId="387"/>
        </pc:sldMkLst>
        <pc:picChg chg="del">
          <ac:chgData name="Parth" userId="45dc22c4-ca0b-4be7-ab5a-3ef74f0a344d" providerId="ADAL" clId="{7A30F863-7996-44B5-A42B-6C7DD9873174}" dt="2020-09-15T02:41:25.323" v="4341" actId="478"/>
          <ac:picMkLst>
            <pc:docMk/>
            <pc:sldMk cId="3474415586" sldId="387"/>
            <ac:picMk id="5" creationId="{47EB9339-740B-448A-82D9-60457BF24E5D}"/>
          </ac:picMkLst>
        </pc:picChg>
        <pc:picChg chg="add mod">
          <ac:chgData name="Parth" userId="45dc22c4-ca0b-4be7-ab5a-3ef74f0a344d" providerId="ADAL" clId="{7A30F863-7996-44B5-A42B-6C7DD9873174}" dt="2020-09-15T02:42:18.782" v="4351" actId="14100"/>
          <ac:picMkLst>
            <pc:docMk/>
            <pc:sldMk cId="3474415586" sldId="387"/>
            <ac:picMk id="6" creationId="{7EDA82D6-4D30-46B6-B1CA-EF060B1B7375}"/>
          </ac:picMkLst>
        </pc:picChg>
        <pc:picChg chg="add mod">
          <ac:chgData name="Parth" userId="45dc22c4-ca0b-4be7-ab5a-3ef74f0a344d" providerId="ADAL" clId="{7A30F863-7996-44B5-A42B-6C7DD9873174}" dt="2020-09-15T02:42:23.815" v="4352" actId="1076"/>
          <ac:picMkLst>
            <pc:docMk/>
            <pc:sldMk cId="3474415586" sldId="387"/>
            <ac:picMk id="7" creationId="{88AF6614-E015-47AF-A5D4-4723649C9B0E}"/>
          </ac:picMkLst>
        </pc:picChg>
      </pc:sldChg>
      <pc:sldChg chg="addSp delSp modSp add">
        <pc:chgData name="Parth" userId="45dc22c4-ca0b-4be7-ab5a-3ef74f0a344d" providerId="ADAL" clId="{7A30F863-7996-44B5-A42B-6C7DD9873174}" dt="2020-09-15T02:49:45.725" v="4736" actId="14100"/>
        <pc:sldMkLst>
          <pc:docMk/>
          <pc:sldMk cId="1975069916" sldId="388"/>
        </pc:sldMkLst>
        <pc:spChg chg="mod">
          <ac:chgData name="Parth" userId="45dc22c4-ca0b-4be7-ab5a-3ef74f0a344d" providerId="ADAL" clId="{7A30F863-7996-44B5-A42B-6C7DD9873174}" dt="2020-09-15T02:46:50.499" v="4392" actId="20577"/>
          <ac:spMkLst>
            <pc:docMk/>
            <pc:sldMk cId="1975069916" sldId="388"/>
            <ac:spMk id="2" creationId="{4084A517-310A-4C1B-BCEC-34AB61B9880D}"/>
          </ac:spMkLst>
        </pc:spChg>
        <pc:spChg chg="mod">
          <ac:chgData name="Parth" userId="45dc22c4-ca0b-4be7-ab5a-3ef74f0a344d" providerId="ADAL" clId="{7A30F863-7996-44B5-A42B-6C7DD9873174}" dt="2020-09-15T02:49:45.725" v="4736" actId="14100"/>
          <ac:spMkLst>
            <pc:docMk/>
            <pc:sldMk cId="1975069916" sldId="388"/>
            <ac:spMk id="3" creationId="{96B35C19-62EE-4E95-A328-D03C255D0E34}"/>
          </ac:spMkLst>
        </pc:spChg>
        <pc:picChg chg="add del">
          <ac:chgData name="Parth" userId="45dc22c4-ca0b-4be7-ab5a-3ef74f0a344d" providerId="ADAL" clId="{7A30F863-7996-44B5-A42B-6C7DD9873174}" dt="2020-09-15T02:46:41.466" v="4355"/>
          <ac:picMkLst>
            <pc:docMk/>
            <pc:sldMk cId="1975069916" sldId="388"/>
            <ac:picMk id="5" creationId="{E44D6D94-93C7-47E0-B047-64A85570662F}"/>
          </ac:picMkLst>
        </pc:picChg>
        <pc:picChg chg="add mod">
          <ac:chgData name="Parth" userId="45dc22c4-ca0b-4be7-ab5a-3ef74f0a344d" providerId="ADAL" clId="{7A30F863-7996-44B5-A42B-6C7DD9873174}" dt="2020-09-15T02:49:10.905" v="4686" actId="1076"/>
          <ac:picMkLst>
            <pc:docMk/>
            <pc:sldMk cId="1975069916" sldId="388"/>
            <ac:picMk id="6" creationId="{BBB62F65-D1AB-479E-AA45-DB6021DA1CC2}"/>
          </ac:picMkLst>
        </pc:picChg>
      </pc:sldChg>
      <pc:sldChg chg="del">
        <pc:chgData name="Parth" userId="45dc22c4-ca0b-4be7-ab5a-3ef74f0a344d" providerId="ADAL" clId="{7A30F863-7996-44B5-A42B-6C7DD9873174}" dt="2020-09-07T04:33:25.106" v="41" actId="2696"/>
        <pc:sldMkLst>
          <pc:docMk/>
          <pc:sldMk cId="2186637697" sldId="388"/>
        </pc:sldMkLst>
      </pc:sldChg>
      <pc:sldChg chg="addSp modSp add">
        <pc:chgData name="Parth" userId="45dc22c4-ca0b-4be7-ab5a-3ef74f0a344d" providerId="ADAL" clId="{7A30F863-7996-44B5-A42B-6C7DD9873174}" dt="2020-09-15T03:07:03.125" v="4897" actId="1076"/>
        <pc:sldMkLst>
          <pc:docMk/>
          <pc:sldMk cId="1859266710" sldId="389"/>
        </pc:sldMkLst>
        <pc:spChg chg="mod">
          <ac:chgData name="Parth" userId="45dc22c4-ca0b-4be7-ab5a-3ef74f0a344d" providerId="ADAL" clId="{7A30F863-7996-44B5-A42B-6C7DD9873174}" dt="2020-09-15T02:51:08.212" v="4759" actId="20577"/>
          <ac:spMkLst>
            <pc:docMk/>
            <pc:sldMk cId="1859266710" sldId="389"/>
            <ac:spMk id="2" creationId="{D3467C11-F932-493A-BD03-73B47844A481}"/>
          </ac:spMkLst>
        </pc:spChg>
        <pc:spChg chg="mod">
          <ac:chgData name="Parth" userId="45dc22c4-ca0b-4be7-ab5a-3ef74f0a344d" providerId="ADAL" clId="{7A30F863-7996-44B5-A42B-6C7DD9873174}" dt="2020-09-15T02:58:59.781" v="4892" actId="20577"/>
          <ac:spMkLst>
            <pc:docMk/>
            <pc:sldMk cId="1859266710" sldId="389"/>
            <ac:spMk id="3" creationId="{E1B3D46C-E514-4580-9B55-5717BB0DFFD4}"/>
          </ac:spMkLst>
        </pc:spChg>
        <pc:picChg chg="add mod ord">
          <ac:chgData name="Parth" userId="45dc22c4-ca0b-4be7-ab5a-3ef74f0a344d" providerId="ADAL" clId="{7A30F863-7996-44B5-A42B-6C7DD9873174}" dt="2020-09-15T03:07:03.125" v="4897" actId="1076"/>
          <ac:picMkLst>
            <pc:docMk/>
            <pc:sldMk cId="1859266710" sldId="389"/>
            <ac:picMk id="5" creationId="{B1A13DE3-BC6A-478E-99C7-E963468E7C79}"/>
          </ac:picMkLst>
        </pc:picChg>
      </pc:sldChg>
      <pc:sldChg chg="del">
        <pc:chgData name="Parth" userId="45dc22c4-ca0b-4be7-ab5a-3ef74f0a344d" providerId="ADAL" clId="{7A30F863-7996-44B5-A42B-6C7DD9873174}" dt="2020-09-07T04:33:25.036" v="40" actId="2696"/>
        <pc:sldMkLst>
          <pc:docMk/>
          <pc:sldMk cId="1874454494" sldId="389"/>
        </pc:sldMkLst>
      </pc:sldChg>
      <pc:sldChg chg="addSp modSp add modNotesTx">
        <pc:chgData name="Parth" userId="45dc22c4-ca0b-4be7-ab5a-3ef74f0a344d" providerId="ADAL" clId="{7A30F863-7996-44B5-A42B-6C7DD9873174}" dt="2020-09-15T03:18:30.973" v="5206" actId="1076"/>
        <pc:sldMkLst>
          <pc:docMk/>
          <pc:sldMk cId="4196768680" sldId="390"/>
        </pc:sldMkLst>
        <pc:spChg chg="mod">
          <ac:chgData name="Parth" userId="45dc22c4-ca0b-4be7-ab5a-3ef74f0a344d" providerId="ADAL" clId="{7A30F863-7996-44B5-A42B-6C7DD9873174}" dt="2020-09-15T03:13:28.148" v="5196" actId="20577"/>
          <ac:spMkLst>
            <pc:docMk/>
            <pc:sldMk cId="4196768680" sldId="390"/>
            <ac:spMk id="2" creationId="{4A042B5D-C5D2-45BF-99B4-9C2E388D5550}"/>
          </ac:spMkLst>
        </pc:spChg>
        <pc:spChg chg="mod">
          <ac:chgData name="Parth" userId="45dc22c4-ca0b-4be7-ab5a-3ef74f0a344d" providerId="ADAL" clId="{7A30F863-7996-44B5-A42B-6C7DD9873174}" dt="2020-09-15T03:18:21.682" v="5201" actId="6549"/>
          <ac:spMkLst>
            <pc:docMk/>
            <pc:sldMk cId="4196768680" sldId="390"/>
            <ac:spMk id="3" creationId="{BA266172-22F8-4BBE-B25A-FF2B5174693C}"/>
          </ac:spMkLst>
        </pc:spChg>
        <pc:picChg chg="add mod ord">
          <ac:chgData name="Parth" userId="45dc22c4-ca0b-4be7-ab5a-3ef74f0a344d" providerId="ADAL" clId="{7A30F863-7996-44B5-A42B-6C7DD9873174}" dt="2020-09-15T03:18:30.973" v="5206" actId="1076"/>
          <ac:picMkLst>
            <pc:docMk/>
            <pc:sldMk cId="4196768680" sldId="390"/>
            <ac:picMk id="5" creationId="{1245ED32-8075-4DB1-8693-E3A0144956AA}"/>
          </ac:picMkLst>
        </pc:picChg>
      </pc:sldChg>
      <pc:sldChg chg="addSp delSp modSp add">
        <pc:chgData name="Parth" userId="45dc22c4-ca0b-4be7-ab5a-3ef74f0a344d" providerId="ADAL" clId="{7A30F863-7996-44B5-A42B-6C7DD9873174}" dt="2020-09-15T03:08:38.214" v="4954" actId="1076"/>
        <pc:sldMkLst>
          <pc:docMk/>
          <pc:sldMk cId="3217904926" sldId="391"/>
        </pc:sldMkLst>
        <pc:spChg chg="mod">
          <ac:chgData name="Parth" userId="45dc22c4-ca0b-4be7-ab5a-3ef74f0a344d" providerId="ADAL" clId="{7A30F863-7996-44B5-A42B-6C7DD9873174}" dt="2020-09-15T03:07:53.183" v="4946" actId="20577"/>
          <ac:spMkLst>
            <pc:docMk/>
            <pc:sldMk cId="3217904926" sldId="391"/>
            <ac:spMk id="2" creationId="{29B7283B-29BC-4197-92F1-6D8A14327A9E}"/>
          </ac:spMkLst>
        </pc:spChg>
        <pc:spChg chg="del">
          <ac:chgData name="Parth" userId="45dc22c4-ca0b-4be7-ab5a-3ef74f0a344d" providerId="ADAL" clId="{7A30F863-7996-44B5-A42B-6C7DD9873174}" dt="2020-09-15T03:08:28.834" v="4951" actId="478"/>
          <ac:spMkLst>
            <pc:docMk/>
            <pc:sldMk cId="3217904926" sldId="391"/>
            <ac:spMk id="3" creationId="{A5641CC8-3E88-440B-AB59-DBF9EDB88768}"/>
          </ac:spMkLst>
        </pc:spChg>
        <pc:picChg chg="add mod">
          <ac:chgData name="Parth" userId="45dc22c4-ca0b-4be7-ab5a-3ef74f0a344d" providerId="ADAL" clId="{7A30F863-7996-44B5-A42B-6C7DD9873174}" dt="2020-09-15T03:08:38.214" v="4954" actId="1076"/>
          <ac:picMkLst>
            <pc:docMk/>
            <pc:sldMk cId="3217904926" sldId="391"/>
            <ac:picMk id="5" creationId="{801E435E-908C-4D4E-AF0F-B22FE36E8AF6}"/>
          </ac:picMkLst>
        </pc:picChg>
      </pc:sldChg>
      <pc:sldChg chg="add">
        <pc:chgData name="Parth" userId="45dc22c4-ca0b-4be7-ab5a-3ef74f0a344d" providerId="ADAL" clId="{7A30F863-7996-44B5-A42B-6C7DD9873174}" dt="2020-09-15T03:18:05.179" v="5200"/>
        <pc:sldMkLst>
          <pc:docMk/>
          <pc:sldMk cId="1702178153" sldId="392"/>
        </pc:sldMkLst>
      </pc:sldChg>
      <pc:sldChg chg="del">
        <pc:chgData name="Parth" userId="45dc22c4-ca0b-4be7-ab5a-3ef74f0a344d" providerId="ADAL" clId="{7A30F863-7996-44B5-A42B-6C7DD9873174}" dt="2020-09-07T04:33:25.357" v="45" actId="2696"/>
        <pc:sldMkLst>
          <pc:docMk/>
          <pc:sldMk cId="1253443967" sldId="393"/>
        </pc:sldMkLst>
      </pc:sldChg>
      <pc:sldChg chg="add ord">
        <pc:chgData name="Parth" userId="45dc22c4-ca0b-4be7-ab5a-3ef74f0a344d" providerId="ADAL" clId="{7A30F863-7996-44B5-A42B-6C7DD9873174}" dt="2020-09-21T05:59:22.048" v="5549"/>
        <pc:sldMkLst>
          <pc:docMk/>
          <pc:sldMk cId="1758189226" sldId="393"/>
        </pc:sldMkLst>
      </pc:sldChg>
      <pc:sldChg chg="addSp delSp modSp add modNotesTx">
        <pc:chgData name="Parth" userId="45dc22c4-ca0b-4be7-ab5a-3ef74f0a344d" providerId="ADAL" clId="{7A30F863-7996-44B5-A42B-6C7DD9873174}" dt="2020-09-21T06:09:37.940" v="6197"/>
        <pc:sldMkLst>
          <pc:docMk/>
          <pc:sldMk cId="512731191" sldId="394"/>
        </pc:sldMkLst>
        <pc:spChg chg="del">
          <ac:chgData name="Parth" userId="45dc22c4-ca0b-4be7-ab5a-3ef74f0a344d" providerId="ADAL" clId="{7A30F863-7996-44B5-A42B-6C7DD9873174}" dt="2020-09-21T06:00:28.939" v="5585" actId="478"/>
          <ac:spMkLst>
            <pc:docMk/>
            <pc:sldMk cId="512731191" sldId="394"/>
            <ac:spMk id="7" creationId="{E93A3C08-E68B-4FE3-8FA9-1F137516043B}"/>
          </ac:spMkLst>
        </pc:spChg>
        <pc:spChg chg="del">
          <ac:chgData name="Parth" userId="45dc22c4-ca0b-4be7-ab5a-3ef74f0a344d" providerId="ADAL" clId="{7A30F863-7996-44B5-A42B-6C7DD9873174}" dt="2020-09-21T06:00:25.920" v="5583" actId="478"/>
          <ac:spMkLst>
            <pc:docMk/>
            <pc:sldMk cId="512731191" sldId="394"/>
            <ac:spMk id="8" creationId="{B45E942F-149B-4E46-9817-1522E616FFEA}"/>
          </ac:spMkLst>
        </pc:spChg>
        <pc:spChg chg="del">
          <ac:chgData name="Parth" userId="45dc22c4-ca0b-4be7-ab5a-3ef74f0a344d" providerId="ADAL" clId="{7A30F863-7996-44B5-A42B-6C7DD9873174}" dt="2020-09-21T06:00:40.618" v="5589" actId="478"/>
          <ac:spMkLst>
            <pc:docMk/>
            <pc:sldMk cId="512731191" sldId="394"/>
            <ac:spMk id="9" creationId="{A886AC35-2761-4E97-A163-5425F72FAACD}"/>
          </ac:spMkLst>
        </pc:spChg>
        <pc:spChg chg="add mod">
          <ac:chgData name="Parth" userId="45dc22c4-ca0b-4be7-ab5a-3ef74f0a344d" providerId="ADAL" clId="{7A30F863-7996-44B5-A42B-6C7DD9873174}" dt="2020-09-21T06:09:37.940" v="6197"/>
          <ac:spMkLst>
            <pc:docMk/>
            <pc:sldMk cId="512731191" sldId="394"/>
            <ac:spMk id="11" creationId="{C6F694E1-5467-4566-8486-875F5C96E262}"/>
          </ac:spMkLst>
        </pc:spChg>
        <pc:spChg chg="add del">
          <ac:chgData name="Parth" userId="45dc22c4-ca0b-4be7-ab5a-3ef74f0a344d" providerId="ADAL" clId="{7A30F863-7996-44B5-A42B-6C7DD9873174}" dt="2020-09-21T06:00:09.149" v="5554"/>
          <ac:spMkLst>
            <pc:docMk/>
            <pc:sldMk cId="512731191" sldId="394"/>
            <ac:spMk id="15" creationId="{0F2549EB-C53D-4559-ADD6-785762E037C7}"/>
          </ac:spMkLst>
        </pc:spChg>
        <pc:picChg chg="mod">
          <ac:chgData name="Parth" userId="45dc22c4-ca0b-4be7-ab5a-3ef74f0a344d" providerId="ADAL" clId="{7A30F863-7996-44B5-A42B-6C7DD9873174}" dt="2020-09-21T06:01:58.245" v="5782" actId="1076"/>
          <ac:picMkLst>
            <pc:docMk/>
            <pc:sldMk cId="512731191" sldId="394"/>
            <ac:picMk id="5" creationId="{11EAF377-283A-470A-92AF-6748EB75ACC2}"/>
          </ac:picMkLst>
        </pc:picChg>
        <pc:picChg chg="del">
          <ac:chgData name="Parth" userId="45dc22c4-ca0b-4be7-ab5a-3ef74f0a344d" providerId="ADAL" clId="{7A30F863-7996-44B5-A42B-6C7DD9873174}" dt="2020-09-21T06:00:27.636" v="5584" actId="478"/>
          <ac:picMkLst>
            <pc:docMk/>
            <pc:sldMk cId="512731191" sldId="394"/>
            <ac:picMk id="6" creationId="{31900A3E-DC24-4A01-BBD4-D926BCDEE192}"/>
          </ac:picMkLst>
        </pc:picChg>
        <pc:cxnChg chg="del mod">
          <ac:chgData name="Parth" userId="45dc22c4-ca0b-4be7-ab5a-3ef74f0a344d" providerId="ADAL" clId="{7A30F863-7996-44B5-A42B-6C7DD9873174}" dt="2020-09-21T06:00:33.176" v="5587" actId="478"/>
          <ac:cxnSpMkLst>
            <pc:docMk/>
            <pc:sldMk cId="512731191" sldId="394"/>
            <ac:cxnSpMk id="12" creationId="{947C209E-268F-48ED-9B57-B622525FCDAE}"/>
          </ac:cxnSpMkLst>
        </pc:cxnChg>
      </pc:sldChg>
      <pc:sldChg chg="del">
        <pc:chgData name="Parth" userId="45dc22c4-ca0b-4be7-ab5a-3ef74f0a344d" providerId="ADAL" clId="{7A30F863-7996-44B5-A42B-6C7DD9873174}" dt="2020-09-07T04:33:25.265" v="44" actId="2696"/>
        <pc:sldMkLst>
          <pc:docMk/>
          <pc:sldMk cId="975204213" sldId="394"/>
        </pc:sldMkLst>
      </pc:sldChg>
      <pc:sldChg chg="del">
        <pc:chgData name="Parth" userId="45dc22c4-ca0b-4be7-ab5a-3ef74f0a344d" providerId="ADAL" clId="{7A30F863-7996-44B5-A42B-6C7DD9873174}" dt="2020-09-07T04:33:25.233" v="42" actId="2696"/>
        <pc:sldMkLst>
          <pc:docMk/>
          <pc:sldMk cId="1929137242" sldId="395"/>
        </pc:sldMkLst>
      </pc:sldChg>
      <pc:sldChg chg="addSp modSp add">
        <pc:chgData name="Parth" userId="45dc22c4-ca0b-4be7-ab5a-3ef74f0a344d" providerId="ADAL" clId="{7A30F863-7996-44B5-A42B-6C7DD9873174}" dt="2020-09-21T06:10:38.115" v="6206" actId="6549"/>
        <pc:sldMkLst>
          <pc:docMk/>
          <pc:sldMk cId="3370333902" sldId="395"/>
        </pc:sldMkLst>
        <pc:spChg chg="mod">
          <ac:chgData name="Parth" userId="45dc22c4-ca0b-4be7-ab5a-3ef74f0a344d" providerId="ADAL" clId="{7A30F863-7996-44B5-A42B-6C7DD9873174}" dt="2020-09-21T06:07:53.912" v="5917" actId="20577"/>
          <ac:spMkLst>
            <pc:docMk/>
            <pc:sldMk cId="3370333902" sldId="395"/>
            <ac:spMk id="2" creationId="{666E8BDF-0EC3-4618-83F6-AB6D2F961116}"/>
          </ac:spMkLst>
        </pc:spChg>
        <pc:spChg chg="mod">
          <ac:chgData name="Parth" userId="45dc22c4-ca0b-4be7-ab5a-3ef74f0a344d" providerId="ADAL" clId="{7A30F863-7996-44B5-A42B-6C7DD9873174}" dt="2020-09-21T06:10:38.115" v="6206" actId="6549"/>
          <ac:spMkLst>
            <pc:docMk/>
            <pc:sldMk cId="3370333902" sldId="395"/>
            <ac:spMk id="3" creationId="{35AF7B2B-FA93-4B9E-9D45-8E4EB55EDF55}"/>
          </ac:spMkLst>
        </pc:spChg>
        <pc:picChg chg="add mod">
          <ac:chgData name="Parth" userId="45dc22c4-ca0b-4be7-ab5a-3ef74f0a344d" providerId="ADAL" clId="{7A30F863-7996-44B5-A42B-6C7DD9873174}" dt="2020-09-21T06:10:32.725" v="6204" actId="1076"/>
          <ac:picMkLst>
            <pc:docMk/>
            <pc:sldMk cId="3370333902" sldId="395"/>
            <ac:picMk id="5" creationId="{6199E50C-DE5B-424A-8CE0-806B698BE126}"/>
          </ac:picMkLst>
        </pc:picChg>
      </pc:sldChg>
      <pc:sldChg chg="addSp modSp add">
        <pc:chgData name="Parth" userId="45dc22c4-ca0b-4be7-ab5a-3ef74f0a344d" providerId="ADAL" clId="{7A30F863-7996-44B5-A42B-6C7DD9873174}" dt="2020-09-21T06:19:29.352" v="6479" actId="207"/>
        <pc:sldMkLst>
          <pc:docMk/>
          <pc:sldMk cId="494030044" sldId="396"/>
        </pc:sldMkLst>
        <pc:spChg chg="mod">
          <ac:chgData name="Parth" userId="45dc22c4-ca0b-4be7-ab5a-3ef74f0a344d" providerId="ADAL" clId="{7A30F863-7996-44B5-A42B-6C7DD9873174}" dt="2020-09-21T06:19:29.352" v="6479" actId="207"/>
          <ac:spMkLst>
            <pc:docMk/>
            <pc:sldMk cId="494030044" sldId="396"/>
            <ac:spMk id="3" creationId="{35AF7B2B-FA93-4B9E-9D45-8E4EB55EDF55}"/>
          </ac:spMkLst>
        </pc:spChg>
        <pc:picChg chg="mod">
          <ac:chgData name="Parth" userId="45dc22c4-ca0b-4be7-ab5a-3ef74f0a344d" providerId="ADAL" clId="{7A30F863-7996-44B5-A42B-6C7DD9873174}" dt="2020-09-21T06:13:34.350" v="6359" actId="1076"/>
          <ac:picMkLst>
            <pc:docMk/>
            <pc:sldMk cId="494030044" sldId="396"/>
            <ac:picMk id="5" creationId="{6199E50C-DE5B-424A-8CE0-806B698BE126}"/>
          </ac:picMkLst>
        </pc:picChg>
        <pc:picChg chg="add mod">
          <ac:chgData name="Parth" userId="45dc22c4-ca0b-4be7-ab5a-3ef74f0a344d" providerId="ADAL" clId="{7A30F863-7996-44B5-A42B-6C7DD9873174}" dt="2020-09-21T06:16:52.664" v="6423" actId="1076"/>
          <ac:picMkLst>
            <pc:docMk/>
            <pc:sldMk cId="494030044" sldId="396"/>
            <ac:picMk id="6" creationId="{9902AE9E-9136-476D-A834-B1F83DA68446}"/>
          </ac:picMkLst>
        </pc:picChg>
      </pc:sldChg>
      <pc:sldChg chg="del">
        <pc:chgData name="Parth" userId="45dc22c4-ca0b-4be7-ab5a-3ef74f0a344d" providerId="ADAL" clId="{7A30F863-7996-44B5-A42B-6C7DD9873174}" dt="2020-09-07T04:33:25.247" v="43" actId="2696"/>
        <pc:sldMkLst>
          <pc:docMk/>
          <pc:sldMk cId="824555626" sldId="396"/>
        </pc:sldMkLst>
      </pc:sldChg>
      <pc:sldChg chg="addSp delSp modSp add">
        <pc:chgData name="Parth" userId="45dc22c4-ca0b-4be7-ab5a-3ef74f0a344d" providerId="ADAL" clId="{7A30F863-7996-44B5-A42B-6C7DD9873174}" dt="2020-09-21T06:19:33.036" v="6481" actId="207"/>
        <pc:sldMkLst>
          <pc:docMk/>
          <pc:sldMk cId="1864556800" sldId="397"/>
        </pc:sldMkLst>
        <pc:spChg chg="mod">
          <ac:chgData name="Parth" userId="45dc22c4-ca0b-4be7-ab5a-3ef74f0a344d" providerId="ADAL" clId="{7A30F863-7996-44B5-A42B-6C7DD9873174}" dt="2020-09-21T06:19:33.036" v="6481" actId="207"/>
          <ac:spMkLst>
            <pc:docMk/>
            <pc:sldMk cId="1864556800" sldId="397"/>
            <ac:spMk id="3" creationId="{35AF7B2B-FA93-4B9E-9D45-8E4EB55EDF55}"/>
          </ac:spMkLst>
        </pc:spChg>
        <pc:picChg chg="mod">
          <ac:chgData name="Parth" userId="45dc22c4-ca0b-4be7-ab5a-3ef74f0a344d" providerId="ADAL" clId="{7A30F863-7996-44B5-A42B-6C7DD9873174}" dt="2020-09-21T06:15:28.394" v="6417" actId="1076"/>
          <ac:picMkLst>
            <pc:docMk/>
            <pc:sldMk cId="1864556800" sldId="397"/>
            <ac:picMk id="5" creationId="{6199E50C-DE5B-424A-8CE0-806B698BE126}"/>
          </ac:picMkLst>
        </pc:picChg>
        <pc:picChg chg="del">
          <ac:chgData name="Parth" userId="45dc22c4-ca0b-4be7-ab5a-3ef74f0a344d" providerId="ADAL" clId="{7A30F863-7996-44B5-A42B-6C7DD9873174}" dt="2020-09-21T06:15:15.454" v="6413" actId="478"/>
          <ac:picMkLst>
            <pc:docMk/>
            <pc:sldMk cId="1864556800" sldId="397"/>
            <ac:picMk id="6" creationId="{9902AE9E-9136-476D-A834-B1F83DA68446}"/>
          </ac:picMkLst>
        </pc:picChg>
        <pc:picChg chg="add mod">
          <ac:chgData name="Parth" userId="45dc22c4-ca0b-4be7-ab5a-3ef74f0a344d" providerId="ADAL" clId="{7A30F863-7996-44B5-A42B-6C7DD9873174}" dt="2020-09-21T06:18:28.318" v="6465" actId="1076"/>
          <ac:picMkLst>
            <pc:docMk/>
            <pc:sldMk cId="1864556800" sldId="397"/>
            <ac:picMk id="7" creationId="{A2B2E8C6-93C3-4958-B3AB-8E8B78B64221}"/>
          </ac:picMkLst>
        </pc:picChg>
      </pc:sldChg>
      <pc:sldChg chg="del">
        <pc:chgData name="Parth" userId="45dc22c4-ca0b-4be7-ab5a-3ef74f0a344d" providerId="ADAL" clId="{7A30F863-7996-44B5-A42B-6C7DD9873174}" dt="2020-09-07T04:33:25.430" v="46" actId="2696"/>
        <pc:sldMkLst>
          <pc:docMk/>
          <pc:sldMk cId="4087079726" sldId="397"/>
        </pc:sldMkLst>
      </pc:sldChg>
      <pc:sldChg chg="addSp delSp modSp add">
        <pc:chgData name="Parth" userId="45dc22c4-ca0b-4be7-ab5a-3ef74f0a344d" providerId="ADAL" clId="{7A30F863-7996-44B5-A42B-6C7DD9873174}" dt="2020-09-23T14:29:07.673" v="8804" actId="20577"/>
        <pc:sldMkLst>
          <pc:docMk/>
          <pc:sldMk cId="1636922841" sldId="398"/>
        </pc:sldMkLst>
        <pc:spChg chg="mod">
          <ac:chgData name="Parth" userId="45dc22c4-ca0b-4be7-ab5a-3ef74f0a344d" providerId="ADAL" clId="{7A30F863-7996-44B5-A42B-6C7DD9873174}" dt="2020-09-23T14:29:07.673" v="8804" actId="20577"/>
          <ac:spMkLst>
            <pc:docMk/>
            <pc:sldMk cId="1636922841" sldId="398"/>
            <ac:spMk id="3" creationId="{35AF7B2B-FA93-4B9E-9D45-8E4EB55EDF55}"/>
          </ac:spMkLst>
        </pc:spChg>
        <pc:picChg chg="del">
          <ac:chgData name="Parth" userId="45dc22c4-ca0b-4be7-ab5a-3ef74f0a344d" providerId="ADAL" clId="{7A30F863-7996-44B5-A42B-6C7DD9873174}" dt="2020-09-21T06:19:50.308" v="6506" actId="478"/>
          <ac:picMkLst>
            <pc:docMk/>
            <pc:sldMk cId="1636922841" sldId="398"/>
            <ac:picMk id="5" creationId="{6199E50C-DE5B-424A-8CE0-806B698BE126}"/>
          </ac:picMkLst>
        </pc:picChg>
        <pc:picChg chg="add mod ord">
          <ac:chgData name="Parth" userId="45dc22c4-ca0b-4be7-ab5a-3ef74f0a344d" providerId="ADAL" clId="{7A30F863-7996-44B5-A42B-6C7DD9873174}" dt="2020-09-21T06:20:24.096" v="6510" actId="1076"/>
          <ac:picMkLst>
            <pc:docMk/>
            <pc:sldMk cId="1636922841" sldId="398"/>
            <ac:picMk id="6" creationId="{DE3CEFB1-5795-492D-96E1-3B7092042224}"/>
          </ac:picMkLst>
        </pc:picChg>
        <pc:picChg chg="del">
          <ac:chgData name="Parth" userId="45dc22c4-ca0b-4be7-ab5a-3ef74f0a344d" providerId="ADAL" clId="{7A30F863-7996-44B5-A42B-6C7DD9873174}" dt="2020-09-21T06:20:58.917" v="6515" actId="478"/>
          <ac:picMkLst>
            <pc:docMk/>
            <pc:sldMk cId="1636922841" sldId="398"/>
            <ac:picMk id="7" creationId="{A2B2E8C6-93C3-4958-B3AB-8E8B78B64221}"/>
          </ac:picMkLst>
        </pc:picChg>
        <pc:picChg chg="add mod">
          <ac:chgData name="Parth" userId="45dc22c4-ca0b-4be7-ab5a-3ef74f0a344d" providerId="ADAL" clId="{7A30F863-7996-44B5-A42B-6C7DD9873174}" dt="2020-09-21T06:21:17.221" v="6519" actId="1076"/>
          <ac:picMkLst>
            <pc:docMk/>
            <pc:sldMk cId="1636922841" sldId="398"/>
            <ac:picMk id="8" creationId="{F7C5DAFD-22AF-4C4F-816D-E3A3E6394A4B}"/>
          </ac:picMkLst>
        </pc:picChg>
      </pc:sldChg>
      <pc:sldChg chg="del">
        <pc:chgData name="Parth" userId="45dc22c4-ca0b-4be7-ab5a-3ef74f0a344d" providerId="ADAL" clId="{7A30F863-7996-44B5-A42B-6C7DD9873174}" dt="2020-09-07T04:33:25.470" v="47" actId="2696"/>
        <pc:sldMkLst>
          <pc:docMk/>
          <pc:sldMk cId="2159095287" sldId="398"/>
        </pc:sldMkLst>
      </pc:sldChg>
      <pc:sldChg chg="addSp delSp modSp add">
        <pc:chgData name="Parth" userId="45dc22c4-ca0b-4be7-ab5a-3ef74f0a344d" providerId="ADAL" clId="{7A30F863-7996-44B5-A42B-6C7DD9873174}" dt="2020-09-21T06:24:35.302" v="6616" actId="1076"/>
        <pc:sldMkLst>
          <pc:docMk/>
          <pc:sldMk cId="116565309" sldId="399"/>
        </pc:sldMkLst>
        <pc:spChg chg="mod">
          <ac:chgData name="Parth" userId="45dc22c4-ca0b-4be7-ab5a-3ef74f0a344d" providerId="ADAL" clId="{7A30F863-7996-44B5-A42B-6C7DD9873174}" dt="2020-09-21T06:24:31.309" v="6615" actId="20577"/>
          <ac:spMkLst>
            <pc:docMk/>
            <pc:sldMk cId="116565309" sldId="399"/>
            <ac:spMk id="2" creationId="{D3467C11-F932-493A-BD03-73B47844A481}"/>
          </ac:spMkLst>
        </pc:spChg>
        <pc:spChg chg="mod">
          <ac:chgData name="Parth" userId="45dc22c4-ca0b-4be7-ab5a-3ef74f0a344d" providerId="ADAL" clId="{7A30F863-7996-44B5-A42B-6C7DD9873174}" dt="2020-09-21T06:23:28.244" v="6580" actId="6549"/>
          <ac:spMkLst>
            <pc:docMk/>
            <pc:sldMk cId="116565309" sldId="399"/>
            <ac:spMk id="3" creationId="{E1B3D46C-E514-4580-9B55-5717BB0DFFD4}"/>
          </ac:spMkLst>
        </pc:spChg>
        <pc:picChg chg="del">
          <ac:chgData name="Parth" userId="45dc22c4-ca0b-4be7-ab5a-3ef74f0a344d" providerId="ADAL" clId="{7A30F863-7996-44B5-A42B-6C7DD9873174}" dt="2020-09-21T06:23:08.559" v="6521" actId="478"/>
          <ac:picMkLst>
            <pc:docMk/>
            <pc:sldMk cId="116565309" sldId="399"/>
            <ac:picMk id="5" creationId="{B1A13DE3-BC6A-478E-99C7-E963468E7C79}"/>
          </ac:picMkLst>
        </pc:picChg>
        <pc:picChg chg="add del mod">
          <ac:chgData name="Parth" userId="45dc22c4-ca0b-4be7-ab5a-3ef74f0a344d" providerId="ADAL" clId="{7A30F863-7996-44B5-A42B-6C7DD9873174}" dt="2020-09-21T06:24:04.158" v="6584" actId="478"/>
          <ac:picMkLst>
            <pc:docMk/>
            <pc:sldMk cId="116565309" sldId="399"/>
            <ac:picMk id="6" creationId="{A78A0FFE-F487-4535-A5A5-BFA3ED084D7F}"/>
          </ac:picMkLst>
        </pc:picChg>
        <pc:picChg chg="add mod">
          <ac:chgData name="Parth" userId="45dc22c4-ca0b-4be7-ab5a-3ef74f0a344d" providerId="ADAL" clId="{7A30F863-7996-44B5-A42B-6C7DD9873174}" dt="2020-09-21T06:24:35.302" v="6616" actId="1076"/>
          <ac:picMkLst>
            <pc:docMk/>
            <pc:sldMk cId="116565309" sldId="399"/>
            <ac:picMk id="7" creationId="{01FEF5C5-064A-42C2-9C49-32EF30CC99B9}"/>
          </ac:picMkLst>
        </pc:picChg>
      </pc:sldChg>
      <pc:sldChg chg="del">
        <pc:chgData name="Parth" userId="45dc22c4-ca0b-4be7-ab5a-3ef74f0a344d" providerId="ADAL" clId="{7A30F863-7996-44B5-A42B-6C7DD9873174}" dt="2020-09-07T04:33:25.584" v="48" actId="2696"/>
        <pc:sldMkLst>
          <pc:docMk/>
          <pc:sldMk cId="4292275806" sldId="399"/>
        </pc:sldMkLst>
      </pc:sldChg>
      <pc:sldChg chg="add del">
        <pc:chgData name="Parth" userId="45dc22c4-ca0b-4be7-ab5a-3ef74f0a344d" providerId="ADAL" clId="{7A30F863-7996-44B5-A42B-6C7DD9873174}" dt="2020-09-21T06:28:11.684" v="6618" actId="2696"/>
        <pc:sldMkLst>
          <pc:docMk/>
          <pc:sldMk cId="1980536592" sldId="400"/>
        </pc:sldMkLst>
      </pc:sldChg>
      <pc:sldChg chg="modSp add ord">
        <pc:chgData name="Parth" userId="45dc22c4-ca0b-4be7-ab5a-3ef74f0a344d" providerId="ADAL" clId="{7A30F863-7996-44B5-A42B-6C7DD9873174}" dt="2020-09-21T06:29:54.405" v="6770" actId="6549"/>
        <pc:sldMkLst>
          <pc:docMk/>
          <pc:sldMk cId="3031482329" sldId="400"/>
        </pc:sldMkLst>
        <pc:spChg chg="mod">
          <ac:chgData name="Parth" userId="45dc22c4-ca0b-4be7-ab5a-3ef74f0a344d" providerId="ADAL" clId="{7A30F863-7996-44B5-A42B-6C7DD9873174}" dt="2020-09-21T06:29:54.405" v="6770" actId="6549"/>
          <ac:spMkLst>
            <pc:docMk/>
            <pc:sldMk cId="3031482329" sldId="400"/>
            <ac:spMk id="3" creationId="{BA266172-22F8-4BBE-B25A-FF2B5174693C}"/>
          </ac:spMkLst>
        </pc:spChg>
      </pc:sldChg>
      <pc:sldChg chg="del">
        <pc:chgData name="Parth" userId="45dc22c4-ca0b-4be7-ab5a-3ef74f0a344d" providerId="ADAL" clId="{7A30F863-7996-44B5-A42B-6C7DD9873174}" dt="2020-09-07T04:33:25.657" v="49" actId="2696"/>
        <pc:sldMkLst>
          <pc:docMk/>
          <pc:sldMk cId="3267675003" sldId="400"/>
        </pc:sldMkLst>
      </pc:sldChg>
      <pc:sldChg chg="del">
        <pc:chgData name="Parth" userId="45dc22c4-ca0b-4be7-ab5a-3ef74f0a344d" providerId="ADAL" clId="{7A30F863-7996-44B5-A42B-6C7DD9873174}" dt="2020-09-07T04:33:25.672" v="50" actId="2696"/>
        <pc:sldMkLst>
          <pc:docMk/>
          <pc:sldMk cId="2723633162" sldId="401"/>
        </pc:sldMkLst>
      </pc:sldChg>
      <pc:sldChg chg="modSp add modNotesTx">
        <pc:chgData name="Parth" userId="45dc22c4-ca0b-4be7-ab5a-3ef74f0a344d" providerId="ADAL" clId="{7A30F863-7996-44B5-A42B-6C7DD9873174}" dt="2020-09-21T06:49:38.297" v="7528" actId="6549"/>
        <pc:sldMkLst>
          <pc:docMk/>
          <pc:sldMk cId="3663352578" sldId="401"/>
        </pc:sldMkLst>
        <pc:spChg chg="mod">
          <ac:chgData name="Parth" userId="45dc22c4-ca0b-4be7-ab5a-3ef74f0a344d" providerId="ADAL" clId="{7A30F863-7996-44B5-A42B-6C7DD9873174}" dt="2020-09-21T06:31:57.982" v="7086" actId="14100"/>
          <ac:spMkLst>
            <pc:docMk/>
            <pc:sldMk cId="3663352578" sldId="401"/>
            <ac:spMk id="3" creationId="{BA266172-22F8-4BBE-B25A-FF2B5174693C}"/>
          </ac:spMkLst>
        </pc:spChg>
      </pc:sldChg>
      <pc:sldChg chg="del">
        <pc:chgData name="Parth" userId="45dc22c4-ca0b-4be7-ab5a-3ef74f0a344d" providerId="ADAL" clId="{7A30F863-7996-44B5-A42B-6C7DD9873174}" dt="2020-09-07T04:33:25.746" v="51" actId="2696"/>
        <pc:sldMkLst>
          <pc:docMk/>
          <pc:sldMk cId="761976881" sldId="402"/>
        </pc:sldMkLst>
      </pc:sldChg>
      <pc:sldChg chg="modSp add modNotesTx">
        <pc:chgData name="Parth" userId="45dc22c4-ca0b-4be7-ab5a-3ef74f0a344d" providerId="ADAL" clId="{7A30F863-7996-44B5-A42B-6C7DD9873174}" dt="2020-09-21T06:49:39.629" v="7529" actId="6549"/>
        <pc:sldMkLst>
          <pc:docMk/>
          <pc:sldMk cId="3611060586" sldId="402"/>
        </pc:sldMkLst>
        <pc:spChg chg="mod">
          <ac:chgData name="Parth" userId="45dc22c4-ca0b-4be7-ab5a-3ef74f0a344d" providerId="ADAL" clId="{7A30F863-7996-44B5-A42B-6C7DD9873174}" dt="2020-09-21T06:32:13.282" v="7108" actId="20577"/>
          <ac:spMkLst>
            <pc:docMk/>
            <pc:sldMk cId="3611060586" sldId="402"/>
            <ac:spMk id="3" creationId="{BA266172-22F8-4BBE-B25A-FF2B5174693C}"/>
          </ac:spMkLst>
        </pc:spChg>
      </pc:sldChg>
      <pc:sldChg chg="modSp add modNotesTx">
        <pc:chgData name="Parth" userId="45dc22c4-ca0b-4be7-ab5a-3ef74f0a344d" providerId="ADAL" clId="{7A30F863-7996-44B5-A42B-6C7DD9873174}" dt="2020-09-21T06:49:40.958" v="7530" actId="6549"/>
        <pc:sldMkLst>
          <pc:docMk/>
          <pc:sldMk cId="1996056117" sldId="403"/>
        </pc:sldMkLst>
        <pc:spChg chg="mod">
          <ac:chgData name="Parth" userId="45dc22c4-ca0b-4be7-ab5a-3ef74f0a344d" providerId="ADAL" clId="{7A30F863-7996-44B5-A42B-6C7DD9873174}" dt="2020-09-21T06:36:52.444" v="7160" actId="20577"/>
          <ac:spMkLst>
            <pc:docMk/>
            <pc:sldMk cId="1996056117" sldId="403"/>
            <ac:spMk id="3" creationId="{BA266172-22F8-4BBE-B25A-FF2B5174693C}"/>
          </ac:spMkLst>
        </pc:spChg>
        <pc:picChg chg="mod">
          <ac:chgData name="Parth" userId="45dc22c4-ca0b-4be7-ab5a-3ef74f0a344d" providerId="ADAL" clId="{7A30F863-7996-44B5-A42B-6C7DD9873174}" dt="2020-09-21T06:47:15.522" v="7386" actId="1076"/>
          <ac:picMkLst>
            <pc:docMk/>
            <pc:sldMk cId="1996056117" sldId="403"/>
            <ac:picMk id="5" creationId="{1245ED32-8075-4DB1-8693-E3A0144956AA}"/>
          </ac:picMkLst>
        </pc:picChg>
      </pc:sldChg>
      <pc:sldChg chg="del">
        <pc:chgData name="Parth" userId="45dc22c4-ca0b-4be7-ab5a-3ef74f0a344d" providerId="ADAL" clId="{7A30F863-7996-44B5-A42B-6C7DD9873174}" dt="2020-09-07T04:33:25.825" v="52" actId="2696"/>
        <pc:sldMkLst>
          <pc:docMk/>
          <pc:sldMk cId="3225508963" sldId="403"/>
        </pc:sldMkLst>
      </pc:sldChg>
      <pc:sldChg chg="del">
        <pc:chgData name="Parth" userId="45dc22c4-ca0b-4be7-ab5a-3ef74f0a344d" providerId="ADAL" clId="{7A30F863-7996-44B5-A42B-6C7DD9873174}" dt="2020-09-07T04:33:25.905" v="53" actId="2696"/>
        <pc:sldMkLst>
          <pc:docMk/>
          <pc:sldMk cId="1010176461" sldId="404"/>
        </pc:sldMkLst>
      </pc:sldChg>
      <pc:sldChg chg="addSp modSp add modAnim modNotesTx">
        <pc:chgData name="Parth" userId="45dc22c4-ca0b-4be7-ab5a-3ef74f0a344d" providerId="ADAL" clId="{7A30F863-7996-44B5-A42B-6C7DD9873174}" dt="2020-09-21T06:49:45.839" v="7533" actId="6549"/>
        <pc:sldMkLst>
          <pc:docMk/>
          <pc:sldMk cId="1202444899" sldId="404"/>
        </pc:sldMkLst>
        <pc:spChg chg="mod">
          <ac:chgData name="Parth" userId="45dc22c4-ca0b-4be7-ab5a-3ef74f0a344d" providerId="ADAL" clId="{7A30F863-7996-44B5-A42B-6C7DD9873174}" dt="2020-09-21T06:46:33.279" v="7377" actId="403"/>
          <ac:spMkLst>
            <pc:docMk/>
            <pc:sldMk cId="1202444899" sldId="404"/>
            <ac:spMk id="3" creationId="{BA266172-22F8-4BBE-B25A-FF2B5174693C}"/>
          </ac:spMkLst>
        </pc:spChg>
        <pc:spChg chg="add mod">
          <ac:chgData name="Parth" userId="45dc22c4-ca0b-4be7-ab5a-3ef74f0a344d" providerId="ADAL" clId="{7A30F863-7996-44B5-A42B-6C7DD9873174}" dt="2020-09-21T06:48:25.832" v="7420" actId="1076"/>
          <ac:spMkLst>
            <pc:docMk/>
            <pc:sldMk cId="1202444899" sldId="404"/>
            <ac:spMk id="31" creationId="{ADDC382F-6207-4A78-9E08-FF68FC9E471A}"/>
          </ac:spMkLst>
        </pc:spChg>
        <pc:grpChg chg="add mod">
          <ac:chgData name="Parth" userId="45dc22c4-ca0b-4be7-ab5a-3ef74f0a344d" providerId="ADAL" clId="{7A30F863-7996-44B5-A42B-6C7DD9873174}" dt="2020-09-21T06:46:54.934" v="7382" actId="1076"/>
          <ac:grpSpMkLst>
            <pc:docMk/>
            <pc:sldMk cId="1202444899" sldId="404"/>
            <ac:grpSpMk id="6" creationId="{C1B8D62D-E396-4280-B8A4-E27292498485}"/>
          </ac:grpSpMkLst>
        </pc:grpChg>
        <pc:picChg chg="mod">
          <ac:chgData name="Parth" userId="45dc22c4-ca0b-4be7-ab5a-3ef74f0a344d" providerId="ADAL" clId="{7A30F863-7996-44B5-A42B-6C7DD9873174}" dt="2020-09-21T06:46:57.227" v="7383" actId="1076"/>
          <ac:picMkLst>
            <pc:docMk/>
            <pc:sldMk cId="1202444899" sldId="404"/>
            <ac:picMk id="5" creationId="{1245ED32-8075-4DB1-8693-E3A0144956AA}"/>
          </ac:picMkLst>
        </pc:picChg>
      </pc:sldChg>
      <pc:sldChg chg="del">
        <pc:chgData name="Parth" userId="45dc22c4-ca0b-4be7-ab5a-3ef74f0a344d" providerId="ADAL" clId="{7A30F863-7996-44B5-A42B-6C7DD9873174}" dt="2020-09-07T04:33:25.984" v="54" actId="2696"/>
        <pc:sldMkLst>
          <pc:docMk/>
          <pc:sldMk cId="3395674741" sldId="405"/>
        </pc:sldMkLst>
      </pc:sldChg>
      <pc:sldChg chg="addSp delSp modSp add modNotesTx">
        <pc:chgData name="Parth" userId="45dc22c4-ca0b-4be7-ab5a-3ef74f0a344d" providerId="ADAL" clId="{7A30F863-7996-44B5-A42B-6C7DD9873174}" dt="2020-09-21T06:49:42.238" v="7531" actId="6549"/>
        <pc:sldMkLst>
          <pc:docMk/>
          <pc:sldMk cId="4071914370" sldId="405"/>
        </pc:sldMkLst>
        <pc:spChg chg="del mod">
          <ac:chgData name="Parth" userId="45dc22c4-ca0b-4be7-ab5a-3ef74f0a344d" providerId="ADAL" clId="{7A30F863-7996-44B5-A42B-6C7DD9873174}" dt="2020-09-21T06:37:53.203" v="7252" actId="478"/>
          <ac:spMkLst>
            <pc:docMk/>
            <pc:sldMk cId="4071914370" sldId="405"/>
            <ac:spMk id="3" creationId="{BA266172-22F8-4BBE-B25A-FF2B5174693C}"/>
          </ac:spMkLst>
        </pc:spChg>
        <pc:spChg chg="add mod">
          <ac:chgData name="Parth" userId="45dc22c4-ca0b-4be7-ab5a-3ef74f0a344d" providerId="ADAL" clId="{7A30F863-7996-44B5-A42B-6C7DD9873174}" dt="2020-09-21T06:46:43.653" v="7378" actId="164"/>
          <ac:spMkLst>
            <pc:docMk/>
            <pc:sldMk cId="4071914370" sldId="405"/>
            <ac:spMk id="6" creationId="{CBD03CC5-F9D2-4635-9819-9A2D6D4AB586}"/>
          </ac:spMkLst>
        </pc:spChg>
        <pc:spChg chg="add mod">
          <ac:chgData name="Parth" userId="45dc22c4-ca0b-4be7-ab5a-3ef74f0a344d" providerId="ADAL" clId="{7A30F863-7996-44B5-A42B-6C7DD9873174}" dt="2020-09-21T06:46:43.653" v="7378" actId="164"/>
          <ac:spMkLst>
            <pc:docMk/>
            <pc:sldMk cId="4071914370" sldId="405"/>
            <ac:spMk id="9" creationId="{88EE935A-C6AD-459E-9373-E4781DF5BEB1}"/>
          </ac:spMkLst>
        </pc:spChg>
        <pc:spChg chg="add mod">
          <ac:chgData name="Parth" userId="45dc22c4-ca0b-4be7-ab5a-3ef74f0a344d" providerId="ADAL" clId="{7A30F863-7996-44B5-A42B-6C7DD9873174}" dt="2020-09-21T06:46:43.653" v="7378" actId="164"/>
          <ac:spMkLst>
            <pc:docMk/>
            <pc:sldMk cId="4071914370" sldId="405"/>
            <ac:spMk id="11" creationId="{528750EE-D79B-416B-AE15-B13942393455}"/>
          </ac:spMkLst>
        </pc:spChg>
        <pc:spChg chg="add mod">
          <ac:chgData name="Parth" userId="45dc22c4-ca0b-4be7-ab5a-3ef74f0a344d" providerId="ADAL" clId="{7A30F863-7996-44B5-A42B-6C7DD9873174}" dt="2020-09-21T06:46:43.653" v="7378" actId="164"/>
          <ac:spMkLst>
            <pc:docMk/>
            <pc:sldMk cId="4071914370" sldId="405"/>
            <ac:spMk id="17" creationId="{61D38A76-EF6E-42B7-B661-A7BFAB536C5B}"/>
          </ac:spMkLst>
        </pc:spChg>
        <pc:spChg chg="add mod">
          <ac:chgData name="Parth" userId="45dc22c4-ca0b-4be7-ab5a-3ef74f0a344d" providerId="ADAL" clId="{7A30F863-7996-44B5-A42B-6C7DD9873174}" dt="2020-09-21T06:46:43.653" v="7378" actId="164"/>
          <ac:spMkLst>
            <pc:docMk/>
            <pc:sldMk cId="4071914370" sldId="405"/>
            <ac:spMk id="19" creationId="{FFA4D8B1-B8DD-474B-8CB9-A2C7F59F8B6B}"/>
          </ac:spMkLst>
        </pc:spChg>
        <pc:spChg chg="add mod">
          <ac:chgData name="Parth" userId="45dc22c4-ca0b-4be7-ab5a-3ef74f0a344d" providerId="ADAL" clId="{7A30F863-7996-44B5-A42B-6C7DD9873174}" dt="2020-09-21T06:46:43.653" v="7378" actId="164"/>
          <ac:spMkLst>
            <pc:docMk/>
            <pc:sldMk cId="4071914370" sldId="405"/>
            <ac:spMk id="20" creationId="{08A45D75-D820-4960-95F5-E5E2C7CE4257}"/>
          </ac:spMkLst>
        </pc:spChg>
        <pc:spChg chg="add mod">
          <ac:chgData name="Parth" userId="45dc22c4-ca0b-4be7-ab5a-3ef74f0a344d" providerId="ADAL" clId="{7A30F863-7996-44B5-A42B-6C7DD9873174}" dt="2020-09-21T06:46:43.653" v="7378" actId="164"/>
          <ac:spMkLst>
            <pc:docMk/>
            <pc:sldMk cId="4071914370" sldId="405"/>
            <ac:spMk id="29" creationId="{96EC29B2-9DD0-45E9-9F9A-2840D99D189A}"/>
          </ac:spMkLst>
        </pc:spChg>
        <pc:spChg chg="add mod">
          <ac:chgData name="Parth" userId="45dc22c4-ca0b-4be7-ab5a-3ef74f0a344d" providerId="ADAL" clId="{7A30F863-7996-44B5-A42B-6C7DD9873174}" dt="2020-09-21T06:46:43.653" v="7378" actId="164"/>
          <ac:spMkLst>
            <pc:docMk/>
            <pc:sldMk cId="4071914370" sldId="405"/>
            <ac:spMk id="30" creationId="{AC7A6880-0759-43BA-99F5-E12FF7E2D6EC}"/>
          </ac:spMkLst>
        </pc:spChg>
        <pc:spChg chg="add mod">
          <ac:chgData name="Parth" userId="45dc22c4-ca0b-4be7-ab5a-3ef74f0a344d" providerId="ADAL" clId="{7A30F863-7996-44B5-A42B-6C7DD9873174}" dt="2020-09-21T06:46:43.653" v="7378" actId="164"/>
          <ac:spMkLst>
            <pc:docMk/>
            <pc:sldMk cId="4071914370" sldId="405"/>
            <ac:spMk id="31" creationId="{1653F651-0E6F-4150-8BFA-D98003C71AEE}"/>
          </ac:spMkLst>
        </pc:spChg>
        <pc:spChg chg="add mod">
          <ac:chgData name="Parth" userId="45dc22c4-ca0b-4be7-ab5a-3ef74f0a344d" providerId="ADAL" clId="{7A30F863-7996-44B5-A42B-6C7DD9873174}" dt="2020-09-21T06:46:43.653" v="7378" actId="164"/>
          <ac:spMkLst>
            <pc:docMk/>
            <pc:sldMk cId="4071914370" sldId="405"/>
            <ac:spMk id="32" creationId="{83444161-13D8-4196-BFF0-AC92E70BF529}"/>
          </ac:spMkLst>
        </pc:spChg>
        <pc:spChg chg="add mod">
          <ac:chgData name="Parth" userId="45dc22c4-ca0b-4be7-ab5a-3ef74f0a344d" providerId="ADAL" clId="{7A30F863-7996-44B5-A42B-6C7DD9873174}" dt="2020-09-21T06:46:43.653" v="7378" actId="164"/>
          <ac:spMkLst>
            <pc:docMk/>
            <pc:sldMk cId="4071914370" sldId="405"/>
            <ac:spMk id="33" creationId="{1332D943-0ECA-48A9-8394-DCCF1D60AA3C}"/>
          </ac:spMkLst>
        </pc:spChg>
        <pc:spChg chg="add mod">
          <ac:chgData name="Parth" userId="45dc22c4-ca0b-4be7-ab5a-3ef74f0a344d" providerId="ADAL" clId="{7A30F863-7996-44B5-A42B-6C7DD9873174}" dt="2020-09-21T06:46:43.653" v="7378" actId="164"/>
          <ac:spMkLst>
            <pc:docMk/>
            <pc:sldMk cId="4071914370" sldId="405"/>
            <ac:spMk id="34" creationId="{7AC486F7-15F2-423F-B127-8B85595CDC78}"/>
          </ac:spMkLst>
        </pc:spChg>
        <pc:spChg chg="add mod">
          <ac:chgData name="Parth" userId="45dc22c4-ca0b-4be7-ab5a-3ef74f0a344d" providerId="ADAL" clId="{7A30F863-7996-44B5-A42B-6C7DD9873174}" dt="2020-09-21T06:46:43.653" v="7378" actId="164"/>
          <ac:spMkLst>
            <pc:docMk/>
            <pc:sldMk cId="4071914370" sldId="405"/>
            <ac:spMk id="35" creationId="{B889D006-D6A3-4730-B894-E1DA60E26903}"/>
          </ac:spMkLst>
        </pc:spChg>
        <pc:spChg chg="add mod">
          <ac:chgData name="Parth" userId="45dc22c4-ca0b-4be7-ab5a-3ef74f0a344d" providerId="ADAL" clId="{7A30F863-7996-44B5-A42B-6C7DD9873174}" dt="2020-09-21T06:46:43.653" v="7378" actId="164"/>
          <ac:spMkLst>
            <pc:docMk/>
            <pc:sldMk cId="4071914370" sldId="405"/>
            <ac:spMk id="36" creationId="{ABA447E1-B350-43CE-9222-C4334EE2676E}"/>
          </ac:spMkLst>
        </pc:spChg>
        <pc:spChg chg="add mod">
          <ac:chgData name="Parth" userId="45dc22c4-ca0b-4be7-ab5a-3ef74f0a344d" providerId="ADAL" clId="{7A30F863-7996-44B5-A42B-6C7DD9873174}" dt="2020-09-21T06:46:43.653" v="7378" actId="164"/>
          <ac:spMkLst>
            <pc:docMk/>
            <pc:sldMk cId="4071914370" sldId="405"/>
            <ac:spMk id="37" creationId="{E84A5D1A-CAB8-4C62-88FA-574F0055C191}"/>
          </ac:spMkLst>
        </pc:spChg>
        <pc:spChg chg="add mod">
          <ac:chgData name="Parth" userId="45dc22c4-ca0b-4be7-ab5a-3ef74f0a344d" providerId="ADAL" clId="{7A30F863-7996-44B5-A42B-6C7DD9873174}" dt="2020-09-21T06:46:43.653" v="7378" actId="164"/>
          <ac:spMkLst>
            <pc:docMk/>
            <pc:sldMk cId="4071914370" sldId="405"/>
            <ac:spMk id="38" creationId="{937CCDD1-7CAD-4193-91CD-FFCA36572983}"/>
          </ac:spMkLst>
        </pc:spChg>
        <pc:spChg chg="add mod">
          <ac:chgData name="Parth" userId="45dc22c4-ca0b-4be7-ab5a-3ef74f0a344d" providerId="ADAL" clId="{7A30F863-7996-44B5-A42B-6C7DD9873174}" dt="2020-09-21T06:46:43.653" v="7378" actId="164"/>
          <ac:spMkLst>
            <pc:docMk/>
            <pc:sldMk cId="4071914370" sldId="405"/>
            <ac:spMk id="39" creationId="{3EE23E0E-9A4D-442D-BC80-D2704ECD1028}"/>
          </ac:spMkLst>
        </pc:spChg>
        <pc:spChg chg="add mod">
          <ac:chgData name="Parth" userId="45dc22c4-ca0b-4be7-ab5a-3ef74f0a344d" providerId="ADAL" clId="{7A30F863-7996-44B5-A42B-6C7DD9873174}" dt="2020-09-21T06:46:43.653" v="7378" actId="164"/>
          <ac:spMkLst>
            <pc:docMk/>
            <pc:sldMk cId="4071914370" sldId="405"/>
            <ac:spMk id="40" creationId="{B2A8A0BB-093B-418E-934E-B0811A9EB104}"/>
          </ac:spMkLst>
        </pc:spChg>
        <pc:grpChg chg="add mod">
          <ac:chgData name="Parth" userId="45dc22c4-ca0b-4be7-ab5a-3ef74f0a344d" providerId="ADAL" clId="{7A30F863-7996-44B5-A42B-6C7DD9873174}" dt="2020-09-21T06:47:34.287" v="7392" actId="1076"/>
          <ac:grpSpMkLst>
            <pc:docMk/>
            <pc:sldMk cId="4071914370" sldId="405"/>
            <ac:grpSpMk id="41" creationId="{2AFBE79C-79F7-47B0-B57C-19CAFACD447A}"/>
          </ac:grpSpMkLst>
        </pc:grpChg>
        <pc:picChg chg="mod">
          <ac:chgData name="Parth" userId="45dc22c4-ca0b-4be7-ab5a-3ef74f0a344d" providerId="ADAL" clId="{7A30F863-7996-44B5-A42B-6C7DD9873174}" dt="2020-09-21T06:47:28.604" v="7391" actId="14100"/>
          <ac:picMkLst>
            <pc:docMk/>
            <pc:sldMk cId="4071914370" sldId="405"/>
            <ac:picMk id="5" creationId="{1245ED32-8075-4DB1-8693-E3A0144956AA}"/>
          </ac:picMkLst>
        </pc:picChg>
        <pc:cxnChg chg="add mod">
          <ac:chgData name="Parth" userId="45dc22c4-ca0b-4be7-ab5a-3ef74f0a344d" providerId="ADAL" clId="{7A30F863-7996-44B5-A42B-6C7DD9873174}" dt="2020-09-21T06:46:43.653" v="7378" actId="164"/>
          <ac:cxnSpMkLst>
            <pc:docMk/>
            <pc:sldMk cId="4071914370" sldId="405"/>
            <ac:cxnSpMk id="8" creationId="{DDC8C7F6-32FF-4505-8D69-0D0C540AB0BF}"/>
          </ac:cxnSpMkLst>
        </pc:cxnChg>
        <pc:cxnChg chg="add mod">
          <ac:chgData name="Parth" userId="45dc22c4-ca0b-4be7-ab5a-3ef74f0a344d" providerId="ADAL" clId="{7A30F863-7996-44B5-A42B-6C7DD9873174}" dt="2020-09-21T06:46:43.653" v="7378" actId="164"/>
          <ac:cxnSpMkLst>
            <pc:docMk/>
            <pc:sldMk cId="4071914370" sldId="405"/>
            <ac:cxnSpMk id="12" creationId="{DD5C8AAF-BA74-483E-8E82-DA3D59D1487C}"/>
          </ac:cxnSpMkLst>
        </pc:cxnChg>
        <pc:cxnChg chg="add mod">
          <ac:chgData name="Parth" userId="45dc22c4-ca0b-4be7-ab5a-3ef74f0a344d" providerId="ADAL" clId="{7A30F863-7996-44B5-A42B-6C7DD9873174}" dt="2020-09-21T06:46:43.653" v="7378" actId="164"/>
          <ac:cxnSpMkLst>
            <pc:docMk/>
            <pc:sldMk cId="4071914370" sldId="405"/>
            <ac:cxnSpMk id="18" creationId="{39F8D99A-C1C6-4703-BA69-BF29D234D166}"/>
          </ac:cxnSpMkLst>
        </pc:cxnChg>
        <pc:cxnChg chg="add mod">
          <ac:chgData name="Parth" userId="45dc22c4-ca0b-4be7-ab5a-3ef74f0a344d" providerId="ADAL" clId="{7A30F863-7996-44B5-A42B-6C7DD9873174}" dt="2020-09-21T06:46:43.653" v="7378" actId="164"/>
          <ac:cxnSpMkLst>
            <pc:docMk/>
            <pc:sldMk cId="4071914370" sldId="405"/>
            <ac:cxnSpMk id="21" creationId="{7740496A-28E7-471F-B561-B5FD0DF78601}"/>
          </ac:cxnSpMkLst>
        </pc:cxnChg>
        <pc:cxnChg chg="add mod">
          <ac:chgData name="Parth" userId="45dc22c4-ca0b-4be7-ab5a-3ef74f0a344d" providerId="ADAL" clId="{7A30F863-7996-44B5-A42B-6C7DD9873174}" dt="2020-09-21T06:46:43.653" v="7378" actId="164"/>
          <ac:cxnSpMkLst>
            <pc:docMk/>
            <pc:sldMk cId="4071914370" sldId="405"/>
            <ac:cxnSpMk id="22" creationId="{E96B47D0-0A33-42DE-889D-DA17C25A88AC}"/>
          </ac:cxnSpMkLst>
        </pc:cxnChg>
        <pc:cxnChg chg="add mod">
          <ac:chgData name="Parth" userId="45dc22c4-ca0b-4be7-ab5a-3ef74f0a344d" providerId="ADAL" clId="{7A30F863-7996-44B5-A42B-6C7DD9873174}" dt="2020-09-21T06:46:43.653" v="7378" actId="164"/>
          <ac:cxnSpMkLst>
            <pc:docMk/>
            <pc:sldMk cId="4071914370" sldId="405"/>
            <ac:cxnSpMk id="25" creationId="{4665D18F-2A62-48FE-BAA5-77B02484F912}"/>
          </ac:cxnSpMkLst>
        </pc:cxnChg>
      </pc:sldChg>
      <pc:sldChg chg="del">
        <pc:chgData name="Parth" userId="45dc22c4-ca0b-4be7-ab5a-3ef74f0a344d" providerId="ADAL" clId="{7A30F863-7996-44B5-A42B-6C7DD9873174}" dt="2020-09-07T04:33:26.079" v="55" actId="2696"/>
        <pc:sldMkLst>
          <pc:docMk/>
          <pc:sldMk cId="2823704946" sldId="406"/>
        </pc:sldMkLst>
      </pc:sldChg>
      <pc:sldChg chg="delSp modSp add delAnim modNotesTx">
        <pc:chgData name="Parth" userId="45dc22c4-ca0b-4be7-ab5a-3ef74f0a344d" providerId="ADAL" clId="{7A30F863-7996-44B5-A42B-6C7DD9873174}" dt="2020-09-21T06:55:56.732" v="8098"/>
        <pc:sldMkLst>
          <pc:docMk/>
          <pc:sldMk cId="3720356135" sldId="406"/>
        </pc:sldMkLst>
        <pc:spChg chg="mod">
          <ac:chgData name="Parth" userId="45dc22c4-ca0b-4be7-ab5a-3ef74f0a344d" providerId="ADAL" clId="{7A30F863-7996-44B5-A42B-6C7DD9873174}" dt="2020-09-21T06:55:56.732" v="8098"/>
          <ac:spMkLst>
            <pc:docMk/>
            <pc:sldMk cId="3720356135" sldId="406"/>
            <ac:spMk id="3" creationId="{BA266172-22F8-4BBE-B25A-FF2B5174693C}"/>
          </ac:spMkLst>
        </pc:spChg>
        <pc:spChg chg="del">
          <ac:chgData name="Parth" userId="45dc22c4-ca0b-4be7-ab5a-3ef74f0a344d" providerId="ADAL" clId="{7A30F863-7996-44B5-A42B-6C7DD9873174}" dt="2020-09-21T06:48:37.040" v="7423" actId="478"/>
          <ac:spMkLst>
            <pc:docMk/>
            <pc:sldMk cId="3720356135" sldId="406"/>
            <ac:spMk id="31" creationId="{ADDC382F-6207-4A78-9E08-FF68FC9E471A}"/>
          </ac:spMkLst>
        </pc:spChg>
      </pc:sldChg>
      <pc:sldChg chg="del">
        <pc:chgData name="Parth" userId="45dc22c4-ca0b-4be7-ab5a-3ef74f0a344d" providerId="ADAL" clId="{7A30F863-7996-44B5-A42B-6C7DD9873174}" dt="2020-09-07T04:33:26.200" v="56" actId="2696"/>
        <pc:sldMkLst>
          <pc:docMk/>
          <pc:sldMk cId="933511717" sldId="407"/>
        </pc:sldMkLst>
      </pc:sldChg>
      <pc:sldChg chg="modSp add modAnim">
        <pc:chgData name="Parth" userId="45dc22c4-ca0b-4be7-ab5a-3ef74f0a344d" providerId="ADAL" clId="{7A30F863-7996-44B5-A42B-6C7DD9873174}" dt="2020-09-21T06:52:06.102" v="7819"/>
        <pc:sldMkLst>
          <pc:docMk/>
          <pc:sldMk cId="4252494936" sldId="407"/>
        </pc:sldMkLst>
        <pc:spChg chg="mod">
          <ac:chgData name="Parth" userId="45dc22c4-ca0b-4be7-ab5a-3ef74f0a344d" providerId="ADAL" clId="{7A30F863-7996-44B5-A42B-6C7DD9873174}" dt="2020-09-21T06:51:58.713" v="7818" actId="20577"/>
          <ac:spMkLst>
            <pc:docMk/>
            <pc:sldMk cId="4252494936" sldId="407"/>
            <ac:spMk id="3" creationId="{BA266172-22F8-4BBE-B25A-FF2B5174693C}"/>
          </ac:spMkLst>
        </pc:spChg>
      </pc:sldChg>
      <pc:sldChg chg="del">
        <pc:chgData name="Parth" userId="45dc22c4-ca0b-4be7-ab5a-3ef74f0a344d" providerId="ADAL" clId="{7A30F863-7996-44B5-A42B-6C7DD9873174}" dt="2020-09-07T04:33:26.328" v="57" actId="2696"/>
        <pc:sldMkLst>
          <pc:docMk/>
          <pc:sldMk cId="3367360192" sldId="408"/>
        </pc:sldMkLst>
      </pc:sldChg>
      <pc:sldChg chg="modSp add modAnim">
        <pc:chgData name="Parth" userId="45dc22c4-ca0b-4be7-ab5a-3ef74f0a344d" providerId="ADAL" clId="{7A30F863-7996-44B5-A42B-6C7DD9873174}" dt="2020-09-21T06:53:53.262" v="7984"/>
        <pc:sldMkLst>
          <pc:docMk/>
          <pc:sldMk cId="3794782182" sldId="408"/>
        </pc:sldMkLst>
        <pc:spChg chg="mod">
          <ac:chgData name="Parth" userId="45dc22c4-ca0b-4be7-ab5a-3ef74f0a344d" providerId="ADAL" clId="{7A30F863-7996-44B5-A42B-6C7DD9873174}" dt="2020-09-21T06:53:53.262" v="7984"/>
          <ac:spMkLst>
            <pc:docMk/>
            <pc:sldMk cId="3794782182" sldId="408"/>
            <ac:spMk id="3" creationId="{BA266172-22F8-4BBE-B25A-FF2B5174693C}"/>
          </ac:spMkLst>
        </pc:spChg>
      </pc:sldChg>
      <pc:sldChg chg="del">
        <pc:chgData name="Parth" userId="45dc22c4-ca0b-4be7-ab5a-3ef74f0a344d" providerId="ADAL" clId="{7A30F863-7996-44B5-A42B-6C7DD9873174}" dt="2020-09-07T04:33:26.498" v="58" actId="2696"/>
        <pc:sldMkLst>
          <pc:docMk/>
          <pc:sldMk cId="2636987420" sldId="409"/>
        </pc:sldMkLst>
      </pc:sldChg>
      <pc:sldChg chg="modSp add">
        <pc:chgData name="Parth" userId="45dc22c4-ca0b-4be7-ab5a-3ef74f0a344d" providerId="ADAL" clId="{7A30F863-7996-44B5-A42B-6C7DD9873174}" dt="2020-09-21T06:54:33.312" v="8027"/>
        <pc:sldMkLst>
          <pc:docMk/>
          <pc:sldMk cId="2675687825" sldId="409"/>
        </pc:sldMkLst>
        <pc:spChg chg="mod">
          <ac:chgData name="Parth" userId="45dc22c4-ca0b-4be7-ab5a-3ef74f0a344d" providerId="ADAL" clId="{7A30F863-7996-44B5-A42B-6C7DD9873174}" dt="2020-09-21T06:54:33.312" v="8027"/>
          <ac:spMkLst>
            <pc:docMk/>
            <pc:sldMk cId="2675687825" sldId="409"/>
            <ac:spMk id="3" creationId="{BA266172-22F8-4BBE-B25A-FF2B5174693C}"/>
          </ac:spMkLst>
        </pc:spChg>
      </pc:sldChg>
      <pc:sldChg chg="del">
        <pc:chgData name="Parth" userId="45dc22c4-ca0b-4be7-ab5a-3ef74f0a344d" providerId="ADAL" clId="{7A30F863-7996-44B5-A42B-6C7DD9873174}" dt="2020-09-07T04:33:26.643" v="59" actId="2696"/>
        <pc:sldMkLst>
          <pc:docMk/>
          <pc:sldMk cId="899377538" sldId="410"/>
        </pc:sldMkLst>
      </pc:sldChg>
      <pc:sldChg chg="add">
        <pc:chgData name="Parth" userId="45dc22c4-ca0b-4be7-ab5a-3ef74f0a344d" providerId="ADAL" clId="{7A30F863-7996-44B5-A42B-6C7DD9873174}" dt="2020-09-21T06:55:26.086" v="8028"/>
        <pc:sldMkLst>
          <pc:docMk/>
          <pc:sldMk cId="1767325830" sldId="410"/>
        </pc:sldMkLst>
      </pc:sldChg>
      <pc:sldChg chg="addSp modSp add">
        <pc:chgData name="Parth" userId="45dc22c4-ca0b-4be7-ab5a-3ef74f0a344d" providerId="ADAL" clId="{7A30F863-7996-44B5-A42B-6C7DD9873174}" dt="2020-09-23T05:09:05.278" v="8305" actId="207"/>
        <pc:sldMkLst>
          <pc:docMk/>
          <pc:sldMk cId="230308813" sldId="411"/>
        </pc:sldMkLst>
        <pc:spChg chg="mod">
          <ac:chgData name="Parth" userId="45dc22c4-ca0b-4be7-ab5a-3ef74f0a344d" providerId="ADAL" clId="{7A30F863-7996-44B5-A42B-6C7DD9873174}" dt="2020-09-23T05:02:04.044" v="8132" actId="20577"/>
          <ac:spMkLst>
            <pc:docMk/>
            <pc:sldMk cId="230308813" sldId="411"/>
            <ac:spMk id="2" creationId="{E52B6770-1C01-4549-9A19-AF4D406E7B13}"/>
          </ac:spMkLst>
        </pc:spChg>
        <pc:spChg chg="mod">
          <ac:chgData name="Parth" userId="45dc22c4-ca0b-4be7-ab5a-3ef74f0a344d" providerId="ADAL" clId="{7A30F863-7996-44B5-A42B-6C7DD9873174}" dt="2020-09-23T05:09:05.278" v="8305" actId="207"/>
          <ac:spMkLst>
            <pc:docMk/>
            <pc:sldMk cId="230308813" sldId="411"/>
            <ac:spMk id="3" creationId="{F13F7F45-76BA-4A72-A2A5-B6331AED2BCB}"/>
          </ac:spMkLst>
        </pc:spChg>
        <pc:picChg chg="add mod">
          <ac:chgData name="Parth" userId="45dc22c4-ca0b-4be7-ab5a-3ef74f0a344d" providerId="ADAL" clId="{7A30F863-7996-44B5-A42B-6C7DD9873174}" dt="2020-09-23T05:08:07.542" v="8302" actId="1076"/>
          <ac:picMkLst>
            <pc:docMk/>
            <pc:sldMk cId="230308813" sldId="411"/>
            <ac:picMk id="5" creationId="{1FFB8881-2694-41EC-8A57-0BBB2A275D84}"/>
          </ac:picMkLst>
        </pc:picChg>
      </pc:sldChg>
      <pc:sldChg chg="del">
        <pc:chgData name="Parth" userId="45dc22c4-ca0b-4be7-ab5a-3ef74f0a344d" providerId="ADAL" clId="{7A30F863-7996-44B5-A42B-6C7DD9873174}" dt="2020-09-07T04:33:26.761" v="60" actId="2696"/>
        <pc:sldMkLst>
          <pc:docMk/>
          <pc:sldMk cId="1454838741" sldId="411"/>
        </pc:sldMkLst>
      </pc:sldChg>
      <pc:sldChg chg="modSp add">
        <pc:chgData name="Parth" userId="45dc22c4-ca0b-4be7-ab5a-3ef74f0a344d" providerId="ADAL" clId="{7A30F863-7996-44B5-A42B-6C7DD9873174}" dt="2020-09-23T05:19:09.617" v="8436" actId="207"/>
        <pc:sldMkLst>
          <pc:docMk/>
          <pc:sldMk cId="2814159774" sldId="412"/>
        </pc:sldMkLst>
        <pc:spChg chg="mod">
          <ac:chgData name="Parth" userId="45dc22c4-ca0b-4be7-ab5a-3ef74f0a344d" providerId="ADAL" clId="{7A30F863-7996-44B5-A42B-6C7DD9873174}" dt="2020-09-23T05:19:09.617" v="8436" actId="207"/>
          <ac:spMkLst>
            <pc:docMk/>
            <pc:sldMk cId="2814159774" sldId="412"/>
            <ac:spMk id="3" creationId="{F13F7F45-76BA-4A72-A2A5-B6331AED2BCB}"/>
          </ac:spMkLst>
        </pc:spChg>
      </pc:sldChg>
      <pc:sldChg chg="del">
        <pc:chgData name="Parth" userId="45dc22c4-ca0b-4be7-ab5a-3ef74f0a344d" providerId="ADAL" clId="{7A30F863-7996-44B5-A42B-6C7DD9873174}" dt="2020-09-07T04:33:26.869" v="61" actId="2696"/>
        <pc:sldMkLst>
          <pc:docMk/>
          <pc:sldMk cId="3640030874" sldId="412"/>
        </pc:sldMkLst>
      </pc:sldChg>
      <pc:sldChg chg="del">
        <pc:chgData name="Parth" userId="45dc22c4-ca0b-4be7-ab5a-3ef74f0a344d" providerId="ADAL" clId="{7A30F863-7996-44B5-A42B-6C7DD9873174}" dt="2020-09-07T04:33:26.944" v="62" actId="2696"/>
        <pc:sldMkLst>
          <pc:docMk/>
          <pc:sldMk cId="608078502" sldId="413"/>
        </pc:sldMkLst>
      </pc:sldChg>
      <pc:sldChg chg="addSp delSp modSp add modAnim modNotesTx">
        <pc:chgData name="Parth" userId="45dc22c4-ca0b-4be7-ab5a-3ef74f0a344d" providerId="ADAL" clId="{7A30F863-7996-44B5-A42B-6C7DD9873174}" dt="2020-09-23T16:03:26.502" v="11236"/>
        <pc:sldMkLst>
          <pc:docMk/>
          <pc:sldMk cId="2852842975" sldId="413"/>
        </pc:sldMkLst>
        <pc:spChg chg="mod">
          <ac:chgData name="Parth" userId="45dc22c4-ca0b-4be7-ab5a-3ef74f0a344d" providerId="ADAL" clId="{7A30F863-7996-44B5-A42B-6C7DD9873174}" dt="2020-09-23T16:03:18.486" v="11234" actId="20577"/>
          <ac:spMkLst>
            <pc:docMk/>
            <pc:sldMk cId="2852842975" sldId="413"/>
            <ac:spMk id="3" creationId="{F13F7F45-76BA-4A72-A2A5-B6331AED2BCB}"/>
          </ac:spMkLst>
        </pc:spChg>
        <pc:picChg chg="del">
          <ac:chgData name="Parth" userId="45dc22c4-ca0b-4be7-ab5a-3ef74f0a344d" providerId="ADAL" clId="{7A30F863-7996-44B5-A42B-6C7DD9873174}" dt="2020-09-23T05:24:07.896" v="8540" actId="478"/>
          <ac:picMkLst>
            <pc:docMk/>
            <pc:sldMk cId="2852842975" sldId="413"/>
            <ac:picMk id="5" creationId="{1FFB8881-2694-41EC-8A57-0BBB2A275D84}"/>
          </ac:picMkLst>
        </pc:picChg>
        <pc:picChg chg="add mod">
          <ac:chgData name="Parth" userId="45dc22c4-ca0b-4be7-ab5a-3ef74f0a344d" providerId="ADAL" clId="{7A30F863-7996-44B5-A42B-6C7DD9873174}" dt="2020-09-23T16:02:19.349" v="11173" actId="1076"/>
          <ac:picMkLst>
            <pc:docMk/>
            <pc:sldMk cId="2852842975" sldId="413"/>
            <ac:picMk id="5" creationId="{F9BCFA41-E1E4-4F42-8AB9-0E79A5E5C7C4}"/>
          </ac:picMkLst>
        </pc:picChg>
      </pc:sldChg>
      <pc:sldChg chg="addSp modSp add mod modClrScheme chgLayout">
        <pc:chgData name="Parth" userId="45dc22c4-ca0b-4be7-ab5a-3ef74f0a344d" providerId="ADAL" clId="{7A30F863-7996-44B5-A42B-6C7DD9873174}" dt="2020-09-23T05:27:03.843" v="8726" actId="20577"/>
        <pc:sldMkLst>
          <pc:docMk/>
          <pc:sldMk cId="469925215" sldId="414"/>
        </pc:sldMkLst>
        <pc:spChg chg="mod">
          <ac:chgData name="Parth" userId="45dc22c4-ca0b-4be7-ab5a-3ef74f0a344d" providerId="ADAL" clId="{7A30F863-7996-44B5-A42B-6C7DD9873174}" dt="2020-09-23T05:25:49.445" v="8672" actId="26606"/>
          <ac:spMkLst>
            <pc:docMk/>
            <pc:sldMk cId="469925215" sldId="414"/>
            <ac:spMk id="2" creationId="{E52B6770-1C01-4549-9A19-AF4D406E7B13}"/>
          </ac:spMkLst>
        </pc:spChg>
        <pc:spChg chg="mod">
          <ac:chgData name="Parth" userId="45dc22c4-ca0b-4be7-ab5a-3ef74f0a344d" providerId="ADAL" clId="{7A30F863-7996-44B5-A42B-6C7DD9873174}" dt="2020-09-23T05:27:03.843" v="8726" actId="20577"/>
          <ac:spMkLst>
            <pc:docMk/>
            <pc:sldMk cId="469925215" sldId="414"/>
            <ac:spMk id="3" creationId="{F13F7F45-76BA-4A72-A2A5-B6331AED2BCB}"/>
          </ac:spMkLst>
        </pc:spChg>
        <pc:spChg chg="mod ord">
          <ac:chgData name="Parth" userId="45dc22c4-ca0b-4be7-ab5a-3ef74f0a344d" providerId="ADAL" clId="{7A30F863-7996-44B5-A42B-6C7DD9873174}" dt="2020-09-23T05:25:49.445" v="8672" actId="26606"/>
          <ac:spMkLst>
            <pc:docMk/>
            <pc:sldMk cId="469925215" sldId="414"/>
            <ac:spMk id="4" creationId="{DD4BB998-A2CA-4040-8ADB-6CA995F8D643}"/>
          </ac:spMkLst>
        </pc:spChg>
        <pc:picChg chg="add mod ord">
          <ac:chgData name="Parth" userId="45dc22c4-ca0b-4be7-ab5a-3ef74f0a344d" providerId="ADAL" clId="{7A30F863-7996-44B5-A42B-6C7DD9873174}" dt="2020-09-23T05:26:30.187" v="8679" actId="1076"/>
          <ac:picMkLst>
            <pc:docMk/>
            <pc:sldMk cId="469925215" sldId="414"/>
            <ac:picMk id="5" creationId="{A49D2E6F-5F33-42A0-B914-F7486850437D}"/>
          </ac:picMkLst>
        </pc:picChg>
      </pc:sldChg>
      <pc:sldChg chg="del">
        <pc:chgData name="Parth" userId="45dc22c4-ca0b-4be7-ab5a-3ef74f0a344d" providerId="ADAL" clId="{7A30F863-7996-44B5-A42B-6C7DD9873174}" dt="2020-09-07T04:33:26.980" v="63" actId="2696"/>
        <pc:sldMkLst>
          <pc:docMk/>
          <pc:sldMk cId="2355658395" sldId="414"/>
        </pc:sldMkLst>
      </pc:sldChg>
      <pc:sldChg chg="addSp delSp modSp add modNotesTx">
        <pc:chgData name="Parth" userId="45dc22c4-ca0b-4be7-ab5a-3ef74f0a344d" providerId="ADAL" clId="{7A30F863-7996-44B5-A42B-6C7DD9873174}" dt="2020-09-23T14:32:27.638" v="9123" actId="20577"/>
        <pc:sldMkLst>
          <pc:docMk/>
          <pc:sldMk cId="164938304" sldId="415"/>
        </pc:sldMkLst>
        <pc:spChg chg="del mod">
          <ac:chgData name="Parth" userId="45dc22c4-ca0b-4be7-ab5a-3ef74f0a344d" providerId="ADAL" clId="{7A30F863-7996-44B5-A42B-6C7DD9873174}" dt="2020-09-23T14:26:32.273" v="8730" actId="478"/>
          <ac:spMkLst>
            <pc:docMk/>
            <pc:sldMk cId="164938304" sldId="415"/>
            <ac:spMk id="3" creationId="{F13F7F45-76BA-4A72-A2A5-B6331AED2BCB}"/>
          </ac:spMkLst>
        </pc:spChg>
        <pc:spChg chg="add mod">
          <ac:chgData name="Parth" userId="45dc22c4-ca0b-4be7-ab5a-3ef74f0a344d" providerId="ADAL" clId="{7A30F863-7996-44B5-A42B-6C7DD9873174}" dt="2020-09-23T14:27:00.172" v="8734" actId="2085"/>
          <ac:spMkLst>
            <pc:docMk/>
            <pc:sldMk cId="164938304" sldId="415"/>
            <ac:spMk id="6" creationId="{034E4987-0940-4BD6-AA85-18DFD057C00C}"/>
          </ac:spMkLst>
        </pc:spChg>
        <pc:spChg chg="add mod">
          <ac:chgData name="Parth" userId="45dc22c4-ca0b-4be7-ab5a-3ef74f0a344d" providerId="ADAL" clId="{7A30F863-7996-44B5-A42B-6C7DD9873174}" dt="2020-09-23T14:30:39.773" v="8885" actId="207"/>
          <ac:spMkLst>
            <pc:docMk/>
            <pc:sldMk cId="164938304" sldId="415"/>
            <ac:spMk id="8" creationId="{E9F6A9FA-968A-4C7E-9FB6-F6C441D8B5D6}"/>
          </ac:spMkLst>
        </pc:spChg>
        <pc:picChg chg="mod">
          <ac:chgData name="Parth" userId="45dc22c4-ca0b-4be7-ab5a-3ef74f0a344d" providerId="ADAL" clId="{7A30F863-7996-44B5-A42B-6C7DD9873174}" dt="2020-09-23T14:26:34.862" v="8731" actId="1076"/>
          <ac:picMkLst>
            <pc:docMk/>
            <pc:sldMk cId="164938304" sldId="415"/>
            <ac:picMk id="5" creationId="{A49D2E6F-5F33-42A0-B914-F7486850437D}"/>
          </ac:picMkLst>
        </pc:picChg>
        <pc:picChg chg="add mod ord">
          <ac:chgData name="Parth" userId="45dc22c4-ca0b-4be7-ab5a-3ef74f0a344d" providerId="ADAL" clId="{7A30F863-7996-44B5-A42B-6C7DD9873174}" dt="2020-09-23T14:27:45.475" v="8744" actId="1076"/>
          <ac:picMkLst>
            <pc:docMk/>
            <pc:sldMk cId="164938304" sldId="415"/>
            <ac:picMk id="7" creationId="{CFD16F4E-B3AD-4E47-995A-24E8EBFE322E}"/>
          </ac:picMkLst>
        </pc:picChg>
      </pc:sldChg>
      <pc:sldChg chg="del">
        <pc:chgData name="Parth" userId="45dc22c4-ca0b-4be7-ab5a-3ef74f0a344d" providerId="ADAL" clId="{7A30F863-7996-44B5-A42B-6C7DD9873174}" dt="2020-09-07T04:33:27.073" v="64" actId="2696"/>
        <pc:sldMkLst>
          <pc:docMk/>
          <pc:sldMk cId="2872852022" sldId="415"/>
        </pc:sldMkLst>
      </pc:sldChg>
      <pc:sldChg chg="modSp add modNotesTx">
        <pc:chgData name="Parth" userId="45dc22c4-ca0b-4be7-ab5a-3ef74f0a344d" providerId="ADAL" clId="{7A30F863-7996-44B5-A42B-6C7DD9873174}" dt="2020-09-23T14:32:35.253" v="9124" actId="6549"/>
        <pc:sldMkLst>
          <pc:docMk/>
          <pc:sldMk cId="3897770900" sldId="416"/>
        </pc:sldMkLst>
        <pc:spChg chg="mod">
          <ac:chgData name="Parth" userId="45dc22c4-ca0b-4be7-ab5a-3ef74f0a344d" providerId="ADAL" clId="{7A30F863-7996-44B5-A42B-6C7DD9873174}" dt="2020-09-23T14:31:42.487" v="8979" actId="20577"/>
          <ac:spMkLst>
            <pc:docMk/>
            <pc:sldMk cId="3897770900" sldId="416"/>
            <ac:spMk id="8" creationId="{E9F6A9FA-968A-4C7E-9FB6-F6C441D8B5D6}"/>
          </ac:spMkLst>
        </pc:spChg>
      </pc:sldChg>
      <pc:sldChg chg="modSp add modNotesTx">
        <pc:chgData name="Parth" userId="45dc22c4-ca0b-4be7-ab5a-3ef74f0a344d" providerId="ADAL" clId="{7A30F863-7996-44B5-A42B-6C7DD9873174}" dt="2020-09-23T14:40:23.152" v="9401" actId="20577"/>
        <pc:sldMkLst>
          <pc:docMk/>
          <pc:sldMk cId="3654474442" sldId="417"/>
        </pc:sldMkLst>
        <pc:spChg chg="mod">
          <ac:chgData name="Parth" userId="45dc22c4-ca0b-4be7-ab5a-3ef74f0a344d" providerId="ADAL" clId="{7A30F863-7996-44B5-A42B-6C7DD9873174}" dt="2020-09-23T14:39:15.908" v="9208" actId="20577"/>
          <ac:spMkLst>
            <pc:docMk/>
            <pc:sldMk cId="3654474442" sldId="417"/>
            <ac:spMk id="8" creationId="{E9F6A9FA-968A-4C7E-9FB6-F6C441D8B5D6}"/>
          </ac:spMkLst>
        </pc:spChg>
      </pc:sldChg>
      <pc:sldChg chg="modSp add">
        <pc:chgData name="Parth" userId="45dc22c4-ca0b-4be7-ab5a-3ef74f0a344d" providerId="ADAL" clId="{7A30F863-7996-44B5-A42B-6C7DD9873174}" dt="2020-09-23T14:56:58.911" v="9783" actId="20577"/>
        <pc:sldMkLst>
          <pc:docMk/>
          <pc:sldMk cId="1974339266" sldId="418"/>
        </pc:sldMkLst>
        <pc:spChg chg="mod">
          <ac:chgData name="Parth" userId="45dc22c4-ca0b-4be7-ab5a-3ef74f0a344d" providerId="ADAL" clId="{7A30F863-7996-44B5-A42B-6C7DD9873174}" dt="2020-09-23T14:51:05.056" v="9502" actId="20577"/>
          <ac:spMkLst>
            <pc:docMk/>
            <pc:sldMk cId="1974339266" sldId="418"/>
            <ac:spMk id="2" creationId="{E52B6770-1C01-4549-9A19-AF4D406E7B13}"/>
          </ac:spMkLst>
        </pc:spChg>
        <pc:spChg chg="mod">
          <ac:chgData name="Parth" userId="45dc22c4-ca0b-4be7-ab5a-3ef74f0a344d" providerId="ADAL" clId="{7A30F863-7996-44B5-A42B-6C7DD9873174}" dt="2020-09-23T14:56:58.911" v="9783" actId="20577"/>
          <ac:spMkLst>
            <pc:docMk/>
            <pc:sldMk cId="1974339266" sldId="418"/>
            <ac:spMk id="3" creationId="{F13F7F45-76BA-4A72-A2A5-B6331AED2BCB}"/>
          </ac:spMkLst>
        </pc:spChg>
        <pc:picChg chg="mod">
          <ac:chgData name="Parth" userId="45dc22c4-ca0b-4be7-ab5a-3ef74f0a344d" providerId="ADAL" clId="{7A30F863-7996-44B5-A42B-6C7DD9873174}" dt="2020-09-23T14:52:33.594" v="9656" actId="1076"/>
          <ac:picMkLst>
            <pc:docMk/>
            <pc:sldMk cId="1974339266" sldId="418"/>
            <ac:picMk id="5" creationId="{A49D2E6F-5F33-42A0-B914-F7486850437D}"/>
          </ac:picMkLst>
        </pc:picChg>
      </pc:sldChg>
      <pc:sldChg chg="addSp delSp modSp add mod modClrScheme chgLayout">
        <pc:chgData name="Parth" userId="45dc22c4-ca0b-4be7-ab5a-3ef74f0a344d" providerId="ADAL" clId="{7A30F863-7996-44B5-A42B-6C7DD9873174}" dt="2020-09-23T15:27:25.484" v="10800" actId="6549"/>
        <pc:sldMkLst>
          <pc:docMk/>
          <pc:sldMk cId="2874422840" sldId="419"/>
        </pc:sldMkLst>
        <pc:spChg chg="del">
          <ac:chgData name="Parth" userId="45dc22c4-ca0b-4be7-ab5a-3ef74f0a344d" providerId="ADAL" clId="{7A30F863-7996-44B5-A42B-6C7DD9873174}" dt="2020-09-23T14:59:56.952" v="9785" actId="26606"/>
          <ac:spMkLst>
            <pc:docMk/>
            <pc:sldMk cId="2874422840" sldId="419"/>
            <ac:spMk id="2" creationId="{D883527D-3240-4D69-BCC5-5A48E5C9DDA1}"/>
          </ac:spMkLst>
        </pc:spChg>
        <pc:spChg chg="del">
          <ac:chgData name="Parth" userId="45dc22c4-ca0b-4be7-ab5a-3ef74f0a344d" providerId="ADAL" clId="{7A30F863-7996-44B5-A42B-6C7DD9873174}" dt="2020-09-23T14:59:56.952" v="9785" actId="26606"/>
          <ac:spMkLst>
            <pc:docMk/>
            <pc:sldMk cId="2874422840" sldId="419"/>
            <ac:spMk id="3" creationId="{DFBC285B-5A77-4022-BDEC-E5DA799A33F6}"/>
          </ac:spMkLst>
        </pc:spChg>
        <pc:spChg chg="del">
          <ac:chgData name="Parth" userId="45dc22c4-ca0b-4be7-ab5a-3ef74f0a344d" providerId="ADAL" clId="{7A30F863-7996-44B5-A42B-6C7DD9873174}" dt="2020-09-23T14:59:56.952" v="9785" actId="26606"/>
          <ac:spMkLst>
            <pc:docMk/>
            <pc:sldMk cId="2874422840" sldId="419"/>
            <ac:spMk id="4" creationId="{7700C294-E99E-40F1-B2B9-D9249B5DA64A}"/>
          </ac:spMkLst>
        </pc:spChg>
        <pc:spChg chg="mod">
          <ac:chgData name="Parth" userId="45dc22c4-ca0b-4be7-ab5a-3ef74f0a344d" providerId="ADAL" clId="{7A30F863-7996-44B5-A42B-6C7DD9873174}" dt="2020-09-23T14:59:56.952" v="9785" actId="26606"/>
          <ac:spMkLst>
            <pc:docMk/>
            <pc:sldMk cId="2874422840" sldId="419"/>
            <ac:spMk id="5" creationId="{5DABA703-D5C0-491C-A9A2-B6A97BC4434D}"/>
          </ac:spMkLst>
        </pc:spChg>
        <pc:spChg chg="add mod">
          <ac:chgData name="Parth" userId="45dc22c4-ca0b-4be7-ab5a-3ef74f0a344d" providerId="ADAL" clId="{7A30F863-7996-44B5-A42B-6C7DD9873174}" dt="2020-09-23T15:00:10.209" v="9839" actId="20577"/>
          <ac:spMkLst>
            <pc:docMk/>
            <pc:sldMk cId="2874422840" sldId="419"/>
            <ac:spMk id="10" creationId="{7FB0180F-3623-4FB2-8DF6-94E40EC97B66}"/>
          </ac:spMkLst>
        </pc:spChg>
        <pc:spChg chg="add mod">
          <ac:chgData name="Parth" userId="45dc22c4-ca0b-4be7-ab5a-3ef74f0a344d" providerId="ADAL" clId="{7A30F863-7996-44B5-A42B-6C7DD9873174}" dt="2020-09-23T15:27:25.484" v="10800" actId="6549"/>
          <ac:spMkLst>
            <pc:docMk/>
            <pc:sldMk cId="2874422840" sldId="419"/>
            <ac:spMk id="12" creationId="{806AD159-292C-48FE-900E-7F7DFF93ABD8}"/>
          </ac:spMkLst>
        </pc:spChg>
      </pc:sldChg>
      <pc:sldChg chg="add del">
        <pc:chgData name="Parth" userId="45dc22c4-ca0b-4be7-ab5a-3ef74f0a344d" providerId="ADAL" clId="{7A30F863-7996-44B5-A42B-6C7DD9873174}" dt="2020-09-23T15:06:36.322" v="10058" actId="2696"/>
        <pc:sldMkLst>
          <pc:docMk/>
          <pc:sldMk cId="2492309389" sldId="420"/>
        </pc:sldMkLst>
      </pc:sldChg>
      <pc:sldChg chg="addSp delSp modSp add ord modAnim modNotesTx">
        <pc:chgData name="Parth" userId="45dc22c4-ca0b-4be7-ab5a-3ef74f0a344d" providerId="ADAL" clId="{7A30F863-7996-44B5-A42B-6C7DD9873174}" dt="2020-09-23T15:29:49.646" v="10983" actId="6549"/>
        <pc:sldMkLst>
          <pc:docMk/>
          <pc:sldMk cId="2622895971" sldId="421"/>
        </pc:sldMkLst>
        <pc:spChg chg="mod">
          <ac:chgData name="Parth" userId="45dc22c4-ca0b-4be7-ab5a-3ef74f0a344d" providerId="ADAL" clId="{7A30F863-7996-44B5-A42B-6C7DD9873174}" dt="2020-09-23T15:10:55.429" v="10196" actId="20577"/>
          <ac:spMkLst>
            <pc:docMk/>
            <pc:sldMk cId="2622895971" sldId="421"/>
            <ac:spMk id="2" creationId="{E52B6770-1C01-4549-9A19-AF4D406E7B13}"/>
          </ac:spMkLst>
        </pc:spChg>
        <pc:spChg chg="del">
          <ac:chgData name="Parth" userId="45dc22c4-ca0b-4be7-ab5a-3ef74f0a344d" providerId="ADAL" clId="{7A30F863-7996-44B5-A42B-6C7DD9873174}" dt="2020-09-23T15:06:12.216" v="10054" actId="478"/>
          <ac:spMkLst>
            <pc:docMk/>
            <pc:sldMk cId="2622895971" sldId="421"/>
            <ac:spMk id="6" creationId="{034E4987-0940-4BD6-AA85-18DFD057C00C}"/>
          </ac:spMkLst>
        </pc:spChg>
        <pc:spChg chg="del mod">
          <ac:chgData name="Parth" userId="45dc22c4-ca0b-4be7-ab5a-3ef74f0a344d" providerId="ADAL" clId="{7A30F863-7996-44B5-A42B-6C7DD9873174}" dt="2020-09-23T15:06:13.261" v="10056" actId="478"/>
          <ac:spMkLst>
            <pc:docMk/>
            <pc:sldMk cId="2622895971" sldId="421"/>
            <ac:spMk id="8" creationId="{E9F6A9FA-968A-4C7E-9FB6-F6C441D8B5D6}"/>
          </ac:spMkLst>
        </pc:spChg>
        <pc:spChg chg="add mod">
          <ac:chgData name="Parth" userId="45dc22c4-ca0b-4be7-ab5a-3ef74f0a344d" providerId="ADAL" clId="{7A30F863-7996-44B5-A42B-6C7DD9873174}" dt="2020-09-23T15:29:49.646" v="10983" actId="6549"/>
          <ac:spMkLst>
            <pc:docMk/>
            <pc:sldMk cId="2622895971" sldId="421"/>
            <ac:spMk id="10" creationId="{2C22C04B-6102-478C-935E-5A9CF021DD19}"/>
          </ac:spMkLst>
        </pc:spChg>
        <pc:picChg chg="mod ord">
          <ac:chgData name="Parth" userId="45dc22c4-ca0b-4be7-ab5a-3ef74f0a344d" providerId="ADAL" clId="{7A30F863-7996-44B5-A42B-6C7DD9873174}" dt="2020-09-23T15:06:25.124" v="10057" actId="26606"/>
          <ac:picMkLst>
            <pc:docMk/>
            <pc:sldMk cId="2622895971" sldId="421"/>
            <ac:picMk id="5" creationId="{A49D2E6F-5F33-42A0-B914-F7486850437D}"/>
          </ac:picMkLst>
        </pc:picChg>
        <pc:picChg chg="del">
          <ac:chgData name="Parth" userId="45dc22c4-ca0b-4be7-ab5a-3ef74f0a344d" providerId="ADAL" clId="{7A30F863-7996-44B5-A42B-6C7DD9873174}" dt="2020-09-23T15:06:11.860" v="10053" actId="478"/>
          <ac:picMkLst>
            <pc:docMk/>
            <pc:sldMk cId="2622895971" sldId="421"/>
            <ac:picMk id="7" creationId="{CFD16F4E-B3AD-4E47-995A-24E8EBFE322E}"/>
          </ac:picMkLst>
        </pc:picChg>
      </pc:sldChg>
      <pc:sldChg chg="modSp add modAnim">
        <pc:chgData name="Parth" userId="45dc22c4-ca0b-4be7-ab5a-3ef74f0a344d" providerId="ADAL" clId="{7A30F863-7996-44B5-A42B-6C7DD9873174}" dt="2020-09-23T15:18:23.574" v="10441" actId="6549"/>
        <pc:sldMkLst>
          <pc:docMk/>
          <pc:sldMk cId="4071874132" sldId="422"/>
        </pc:sldMkLst>
        <pc:spChg chg="mod">
          <ac:chgData name="Parth" userId="45dc22c4-ca0b-4be7-ab5a-3ef74f0a344d" providerId="ADAL" clId="{7A30F863-7996-44B5-A42B-6C7DD9873174}" dt="2020-09-23T15:18:23.574" v="10441" actId="6549"/>
          <ac:spMkLst>
            <pc:docMk/>
            <pc:sldMk cId="4071874132" sldId="422"/>
            <ac:spMk id="10" creationId="{2C22C04B-6102-478C-935E-5A9CF021DD19}"/>
          </ac:spMkLst>
        </pc:spChg>
      </pc:sldChg>
      <pc:sldChg chg="modSp add modNotesTx">
        <pc:chgData name="Parth" userId="45dc22c4-ca0b-4be7-ab5a-3ef74f0a344d" providerId="ADAL" clId="{7A30F863-7996-44B5-A42B-6C7DD9873174}" dt="2020-09-23T15:34:54.548" v="11057" actId="20577"/>
        <pc:sldMkLst>
          <pc:docMk/>
          <pc:sldMk cId="3579476288" sldId="423"/>
        </pc:sldMkLst>
        <pc:spChg chg="mod">
          <ac:chgData name="Parth" userId="45dc22c4-ca0b-4be7-ab5a-3ef74f0a344d" providerId="ADAL" clId="{7A30F863-7996-44B5-A42B-6C7DD9873174}" dt="2020-09-23T15:31:05.733" v="10989" actId="20577"/>
          <ac:spMkLst>
            <pc:docMk/>
            <pc:sldMk cId="3579476288" sldId="423"/>
            <ac:spMk id="10" creationId="{2C22C04B-6102-478C-935E-5A9CF021DD19}"/>
          </ac:spMkLst>
        </pc:spChg>
      </pc:sldChg>
      <pc:sldChg chg="modSp add ord modNotesTx">
        <pc:chgData name="Parth" userId="45dc22c4-ca0b-4be7-ab5a-3ef74f0a344d" providerId="ADAL" clId="{7A30F863-7996-44B5-A42B-6C7DD9873174}" dt="2020-09-23T15:32:13.316" v="11025" actId="20577"/>
        <pc:sldMkLst>
          <pc:docMk/>
          <pc:sldMk cId="1392361355" sldId="424"/>
        </pc:sldMkLst>
        <pc:spChg chg="mod">
          <ac:chgData name="Parth" userId="45dc22c4-ca0b-4be7-ab5a-3ef74f0a344d" providerId="ADAL" clId="{7A30F863-7996-44B5-A42B-6C7DD9873174}" dt="2020-09-23T15:27:35.133" v="10802" actId="1076"/>
          <ac:spMkLst>
            <pc:docMk/>
            <pc:sldMk cId="1392361355" sldId="424"/>
            <ac:spMk id="6" creationId="{034E4987-0940-4BD6-AA85-18DFD057C00C}"/>
          </ac:spMkLst>
        </pc:spChg>
        <pc:spChg chg="mod">
          <ac:chgData name="Parth" userId="45dc22c4-ca0b-4be7-ab5a-3ef74f0a344d" providerId="ADAL" clId="{7A30F863-7996-44B5-A42B-6C7DD9873174}" dt="2020-09-23T15:28:31.597" v="10893" actId="207"/>
          <ac:spMkLst>
            <pc:docMk/>
            <pc:sldMk cId="1392361355" sldId="424"/>
            <ac:spMk id="8" creationId="{E9F6A9FA-968A-4C7E-9FB6-F6C441D8B5D6}"/>
          </ac:spMkLst>
        </pc:spChg>
        <pc:picChg chg="mod">
          <ac:chgData name="Parth" userId="45dc22c4-ca0b-4be7-ab5a-3ef74f0a344d" providerId="ADAL" clId="{7A30F863-7996-44B5-A42B-6C7DD9873174}" dt="2020-09-23T15:27:32.041" v="10801" actId="1076"/>
          <ac:picMkLst>
            <pc:docMk/>
            <pc:sldMk cId="1392361355" sldId="424"/>
            <ac:picMk id="7" creationId="{CFD16F4E-B3AD-4E47-995A-24E8EBFE322E}"/>
          </ac:picMkLst>
        </pc:picChg>
      </pc:sldChg>
      <pc:sldChg chg="modSp add modAnim">
        <pc:chgData name="Parth" userId="45dc22c4-ca0b-4be7-ab5a-3ef74f0a344d" providerId="ADAL" clId="{7A30F863-7996-44B5-A42B-6C7DD9873174}" dt="2020-09-23T16:14:41.175" v="11732"/>
        <pc:sldMkLst>
          <pc:docMk/>
          <pc:sldMk cId="1885622442" sldId="425"/>
        </pc:sldMkLst>
        <pc:spChg chg="mod">
          <ac:chgData name="Parth" userId="45dc22c4-ca0b-4be7-ab5a-3ef74f0a344d" providerId="ADAL" clId="{7A30F863-7996-44B5-A42B-6C7DD9873174}" dt="2020-09-23T16:14:34.034" v="11731" actId="5793"/>
          <ac:spMkLst>
            <pc:docMk/>
            <pc:sldMk cId="1885622442" sldId="425"/>
            <ac:spMk id="10" creationId="{2C22C04B-6102-478C-935E-5A9CF021DD19}"/>
          </ac:spMkLst>
        </pc:spChg>
      </pc:sldChg>
      <pc:sldChg chg="modSp add ord">
        <pc:chgData name="Parth" userId="45dc22c4-ca0b-4be7-ab5a-3ef74f0a344d" providerId="ADAL" clId="{7A30F863-7996-44B5-A42B-6C7DD9873174}" dt="2020-09-30T16:16:05.610" v="12448"/>
        <pc:sldMkLst>
          <pc:docMk/>
          <pc:sldMk cId="535807493" sldId="426"/>
        </pc:sldMkLst>
        <pc:spChg chg="mod">
          <ac:chgData name="Parth" userId="45dc22c4-ca0b-4be7-ab5a-3ef74f0a344d" providerId="ADAL" clId="{7A30F863-7996-44B5-A42B-6C7DD9873174}" dt="2020-09-30T15:30:23.199" v="11785" actId="20577"/>
          <ac:spMkLst>
            <pc:docMk/>
            <pc:sldMk cId="535807493" sldId="426"/>
            <ac:spMk id="10" creationId="{2C22C04B-6102-478C-935E-5A9CF021DD19}"/>
          </ac:spMkLst>
        </pc:spChg>
      </pc:sldChg>
      <pc:sldChg chg="add">
        <pc:chgData name="Parth" userId="45dc22c4-ca0b-4be7-ab5a-3ef74f0a344d" providerId="ADAL" clId="{7A30F863-7996-44B5-A42B-6C7DD9873174}" dt="2020-09-23T15:58:46.922" v="11169"/>
        <pc:sldMkLst>
          <pc:docMk/>
          <pc:sldMk cId="61897536" sldId="427"/>
        </pc:sldMkLst>
      </pc:sldChg>
      <pc:sldChg chg="addSp delSp modSp add modAnim">
        <pc:chgData name="Parth" userId="45dc22c4-ca0b-4be7-ab5a-3ef74f0a344d" providerId="ADAL" clId="{7A30F863-7996-44B5-A42B-6C7DD9873174}" dt="2020-09-23T16:09:22.155" v="11322"/>
        <pc:sldMkLst>
          <pc:docMk/>
          <pc:sldMk cId="3222052092" sldId="428"/>
        </pc:sldMkLst>
        <pc:spChg chg="mod">
          <ac:chgData name="Parth" userId="45dc22c4-ca0b-4be7-ab5a-3ef74f0a344d" providerId="ADAL" clId="{7A30F863-7996-44B5-A42B-6C7DD9873174}" dt="2020-09-23T16:09:17.714" v="11321" actId="113"/>
          <ac:spMkLst>
            <pc:docMk/>
            <pc:sldMk cId="3222052092" sldId="428"/>
            <ac:spMk id="3" creationId="{F13F7F45-76BA-4A72-A2A5-B6331AED2BCB}"/>
          </ac:spMkLst>
        </pc:spChg>
        <pc:spChg chg="ord">
          <ac:chgData name="Parth" userId="45dc22c4-ca0b-4be7-ab5a-3ef74f0a344d" providerId="ADAL" clId="{7A30F863-7996-44B5-A42B-6C7DD9873174}" dt="2020-09-23T16:08:54.261" v="11240" actId="26606"/>
          <ac:spMkLst>
            <pc:docMk/>
            <pc:sldMk cId="3222052092" sldId="428"/>
            <ac:spMk id="4" creationId="{DD4BB998-A2CA-4040-8ADB-6CA995F8D643}"/>
          </ac:spMkLst>
        </pc:spChg>
        <pc:picChg chg="del">
          <ac:chgData name="Parth" userId="45dc22c4-ca0b-4be7-ab5a-3ef74f0a344d" providerId="ADAL" clId="{7A30F863-7996-44B5-A42B-6C7DD9873174}" dt="2020-09-23T16:08:44.145" v="11238" actId="478"/>
          <ac:picMkLst>
            <pc:docMk/>
            <pc:sldMk cId="3222052092" sldId="428"/>
            <ac:picMk id="5" creationId="{A49D2E6F-5F33-42A0-B914-F7486850437D}"/>
          </ac:picMkLst>
        </pc:picChg>
        <pc:picChg chg="add mod">
          <ac:chgData name="Parth" userId="45dc22c4-ca0b-4be7-ab5a-3ef74f0a344d" providerId="ADAL" clId="{7A30F863-7996-44B5-A42B-6C7DD9873174}" dt="2020-09-23T16:08:54.261" v="11240" actId="26606"/>
          <ac:picMkLst>
            <pc:docMk/>
            <pc:sldMk cId="3222052092" sldId="428"/>
            <ac:picMk id="6" creationId="{CF5B23E9-BF3E-4F47-AC4B-8088294CD8B3}"/>
          </ac:picMkLst>
        </pc:picChg>
      </pc:sldChg>
      <pc:sldChg chg="modSp add ord">
        <pc:chgData name="Parth" userId="45dc22c4-ca0b-4be7-ab5a-3ef74f0a344d" providerId="ADAL" clId="{7A30F863-7996-44B5-A42B-6C7DD9873174}" dt="2020-09-30T16:16:05.610" v="12448"/>
        <pc:sldMkLst>
          <pc:docMk/>
          <pc:sldMk cId="2821103423" sldId="429"/>
        </pc:sldMkLst>
        <pc:spChg chg="mod">
          <ac:chgData name="Parth" userId="45dc22c4-ca0b-4be7-ab5a-3ef74f0a344d" providerId="ADAL" clId="{7A30F863-7996-44B5-A42B-6C7DD9873174}" dt="2020-09-23T16:13:54.518" v="11650"/>
          <ac:spMkLst>
            <pc:docMk/>
            <pc:sldMk cId="2821103423" sldId="429"/>
            <ac:spMk id="10" creationId="{2C22C04B-6102-478C-935E-5A9CF021DD19}"/>
          </ac:spMkLst>
        </pc:spChg>
      </pc:sldChg>
      <pc:sldChg chg="modSp add modAnim">
        <pc:chgData name="Parth" userId="45dc22c4-ca0b-4be7-ab5a-3ef74f0a344d" providerId="ADAL" clId="{7A30F863-7996-44B5-A42B-6C7DD9873174}" dt="2020-09-23T16:16:23.429" v="11782" actId="207"/>
        <pc:sldMkLst>
          <pc:docMk/>
          <pc:sldMk cId="806260968" sldId="430"/>
        </pc:sldMkLst>
        <pc:spChg chg="mod">
          <ac:chgData name="Parth" userId="45dc22c4-ca0b-4be7-ab5a-3ef74f0a344d" providerId="ADAL" clId="{7A30F863-7996-44B5-A42B-6C7DD9873174}" dt="2020-09-23T16:16:23.429" v="11782" actId="207"/>
          <ac:spMkLst>
            <pc:docMk/>
            <pc:sldMk cId="806260968" sldId="430"/>
            <ac:spMk id="10" creationId="{2C22C04B-6102-478C-935E-5A9CF021DD19}"/>
          </ac:spMkLst>
        </pc:spChg>
      </pc:sldChg>
      <pc:sldChg chg="addSp delSp modSp add modNotesTx">
        <pc:chgData name="Parth" userId="45dc22c4-ca0b-4be7-ab5a-3ef74f0a344d" providerId="ADAL" clId="{7A30F863-7996-44B5-A42B-6C7DD9873174}" dt="2020-09-30T16:16:18.978" v="12450" actId="6549"/>
        <pc:sldMkLst>
          <pc:docMk/>
          <pc:sldMk cId="2923107288" sldId="431"/>
        </pc:sldMkLst>
        <pc:spChg chg="add del mod">
          <ac:chgData name="Parth" userId="45dc22c4-ca0b-4be7-ab5a-3ef74f0a344d" providerId="ADAL" clId="{7A30F863-7996-44B5-A42B-6C7DD9873174}" dt="2020-09-30T15:59:01.281" v="11859" actId="478"/>
          <ac:spMkLst>
            <pc:docMk/>
            <pc:sldMk cId="2923107288" sldId="431"/>
            <ac:spMk id="6" creationId="{2B0F862A-1D42-478D-B26D-69561C64B503}"/>
          </ac:spMkLst>
        </pc:spChg>
        <pc:spChg chg="mod">
          <ac:chgData name="Parth" userId="45dc22c4-ca0b-4be7-ab5a-3ef74f0a344d" providerId="ADAL" clId="{7A30F863-7996-44B5-A42B-6C7DD9873174}" dt="2020-09-30T16:16:18.978" v="12450" actId="6549"/>
          <ac:spMkLst>
            <pc:docMk/>
            <pc:sldMk cId="2923107288" sldId="431"/>
            <ac:spMk id="10" creationId="{2C22C04B-6102-478C-935E-5A9CF021DD19}"/>
          </ac:spMkLst>
        </pc:spChg>
        <pc:picChg chg="add del">
          <ac:chgData name="Parth" userId="45dc22c4-ca0b-4be7-ab5a-3ef74f0a344d" providerId="ADAL" clId="{7A30F863-7996-44B5-A42B-6C7DD9873174}" dt="2020-09-30T16:00:38.710" v="11954"/>
          <ac:picMkLst>
            <pc:docMk/>
            <pc:sldMk cId="2923107288" sldId="431"/>
            <ac:picMk id="3" creationId="{4FEEBE6F-CC7D-4144-82BF-4977C4D9DAE9}"/>
          </ac:picMkLst>
        </pc:picChg>
      </pc:sldChg>
      <pc:sldChg chg="modSp add">
        <pc:chgData name="Parth" userId="45dc22c4-ca0b-4be7-ab5a-3ef74f0a344d" providerId="ADAL" clId="{7A30F863-7996-44B5-A42B-6C7DD9873174}" dt="2020-09-30T15:57:52.289" v="11855" actId="207"/>
        <pc:sldMkLst>
          <pc:docMk/>
          <pc:sldMk cId="4078246167" sldId="432"/>
        </pc:sldMkLst>
        <pc:spChg chg="mod">
          <ac:chgData name="Parth" userId="45dc22c4-ca0b-4be7-ab5a-3ef74f0a344d" providerId="ADAL" clId="{7A30F863-7996-44B5-A42B-6C7DD9873174}" dt="2020-09-30T15:57:52.289" v="11855" actId="207"/>
          <ac:spMkLst>
            <pc:docMk/>
            <pc:sldMk cId="4078246167" sldId="432"/>
            <ac:spMk id="10" creationId="{2C22C04B-6102-478C-935E-5A9CF021DD19}"/>
          </ac:spMkLst>
        </pc:spChg>
      </pc:sldChg>
      <pc:sldChg chg="addSp delSp modSp add modAnim modNotesTx">
        <pc:chgData name="Parth" userId="45dc22c4-ca0b-4be7-ab5a-3ef74f0a344d" providerId="ADAL" clId="{7A30F863-7996-44B5-A42B-6C7DD9873174}" dt="2020-09-30T16:10:26.041" v="12216"/>
        <pc:sldMkLst>
          <pc:docMk/>
          <pc:sldMk cId="569472849" sldId="433"/>
        </pc:sldMkLst>
        <pc:spChg chg="add mod">
          <ac:chgData name="Parth" userId="45dc22c4-ca0b-4be7-ab5a-3ef74f0a344d" providerId="ADAL" clId="{7A30F863-7996-44B5-A42B-6C7DD9873174}" dt="2020-09-30T16:04:55.349" v="12146" actId="1076"/>
          <ac:spMkLst>
            <pc:docMk/>
            <pc:sldMk cId="569472849" sldId="433"/>
            <ac:spMk id="7" creationId="{3F21930A-56F5-4E65-8EE9-9E763BD6E779}"/>
          </ac:spMkLst>
        </pc:spChg>
        <pc:spChg chg="del">
          <ac:chgData name="Parth" userId="45dc22c4-ca0b-4be7-ab5a-3ef74f0a344d" providerId="ADAL" clId="{7A30F863-7996-44B5-A42B-6C7DD9873174}" dt="2020-09-30T15:59:04.587" v="11860" actId="478"/>
          <ac:spMkLst>
            <pc:docMk/>
            <pc:sldMk cId="569472849" sldId="433"/>
            <ac:spMk id="10" creationId="{2C22C04B-6102-478C-935E-5A9CF021DD19}"/>
          </ac:spMkLst>
        </pc:spChg>
        <pc:spChg chg="add mod">
          <ac:chgData name="Parth" userId="45dc22c4-ca0b-4be7-ab5a-3ef74f0a344d" providerId="ADAL" clId="{7A30F863-7996-44B5-A42B-6C7DD9873174}" dt="2020-09-30T16:10:22.763" v="12215" actId="1076"/>
          <ac:spMkLst>
            <pc:docMk/>
            <pc:sldMk cId="569472849" sldId="433"/>
            <ac:spMk id="11" creationId="{FF42E011-D7E4-49EA-A695-856BEB72019F}"/>
          </ac:spMkLst>
        </pc:spChg>
        <pc:picChg chg="add mod ord">
          <ac:chgData name="Parth" userId="45dc22c4-ca0b-4be7-ab5a-3ef74f0a344d" providerId="ADAL" clId="{7A30F863-7996-44B5-A42B-6C7DD9873174}" dt="2020-09-30T15:59:42.838" v="11884" actId="1076"/>
          <ac:picMkLst>
            <pc:docMk/>
            <pc:sldMk cId="569472849" sldId="433"/>
            <ac:picMk id="8" creationId="{0C0E8939-C48A-4016-90D5-F055991C13D2}"/>
          </ac:picMkLst>
        </pc:picChg>
      </pc:sldChg>
      <pc:sldChg chg="addSp delSp modSp add">
        <pc:chgData name="Parth" userId="45dc22c4-ca0b-4be7-ab5a-3ef74f0a344d" providerId="ADAL" clId="{7A30F863-7996-44B5-A42B-6C7DD9873174}" dt="2020-09-30T16:13:13.048" v="12414"/>
        <pc:sldMkLst>
          <pc:docMk/>
          <pc:sldMk cId="3613519121" sldId="434"/>
        </pc:sldMkLst>
        <pc:spChg chg="del">
          <ac:chgData name="Parth" userId="45dc22c4-ca0b-4be7-ab5a-3ef74f0a344d" providerId="ADAL" clId="{7A30F863-7996-44B5-A42B-6C7DD9873174}" dt="2020-09-30T16:06:51.031" v="12148" actId="478"/>
          <ac:spMkLst>
            <pc:docMk/>
            <pc:sldMk cId="3613519121" sldId="434"/>
            <ac:spMk id="6" creationId="{2B0F862A-1D42-478D-B26D-69561C64B503}"/>
          </ac:spMkLst>
        </pc:spChg>
        <pc:spChg chg="add del mod">
          <ac:chgData name="Parth" userId="45dc22c4-ca0b-4be7-ab5a-3ef74f0a344d" providerId="ADAL" clId="{7A30F863-7996-44B5-A42B-6C7DD9873174}" dt="2020-09-30T16:07:00.597" v="12152" actId="478"/>
          <ac:spMkLst>
            <pc:docMk/>
            <pc:sldMk cId="3613519121" sldId="434"/>
            <ac:spMk id="9" creationId="{B9A2182C-56B9-416F-B41E-F22AB9272742}"/>
          </ac:spMkLst>
        </pc:spChg>
        <pc:spChg chg="add mod">
          <ac:chgData name="Parth" userId="45dc22c4-ca0b-4be7-ab5a-3ef74f0a344d" providerId="ADAL" clId="{7A30F863-7996-44B5-A42B-6C7DD9873174}" dt="2020-09-30T16:13:13.048" v="12414"/>
          <ac:spMkLst>
            <pc:docMk/>
            <pc:sldMk cId="3613519121" sldId="434"/>
            <ac:spMk id="10" creationId="{7D96458C-6400-4932-A3B3-9A3CEDA9370F}"/>
          </ac:spMkLst>
        </pc:spChg>
        <pc:picChg chg="del">
          <ac:chgData name="Parth" userId="45dc22c4-ca0b-4be7-ab5a-3ef74f0a344d" providerId="ADAL" clId="{7A30F863-7996-44B5-A42B-6C7DD9873174}" dt="2020-09-30T16:06:52.502" v="12149" actId="478"/>
          <ac:picMkLst>
            <pc:docMk/>
            <pc:sldMk cId="3613519121" sldId="434"/>
            <ac:picMk id="5" creationId="{A49D2E6F-5F33-42A0-B914-F7486850437D}"/>
          </ac:picMkLst>
        </pc:picChg>
      </pc:sldChg>
      <pc:sldChg chg="addSp delSp modSp add">
        <pc:chgData name="Parth" userId="45dc22c4-ca0b-4be7-ab5a-3ef74f0a344d" providerId="ADAL" clId="{7A30F863-7996-44B5-A42B-6C7DD9873174}" dt="2020-09-30T16:15:04.991" v="12433" actId="478"/>
        <pc:sldMkLst>
          <pc:docMk/>
          <pc:sldMk cId="946780568" sldId="435"/>
        </pc:sldMkLst>
        <pc:spChg chg="add del mod">
          <ac:chgData name="Parth" userId="45dc22c4-ca0b-4be7-ab5a-3ef74f0a344d" providerId="ADAL" clId="{7A30F863-7996-44B5-A42B-6C7DD9873174}" dt="2020-09-30T16:15:04.991" v="12433" actId="478"/>
          <ac:spMkLst>
            <pc:docMk/>
            <pc:sldMk cId="946780568" sldId="435"/>
            <ac:spMk id="3" creationId="{C46A8FEE-D654-41BA-B0E1-2BA6DE817A8E}"/>
          </ac:spMkLst>
        </pc:spChg>
      </pc:sldChg>
      <pc:sldChg chg="modSp add">
        <pc:chgData name="Parth" userId="45dc22c4-ca0b-4be7-ab5a-3ef74f0a344d" providerId="ADAL" clId="{7A30F863-7996-44B5-A42B-6C7DD9873174}" dt="2020-09-30T16:15:42.941" v="12447" actId="1076"/>
        <pc:sldMkLst>
          <pc:docMk/>
          <pc:sldMk cId="2054172170" sldId="436"/>
        </pc:sldMkLst>
        <pc:spChg chg="mod">
          <ac:chgData name="Parth" userId="45dc22c4-ca0b-4be7-ab5a-3ef74f0a344d" providerId="ADAL" clId="{7A30F863-7996-44B5-A42B-6C7DD9873174}" dt="2020-09-30T16:15:42.941" v="12447" actId="1076"/>
          <ac:spMkLst>
            <pc:docMk/>
            <pc:sldMk cId="2054172170" sldId="436"/>
            <ac:spMk id="3" creationId="{C46A8FEE-D654-41BA-B0E1-2BA6DE817A8E}"/>
          </ac:spMkLst>
        </pc:spChg>
        <pc:spChg chg="mod">
          <ac:chgData name="Parth" userId="45dc22c4-ca0b-4be7-ab5a-3ef74f0a344d" providerId="ADAL" clId="{7A30F863-7996-44B5-A42B-6C7DD9873174}" dt="2020-09-30T16:15:15.190" v="12434" actId="207"/>
          <ac:spMkLst>
            <pc:docMk/>
            <pc:sldMk cId="2054172170" sldId="436"/>
            <ac:spMk id="10" creationId="{2C22C04B-6102-478C-935E-5A9CF021DD19}"/>
          </ac:spMkLst>
        </pc:spChg>
      </pc:sldChg>
      <pc:sldChg chg="modSp add">
        <pc:chgData name="Parth" userId="45dc22c4-ca0b-4be7-ab5a-3ef74f0a344d" providerId="ADAL" clId="{7A30F863-7996-44B5-A42B-6C7DD9873174}" dt="2020-09-30T16:19:03.017" v="12620" actId="114"/>
        <pc:sldMkLst>
          <pc:docMk/>
          <pc:sldMk cId="3354875303" sldId="437"/>
        </pc:sldMkLst>
        <pc:spChg chg="mod">
          <ac:chgData name="Parth" userId="45dc22c4-ca0b-4be7-ab5a-3ef74f0a344d" providerId="ADAL" clId="{7A30F863-7996-44B5-A42B-6C7DD9873174}" dt="2020-09-30T16:19:03.017" v="12620" actId="114"/>
          <ac:spMkLst>
            <pc:docMk/>
            <pc:sldMk cId="3354875303" sldId="437"/>
            <ac:spMk id="10" creationId="{2C22C04B-6102-478C-935E-5A9CF021DD19}"/>
          </ac:spMkLst>
        </pc:spChg>
      </pc:sldChg>
      <pc:sldChg chg="modSp add">
        <pc:chgData name="Parth" userId="45dc22c4-ca0b-4be7-ab5a-3ef74f0a344d" providerId="ADAL" clId="{7A30F863-7996-44B5-A42B-6C7DD9873174}" dt="2020-09-30T16:20:21.528" v="12774" actId="20577"/>
        <pc:sldMkLst>
          <pc:docMk/>
          <pc:sldMk cId="2184222502" sldId="438"/>
        </pc:sldMkLst>
        <pc:spChg chg="mod">
          <ac:chgData name="Parth" userId="45dc22c4-ca0b-4be7-ab5a-3ef74f0a344d" providerId="ADAL" clId="{7A30F863-7996-44B5-A42B-6C7DD9873174}" dt="2020-09-30T16:20:21.528" v="12774" actId="20577"/>
          <ac:spMkLst>
            <pc:docMk/>
            <pc:sldMk cId="2184222502" sldId="438"/>
            <ac:spMk id="10" creationId="{2C22C04B-6102-478C-935E-5A9CF021DD19}"/>
          </ac:spMkLst>
        </pc:spChg>
      </pc:sldChg>
      <pc:sldChg chg="modSp add">
        <pc:chgData name="Parth" userId="45dc22c4-ca0b-4be7-ab5a-3ef74f0a344d" providerId="ADAL" clId="{7A30F863-7996-44B5-A42B-6C7DD9873174}" dt="2020-09-30T16:22:28.796" v="13036"/>
        <pc:sldMkLst>
          <pc:docMk/>
          <pc:sldMk cId="3307773906" sldId="439"/>
        </pc:sldMkLst>
        <pc:spChg chg="mod">
          <ac:chgData name="Parth" userId="45dc22c4-ca0b-4be7-ab5a-3ef74f0a344d" providerId="ADAL" clId="{7A30F863-7996-44B5-A42B-6C7DD9873174}" dt="2020-09-30T16:22:28.796" v="13036"/>
          <ac:spMkLst>
            <pc:docMk/>
            <pc:sldMk cId="3307773906" sldId="439"/>
            <ac:spMk id="10" creationId="{2C22C04B-6102-478C-935E-5A9CF021DD19}"/>
          </ac:spMkLst>
        </pc:spChg>
      </pc:sldChg>
      <pc:sldChg chg="add del">
        <pc:chgData name="Parth" userId="45dc22c4-ca0b-4be7-ab5a-3ef74f0a344d" providerId="ADAL" clId="{7A30F863-7996-44B5-A42B-6C7DD9873174}" dt="2020-09-30T16:19:37.412" v="12680"/>
        <pc:sldMkLst>
          <pc:docMk/>
          <pc:sldMk cId="3362170110" sldId="439"/>
        </pc:sldMkLst>
      </pc:sldChg>
      <pc:sldChg chg="modSp add">
        <pc:chgData name="Parth" userId="45dc22c4-ca0b-4be7-ab5a-3ef74f0a344d" providerId="ADAL" clId="{7A30F863-7996-44B5-A42B-6C7DD9873174}" dt="2020-09-30T16:22:55.329" v="13107" actId="20577"/>
        <pc:sldMkLst>
          <pc:docMk/>
          <pc:sldMk cId="4123653041" sldId="440"/>
        </pc:sldMkLst>
        <pc:spChg chg="mod">
          <ac:chgData name="Parth" userId="45dc22c4-ca0b-4be7-ab5a-3ef74f0a344d" providerId="ADAL" clId="{7A30F863-7996-44B5-A42B-6C7DD9873174}" dt="2020-09-30T16:22:55.329" v="13107" actId="20577"/>
          <ac:spMkLst>
            <pc:docMk/>
            <pc:sldMk cId="4123653041" sldId="440"/>
            <ac:spMk id="10" creationId="{2C22C04B-6102-478C-935E-5A9CF021DD19}"/>
          </ac:spMkLst>
        </pc:spChg>
      </pc:sldChg>
      <pc:sldChg chg="modSp add del">
        <pc:chgData name="Parth" userId="45dc22c4-ca0b-4be7-ab5a-3ef74f0a344d" providerId="ADAL" clId="{7A30F863-7996-44B5-A42B-6C7DD9873174}" dt="2020-09-30T16:23:43.549" v="13187" actId="2696"/>
        <pc:sldMkLst>
          <pc:docMk/>
          <pc:sldMk cId="698206169" sldId="441"/>
        </pc:sldMkLst>
        <pc:spChg chg="mod">
          <ac:chgData name="Parth" userId="45dc22c4-ca0b-4be7-ab5a-3ef74f0a344d" providerId="ADAL" clId="{7A30F863-7996-44B5-A42B-6C7DD9873174}" dt="2020-09-30T16:23:23.952" v="13186" actId="20577"/>
          <ac:spMkLst>
            <pc:docMk/>
            <pc:sldMk cId="698206169" sldId="441"/>
            <ac:spMk id="10" creationId="{2C22C04B-6102-478C-935E-5A9CF021DD1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E5EAE3AC-CBD8-4BF4-92C3-9EA0FDBC6272}" type="datetimeFigureOut">
              <a:rPr lang="en-US" smtClean="0"/>
              <a:t>11/9/2020</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AE44BFC8-6DFF-4C02-A288-4DC30B49EDC7}" type="slidenum">
              <a:rPr lang="en-US" smtClean="0"/>
              <a:t>‹#›</a:t>
            </a:fld>
            <a:endParaRPr lang="en-US"/>
          </a:p>
        </p:txBody>
      </p:sp>
    </p:spTree>
    <p:extLst>
      <p:ext uri="{BB962C8B-B14F-4D97-AF65-F5344CB8AC3E}">
        <p14:creationId xmlns:p14="http://schemas.microsoft.com/office/powerpoint/2010/main" val="1434433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FD333284-FB0C-4013-B387-E9B624BF1ED0}" type="datetimeFigureOut">
              <a:rPr lang="en-US" smtClean="0"/>
              <a:t>11/8/2020</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A9E0911B-7F0B-4A7E-9CDC-3805E5329927}" type="slidenum">
              <a:rPr lang="en-US" smtClean="0"/>
              <a:t>‹#›</a:t>
            </a:fld>
            <a:endParaRPr lang="en-US"/>
          </a:p>
        </p:txBody>
      </p:sp>
    </p:spTree>
    <p:extLst>
      <p:ext uri="{BB962C8B-B14F-4D97-AF65-F5344CB8AC3E}">
        <p14:creationId xmlns:p14="http://schemas.microsoft.com/office/powerpoint/2010/main" val="1646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E0911B-7F0B-4A7E-9CDC-3805E5329927}" type="slidenum">
              <a:rPr lang="en-US" smtClean="0"/>
              <a:t>1</a:t>
            </a:fld>
            <a:endParaRPr lang="en-US"/>
          </a:p>
        </p:txBody>
      </p:sp>
    </p:spTree>
    <p:extLst>
      <p:ext uri="{BB962C8B-B14F-4D97-AF65-F5344CB8AC3E}">
        <p14:creationId xmlns:p14="http://schemas.microsoft.com/office/powerpoint/2010/main" val="723717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34</a:t>
            </a:fld>
            <a:endParaRPr lang="en-US"/>
          </a:p>
        </p:txBody>
      </p:sp>
    </p:spTree>
    <p:extLst>
      <p:ext uri="{BB962C8B-B14F-4D97-AF65-F5344CB8AC3E}">
        <p14:creationId xmlns:p14="http://schemas.microsoft.com/office/powerpoint/2010/main" val="3960898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35</a:t>
            </a:fld>
            <a:endParaRPr lang="en-US"/>
          </a:p>
        </p:txBody>
      </p:sp>
    </p:spTree>
    <p:extLst>
      <p:ext uri="{BB962C8B-B14F-4D97-AF65-F5344CB8AC3E}">
        <p14:creationId xmlns:p14="http://schemas.microsoft.com/office/powerpoint/2010/main" val="179518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conceived by computer scientist </a:t>
            </a:r>
            <a:r>
              <a:rPr lang="en-US" dirty="0" err="1"/>
              <a:t>Edsger</a:t>
            </a:r>
            <a:r>
              <a:rPr lang="en-US" dirty="0"/>
              <a:t> W. Dijkstra in 1956 and published three years later.</a:t>
            </a:r>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36</a:t>
            </a:fld>
            <a:endParaRPr lang="en-US"/>
          </a:p>
        </p:txBody>
      </p:sp>
    </p:spTree>
    <p:extLst>
      <p:ext uri="{BB962C8B-B14F-4D97-AF65-F5344CB8AC3E}">
        <p14:creationId xmlns:p14="http://schemas.microsoft.com/office/powerpoint/2010/main" val="879121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https://www.tutorialspoint.com/data_structures_algorithms/priority_queue.htm</a:t>
            </a:r>
          </a:p>
          <a:p>
            <a:br>
              <a:rPr lang="en-US" dirty="0"/>
            </a:br>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37</a:t>
            </a:fld>
            <a:endParaRPr lang="en-US"/>
          </a:p>
        </p:txBody>
      </p:sp>
    </p:spTree>
    <p:extLst>
      <p:ext uri="{BB962C8B-B14F-4D97-AF65-F5344CB8AC3E}">
        <p14:creationId xmlns:p14="http://schemas.microsoft.com/office/powerpoint/2010/main" val="525572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https://www.tutorialspoint.com/data_structures_algorithms/priority_queue.htm</a:t>
            </a:r>
          </a:p>
          <a:p>
            <a:br>
              <a:rPr lang="en-US" dirty="0"/>
            </a:br>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38</a:t>
            </a:fld>
            <a:endParaRPr lang="en-US"/>
          </a:p>
        </p:txBody>
      </p:sp>
    </p:spTree>
    <p:extLst>
      <p:ext uri="{BB962C8B-B14F-4D97-AF65-F5344CB8AC3E}">
        <p14:creationId xmlns:p14="http://schemas.microsoft.com/office/powerpoint/2010/main" val="2689088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 copied from https://en.wikipedia.org/wiki/Dijkstra%27s_algorithm</a:t>
            </a:r>
          </a:p>
        </p:txBody>
      </p:sp>
      <p:sp>
        <p:nvSpPr>
          <p:cNvPr id="4" name="Slide Number Placeholder 3"/>
          <p:cNvSpPr>
            <a:spLocks noGrp="1"/>
          </p:cNvSpPr>
          <p:nvPr>
            <p:ph type="sldNum" sz="quarter" idx="5"/>
          </p:nvPr>
        </p:nvSpPr>
        <p:spPr/>
        <p:txBody>
          <a:bodyPr/>
          <a:lstStyle/>
          <a:p>
            <a:fld id="{A9E0911B-7F0B-4A7E-9CDC-3805E5329927}" type="slidenum">
              <a:rPr lang="en-US" smtClean="0"/>
              <a:t>39</a:t>
            </a:fld>
            <a:endParaRPr lang="en-US"/>
          </a:p>
        </p:txBody>
      </p:sp>
    </p:spTree>
    <p:extLst>
      <p:ext uri="{BB962C8B-B14F-4D97-AF65-F5344CB8AC3E}">
        <p14:creationId xmlns:p14="http://schemas.microsoft.com/office/powerpoint/2010/main" val="18445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 copied from https://en.wikipedia.org/wiki/Dijkstra%27s_algorithm</a:t>
            </a:r>
          </a:p>
        </p:txBody>
      </p:sp>
      <p:sp>
        <p:nvSpPr>
          <p:cNvPr id="4" name="Slide Number Placeholder 3"/>
          <p:cNvSpPr>
            <a:spLocks noGrp="1"/>
          </p:cNvSpPr>
          <p:nvPr>
            <p:ph type="sldNum" sz="quarter" idx="5"/>
          </p:nvPr>
        </p:nvSpPr>
        <p:spPr/>
        <p:txBody>
          <a:bodyPr/>
          <a:lstStyle/>
          <a:p>
            <a:fld id="{A9E0911B-7F0B-4A7E-9CDC-3805E5329927}" type="slidenum">
              <a:rPr lang="en-US" smtClean="0"/>
              <a:t>40</a:t>
            </a:fld>
            <a:endParaRPr lang="en-US"/>
          </a:p>
        </p:txBody>
      </p:sp>
    </p:spTree>
    <p:extLst>
      <p:ext uri="{BB962C8B-B14F-4D97-AF65-F5344CB8AC3E}">
        <p14:creationId xmlns:p14="http://schemas.microsoft.com/office/powerpoint/2010/main" val="656659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 copied from https://en.wikipedia.org/wiki/Dijkstra%27s_algorithm</a:t>
            </a:r>
          </a:p>
        </p:txBody>
      </p:sp>
      <p:sp>
        <p:nvSpPr>
          <p:cNvPr id="4" name="Slide Number Placeholder 3"/>
          <p:cNvSpPr>
            <a:spLocks noGrp="1"/>
          </p:cNvSpPr>
          <p:nvPr>
            <p:ph type="sldNum" sz="quarter" idx="5"/>
          </p:nvPr>
        </p:nvSpPr>
        <p:spPr/>
        <p:txBody>
          <a:bodyPr/>
          <a:lstStyle/>
          <a:p>
            <a:fld id="{A9E0911B-7F0B-4A7E-9CDC-3805E5329927}" type="slidenum">
              <a:rPr lang="en-US" smtClean="0"/>
              <a:t>41</a:t>
            </a:fld>
            <a:endParaRPr lang="en-US"/>
          </a:p>
        </p:txBody>
      </p:sp>
    </p:spTree>
    <p:extLst>
      <p:ext uri="{BB962C8B-B14F-4D97-AF65-F5344CB8AC3E}">
        <p14:creationId xmlns:p14="http://schemas.microsoft.com/office/powerpoint/2010/main" val="593486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 copied from https://en.wikipedia.org/wiki/Dijkstra%27s_algorithm</a:t>
            </a:r>
          </a:p>
        </p:txBody>
      </p:sp>
      <p:sp>
        <p:nvSpPr>
          <p:cNvPr id="4" name="Slide Number Placeholder 3"/>
          <p:cNvSpPr>
            <a:spLocks noGrp="1"/>
          </p:cNvSpPr>
          <p:nvPr>
            <p:ph type="sldNum" sz="quarter" idx="5"/>
          </p:nvPr>
        </p:nvSpPr>
        <p:spPr/>
        <p:txBody>
          <a:bodyPr/>
          <a:lstStyle/>
          <a:p>
            <a:fld id="{A9E0911B-7F0B-4A7E-9CDC-3805E5329927}" type="slidenum">
              <a:rPr lang="en-US" smtClean="0"/>
              <a:t>42</a:t>
            </a:fld>
            <a:endParaRPr lang="en-US"/>
          </a:p>
        </p:txBody>
      </p:sp>
    </p:spTree>
    <p:extLst>
      <p:ext uri="{BB962C8B-B14F-4D97-AF65-F5344CB8AC3E}">
        <p14:creationId xmlns:p14="http://schemas.microsoft.com/office/powerpoint/2010/main" val="329847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 copied from https://en.wikipedia.org/wiki/Dijkstra%27s_algorithm</a:t>
            </a:r>
          </a:p>
        </p:txBody>
      </p:sp>
      <p:sp>
        <p:nvSpPr>
          <p:cNvPr id="4" name="Slide Number Placeholder 3"/>
          <p:cNvSpPr>
            <a:spLocks noGrp="1"/>
          </p:cNvSpPr>
          <p:nvPr>
            <p:ph type="sldNum" sz="quarter" idx="5"/>
          </p:nvPr>
        </p:nvSpPr>
        <p:spPr/>
        <p:txBody>
          <a:bodyPr/>
          <a:lstStyle/>
          <a:p>
            <a:fld id="{A9E0911B-7F0B-4A7E-9CDC-3805E5329927}" type="slidenum">
              <a:rPr lang="en-US" smtClean="0"/>
              <a:t>43</a:t>
            </a:fld>
            <a:endParaRPr lang="en-US"/>
          </a:p>
        </p:txBody>
      </p:sp>
    </p:spTree>
    <p:extLst>
      <p:ext uri="{BB962C8B-B14F-4D97-AF65-F5344CB8AC3E}">
        <p14:creationId xmlns:p14="http://schemas.microsoft.com/office/powerpoint/2010/main" val="364402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4</a:t>
            </a:fld>
            <a:endParaRPr lang="en-US"/>
          </a:p>
        </p:txBody>
      </p:sp>
    </p:spTree>
    <p:extLst>
      <p:ext uri="{BB962C8B-B14F-4D97-AF65-F5344CB8AC3E}">
        <p14:creationId xmlns:p14="http://schemas.microsoft.com/office/powerpoint/2010/main" val="4270865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 copied from https://en.wikipedia.org/wiki/Dijkstra%27s_algorithm</a:t>
            </a:r>
          </a:p>
        </p:txBody>
      </p:sp>
      <p:sp>
        <p:nvSpPr>
          <p:cNvPr id="4" name="Slide Number Placeholder 3"/>
          <p:cNvSpPr>
            <a:spLocks noGrp="1"/>
          </p:cNvSpPr>
          <p:nvPr>
            <p:ph type="sldNum" sz="quarter" idx="5"/>
          </p:nvPr>
        </p:nvSpPr>
        <p:spPr/>
        <p:txBody>
          <a:bodyPr/>
          <a:lstStyle/>
          <a:p>
            <a:fld id="{A9E0911B-7F0B-4A7E-9CDC-3805E5329927}" type="slidenum">
              <a:rPr lang="en-US" smtClean="0"/>
              <a:t>44</a:t>
            </a:fld>
            <a:endParaRPr lang="en-US"/>
          </a:p>
        </p:txBody>
      </p:sp>
    </p:spTree>
    <p:extLst>
      <p:ext uri="{BB962C8B-B14F-4D97-AF65-F5344CB8AC3E}">
        <p14:creationId xmlns:p14="http://schemas.microsoft.com/office/powerpoint/2010/main" val="81477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 copied from https://en.wikipedia.org/wiki/Dijkstra%27s_algorithm</a:t>
            </a:r>
          </a:p>
        </p:txBody>
      </p:sp>
      <p:sp>
        <p:nvSpPr>
          <p:cNvPr id="4" name="Slide Number Placeholder 3"/>
          <p:cNvSpPr>
            <a:spLocks noGrp="1"/>
          </p:cNvSpPr>
          <p:nvPr>
            <p:ph type="sldNum" sz="quarter" idx="5"/>
          </p:nvPr>
        </p:nvSpPr>
        <p:spPr/>
        <p:txBody>
          <a:bodyPr/>
          <a:lstStyle/>
          <a:p>
            <a:fld id="{A9E0911B-7F0B-4A7E-9CDC-3805E5329927}" type="slidenum">
              <a:rPr lang="en-US" smtClean="0"/>
              <a:t>45</a:t>
            </a:fld>
            <a:endParaRPr lang="en-US"/>
          </a:p>
        </p:txBody>
      </p:sp>
    </p:spTree>
    <p:extLst>
      <p:ext uri="{BB962C8B-B14F-4D97-AF65-F5344CB8AC3E}">
        <p14:creationId xmlns:p14="http://schemas.microsoft.com/office/powerpoint/2010/main" val="2938382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 copied from https://en.wikipedia.org/wiki/Dijkstra%27s_algorithm</a:t>
            </a:r>
          </a:p>
        </p:txBody>
      </p:sp>
      <p:sp>
        <p:nvSpPr>
          <p:cNvPr id="4" name="Slide Number Placeholder 3"/>
          <p:cNvSpPr>
            <a:spLocks noGrp="1"/>
          </p:cNvSpPr>
          <p:nvPr>
            <p:ph type="sldNum" sz="quarter" idx="5"/>
          </p:nvPr>
        </p:nvSpPr>
        <p:spPr/>
        <p:txBody>
          <a:bodyPr/>
          <a:lstStyle/>
          <a:p>
            <a:fld id="{A9E0911B-7F0B-4A7E-9CDC-3805E5329927}" type="slidenum">
              <a:rPr lang="en-US" smtClean="0"/>
              <a:t>46</a:t>
            </a:fld>
            <a:endParaRPr lang="en-US"/>
          </a:p>
        </p:txBody>
      </p:sp>
    </p:spTree>
    <p:extLst>
      <p:ext uri="{BB962C8B-B14F-4D97-AF65-F5344CB8AC3E}">
        <p14:creationId xmlns:p14="http://schemas.microsoft.com/office/powerpoint/2010/main" val="4263620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 copied from https://en.wikipedia.org/wiki/Dijkstra%27s_algorithm</a:t>
            </a:r>
          </a:p>
        </p:txBody>
      </p:sp>
      <p:sp>
        <p:nvSpPr>
          <p:cNvPr id="4" name="Slide Number Placeholder 3"/>
          <p:cNvSpPr>
            <a:spLocks noGrp="1"/>
          </p:cNvSpPr>
          <p:nvPr>
            <p:ph type="sldNum" sz="quarter" idx="5"/>
          </p:nvPr>
        </p:nvSpPr>
        <p:spPr/>
        <p:txBody>
          <a:bodyPr/>
          <a:lstStyle/>
          <a:p>
            <a:fld id="{A9E0911B-7F0B-4A7E-9CDC-3805E5329927}" type="slidenum">
              <a:rPr lang="en-US" smtClean="0"/>
              <a:t>47</a:t>
            </a:fld>
            <a:endParaRPr lang="en-US"/>
          </a:p>
        </p:txBody>
      </p:sp>
    </p:spTree>
    <p:extLst>
      <p:ext uri="{BB962C8B-B14F-4D97-AF65-F5344CB8AC3E}">
        <p14:creationId xmlns:p14="http://schemas.microsoft.com/office/powerpoint/2010/main" val="1492985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 copied from https://en.wikipedia.org/wiki/Dijkstra%27s_algorithm</a:t>
            </a:r>
          </a:p>
        </p:txBody>
      </p:sp>
      <p:sp>
        <p:nvSpPr>
          <p:cNvPr id="4" name="Slide Number Placeholder 3"/>
          <p:cNvSpPr>
            <a:spLocks noGrp="1"/>
          </p:cNvSpPr>
          <p:nvPr>
            <p:ph type="sldNum" sz="quarter" idx="5"/>
          </p:nvPr>
        </p:nvSpPr>
        <p:spPr/>
        <p:txBody>
          <a:bodyPr/>
          <a:lstStyle/>
          <a:p>
            <a:fld id="{A9E0911B-7F0B-4A7E-9CDC-3805E5329927}" type="slidenum">
              <a:rPr lang="en-US" smtClean="0"/>
              <a:t>48</a:t>
            </a:fld>
            <a:endParaRPr lang="en-US"/>
          </a:p>
        </p:txBody>
      </p:sp>
    </p:spTree>
    <p:extLst>
      <p:ext uri="{BB962C8B-B14F-4D97-AF65-F5344CB8AC3E}">
        <p14:creationId xmlns:p14="http://schemas.microsoft.com/office/powerpoint/2010/main" val="2956162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will keep on getting a lower number and hence there is no cheapest path, because every time you go over the cycle, you will find a cheaper path</a:t>
            </a:r>
          </a:p>
        </p:txBody>
      </p:sp>
      <p:sp>
        <p:nvSpPr>
          <p:cNvPr id="4" name="Slide Number Placeholder 3"/>
          <p:cNvSpPr>
            <a:spLocks noGrp="1"/>
          </p:cNvSpPr>
          <p:nvPr>
            <p:ph type="sldNum" sz="quarter" idx="5"/>
          </p:nvPr>
        </p:nvSpPr>
        <p:spPr/>
        <p:txBody>
          <a:bodyPr/>
          <a:lstStyle/>
          <a:p>
            <a:fld id="{A9E0911B-7F0B-4A7E-9CDC-3805E5329927}" type="slidenum">
              <a:rPr lang="en-US" smtClean="0"/>
              <a:t>51</a:t>
            </a:fld>
            <a:endParaRPr lang="en-US"/>
          </a:p>
        </p:txBody>
      </p:sp>
    </p:spTree>
    <p:extLst>
      <p:ext uri="{BB962C8B-B14F-4D97-AF65-F5344CB8AC3E}">
        <p14:creationId xmlns:p14="http://schemas.microsoft.com/office/powerpoint/2010/main" val="2110589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52</a:t>
            </a:fld>
            <a:endParaRPr lang="en-US"/>
          </a:p>
        </p:txBody>
      </p:sp>
    </p:spTree>
    <p:extLst>
      <p:ext uri="{BB962C8B-B14F-4D97-AF65-F5344CB8AC3E}">
        <p14:creationId xmlns:p14="http://schemas.microsoft.com/office/powerpoint/2010/main" val="3707516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https://en.wikipedia.org/wiki/Bellman%E2%80%93Ford_algorithm</a:t>
            </a:r>
          </a:p>
        </p:txBody>
      </p:sp>
      <p:sp>
        <p:nvSpPr>
          <p:cNvPr id="4" name="Slide Number Placeholder 3"/>
          <p:cNvSpPr>
            <a:spLocks noGrp="1"/>
          </p:cNvSpPr>
          <p:nvPr>
            <p:ph type="sldNum" sz="quarter" idx="5"/>
          </p:nvPr>
        </p:nvSpPr>
        <p:spPr/>
        <p:txBody>
          <a:bodyPr/>
          <a:lstStyle/>
          <a:p>
            <a:fld id="{A9E0911B-7F0B-4A7E-9CDC-3805E5329927}" type="slidenum">
              <a:rPr lang="en-US" smtClean="0"/>
              <a:t>53</a:t>
            </a:fld>
            <a:endParaRPr lang="en-US"/>
          </a:p>
        </p:txBody>
      </p:sp>
    </p:spTree>
    <p:extLst>
      <p:ext uri="{BB962C8B-B14F-4D97-AF65-F5344CB8AC3E}">
        <p14:creationId xmlns:p14="http://schemas.microsoft.com/office/powerpoint/2010/main" val="2749712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was first proposed by Alfonso </a:t>
            </a:r>
            <a:r>
              <a:rPr lang="en-US" dirty="0" err="1"/>
              <a:t>Shimbel</a:t>
            </a:r>
            <a:r>
              <a:rPr lang="en-US" dirty="0"/>
              <a:t> (1955), but is instead named after Richard Bellman and Lester Ford Jr., who published it in 1958 and 1956, respectively. Edward F. Moore also published the same algorithm in 1957, and for this reason it is also sometimes called the Bellman–Ford–Moore algorithm</a:t>
            </a:r>
          </a:p>
          <a:p>
            <a:endParaRPr lang="en-US" dirty="0"/>
          </a:p>
          <a:p>
            <a:r>
              <a:rPr lang="en-US" dirty="0"/>
              <a:t>https://en.wikipedia.org/wiki/Bellman%E2%80%93Ford_algorithm</a:t>
            </a:r>
          </a:p>
          <a:p>
            <a:endParaRPr lang="en-US" dirty="0"/>
          </a:p>
          <a:p>
            <a:r>
              <a:rPr lang="en-US" sz="1200" i="1" kern="1200" dirty="0">
                <a:solidFill>
                  <a:schemeClr val="tx1"/>
                </a:solidFill>
                <a:effectLst/>
                <a:latin typeface="+mn-lt"/>
                <a:ea typeface="+mn-ea"/>
                <a:cs typeface="+mn-cs"/>
              </a:rPr>
              <a:t>// This implementation takes in a graph, represented as</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 lists of vertices and edges, and fills two arrays</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 (distance and predecessor) about the shortest path</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 from the source to each vertex</a:t>
            </a: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54</a:t>
            </a:fld>
            <a:endParaRPr lang="en-US"/>
          </a:p>
        </p:txBody>
      </p:sp>
    </p:spTree>
    <p:extLst>
      <p:ext uri="{BB962C8B-B14F-4D97-AF65-F5344CB8AC3E}">
        <p14:creationId xmlns:p14="http://schemas.microsoft.com/office/powerpoint/2010/main" val="3876578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55</a:t>
            </a:fld>
            <a:endParaRPr lang="en-US"/>
          </a:p>
        </p:txBody>
      </p:sp>
    </p:spTree>
    <p:extLst>
      <p:ext uri="{BB962C8B-B14F-4D97-AF65-F5344CB8AC3E}">
        <p14:creationId xmlns:p14="http://schemas.microsoft.com/office/powerpoint/2010/main" val="3208790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chapter is about algorithms for finding shortest paths in graphs</a:t>
            </a:r>
          </a:p>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5</a:t>
            </a:fld>
            <a:endParaRPr lang="en-US"/>
          </a:p>
        </p:txBody>
      </p:sp>
    </p:spTree>
    <p:extLst>
      <p:ext uri="{BB962C8B-B14F-4D97-AF65-F5344CB8AC3E}">
        <p14:creationId xmlns:p14="http://schemas.microsoft.com/office/powerpoint/2010/main" val="4291714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56</a:t>
            </a:fld>
            <a:endParaRPr lang="en-US"/>
          </a:p>
        </p:txBody>
      </p:sp>
    </p:spTree>
    <p:extLst>
      <p:ext uri="{BB962C8B-B14F-4D97-AF65-F5344CB8AC3E}">
        <p14:creationId xmlns:p14="http://schemas.microsoft.com/office/powerpoint/2010/main" val="339420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57</a:t>
            </a:fld>
            <a:endParaRPr lang="en-US"/>
          </a:p>
        </p:txBody>
      </p:sp>
    </p:spTree>
    <p:extLst>
      <p:ext uri="{BB962C8B-B14F-4D97-AF65-F5344CB8AC3E}">
        <p14:creationId xmlns:p14="http://schemas.microsoft.com/office/powerpoint/2010/main" val="2518005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58</a:t>
            </a:fld>
            <a:endParaRPr lang="en-US"/>
          </a:p>
        </p:txBody>
      </p:sp>
    </p:spTree>
    <p:extLst>
      <p:ext uri="{BB962C8B-B14F-4D97-AF65-F5344CB8AC3E}">
        <p14:creationId xmlns:p14="http://schemas.microsoft.com/office/powerpoint/2010/main" val="3390150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vertex B is at distance 2 from S, and there are two shortest paths to it. </a:t>
            </a:r>
          </a:p>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6</a:t>
            </a:fld>
            <a:endParaRPr lang="en-US"/>
          </a:p>
        </p:txBody>
      </p:sp>
    </p:spTree>
    <p:extLst>
      <p:ext uri="{BB962C8B-B14F-4D97-AF65-F5344CB8AC3E}">
        <p14:creationId xmlns:p14="http://schemas.microsoft.com/office/powerpoint/2010/main" val="372887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queue + dequeue operations</a:t>
            </a:r>
          </a:p>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19</a:t>
            </a:fld>
            <a:endParaRPr lang="en-US"/>
          </a:p>
        </p:txBody>
      </p:sp>
    </p:spTree>
    <p:extLst>
      <p:ext uri="{BB962C8B-B14F-4D97-AF65-F5344CB8AC3E}">
        <p14:creationId xmlns:p14="http://schemas.microsoft.com/office/powerpoint/2010/main" val="407939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queue + dequeue operations</a:t>
            </a:r>
          </a:p>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20</a:t>
            </a:fld>
            <a:endParaRPr lang="en-US"/>
          </a:p>
        </p:txBody>
      </p:sp>
    </p:spTree>
    <p:extLst>
      <p:ext uri="{BB962C8B-B14F-4D97-AF65-F5344CB8AC3E}">
        <p14:creationId xmlns:p14="http://schemas.microsoft.com/office/powerpoint/2010/main" val="2084547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31</a:t>
            </a:fld>
            <a:endParaRPr lang="en-US"/>
          </a:p>
        </p:txBody>
      </p:sp>
    </p:spTree>
    <p:extLst>
      <p:ext uri="{BB962C8B-B14F-4D97-AF65-F5344CB8AC3E}">
        <p14:creationId xmlns:p14="http://schemas.microsoft.com/office/powerpoint/2010/main" val="221477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32</a:t>
            </a:fld>
            <a:endParaRPr lang="en-US"/>
          </a:p>
        </p:txBody>
      </p:sp>
    </p:spTree>
    <p:extLst>
      <p:ext uri="{BB962C8B-B14F-4D97-AF65-F5344CB8AC3E}">
        <p14:creationId xmlns:p14="http://schemas.microsoft.com/office/powerpoint/2010/main" val="328388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0911B-7F0B-4A7E-9CDC-3805E5329927}" type="slidenum">
              <a:rPr lang="en-US" smtClean="0"/>
              <a:t>33</a:t>
            </a:fld>
            <a:endParaRPr lang="en-US"/>
          </a:p>
        </p:txBody>
      </p:sp>
    </p:spTree>
    <p:extLst>
      <p:ext uri="{BB962C8B-B14F-4D97-AF65-F5344CB8AC3E}">
        <p14:creationId xmlns:p14="http://schemas.microsoft.com/office/powerpoint/2010/main" val="221350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solidFill>
                <a:srgbClr val="000000"/>
              </a:solidFill>
            </a:endParaRPr>
          </a:p>
        </p:txBody>
      </p:sp>
      <p:sp>
        <p:nvSpPr>
          <p:cNvPr id="38914" name="Rectangle 2"/>
          <p:cNvSpPr>
            <a:spLocks noGrp="1" noChangeArrowheads="1"/>
          </p:cNvSpPr>
          <p:nvPr>
            <p:ph type="ctrTitle"/>
          </p:nvPr>
        </p:nvSpPr>
        <p:spPr>
          <a:xfrm>
            <a:off x="914400" y="1524000"/>
            <a:ext cx="7623175" cy="1752600"/>
          </a:xfrm>
        </p:spPr>
        <p:txBody>
          <a:bodyPr/>
          <a:lstStyle>
            <a:lvl1pPr>
              <a:defRPr sz="5000">
                <a:solidFill>
                  <a:srgbClr val="740000"/>
                </a:solidFill>
              </a:defRPr>
            </a:lvl1pPr>
          </a:lstStyle>
          <a:p>
            <a:r>
              <a:rPr lang="en-US" altLang="en-US" dirty="0"/>
              <a:t>Click to edit Master title style</a:t>
            </a:r>
          </a:p>
        </p:txBody>
      </p:sp>
      <p:sp>
        <p:nvSpPr>
          <p:cNvPr id="3891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939F1FED-8B76-4038-B77C-4993C10AB543}" type="datetime1">
              <a:rPr lang="en-US" smtClean="0"/>
              <a:t>11/8/2020</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7170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849BF8E-8602-4955-BFDF-8CE49E54E2EF}" type="datetime1">
              <a:rPr lang="en-US" smtClean="0"/>
              <a:t>11/8/2020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508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30C18B0F-D349-4832-974A-9808B794E2E0}" type="datetime1">
              <a:rPr lang="en-US" smtClean="0"/>
              <a:t>11/8/2020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2607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724BE854-34DF-4507-AFF8-2F384FF7EEE4}" type="datetime1">
              <a:rPr lang="en-US" smtClean="0"/>
              <a:t>11/8/2020</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3280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F37B3906-583E-40AC-80B2-22916B62E2C2}" type="datetime1">
              <a:rPr lang="en-US" smtClean="0"/>
              <a:t>11/8/2020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9899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74000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fld id="{473F53A7-98C0-4033-8D76-A8295739B701}" type="datetime1">
              <a:rPr lang="en-US" smtClean="0"/>
              <a:t>11/8/2020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sz="1800" b="1"/>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5261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9F0871F8-D527-412B-BB0C-5FC5EF16A0D1}" type="datetime1">
              <a:rPr lang="en-US" smtClean="0"/>
              <a:t>11/8/2020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9659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9CB39233-54E8-498B-AA0D-5C76348EB67C}" type="datetime1">
              <a:rPr lang="en-US" smtClean="0"/>
              <a:t>11/8/2020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200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9D7ECF68-B015-4487-AD9F-2D8E9D34CD2B}" type="datetime1">
              <a:rPr lang="en-US" smtClean="0"/>
              <a:t>11/8/2020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9676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91B89C1C-6CB0-45F7-922C-6A0425A48DBA}" type="datetime1">
              <a:rPr lang="en-US" smtClean="0"/>
              <a:t>11/8/2020</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534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25A03FE-ED28-4556-866D-F746BC69B418}" type="datetime1">
              <a:rPr lang="en-US" smtClean="0"/>
              <a:t>11/8/2020</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0393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6D2A7EA-BF1D-4050-8108-524B98540B29}" type="datetime1">
              <a:rPr lang="en-US" smtClean="0"/>
              <a:t>11/8/2020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4757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6F468FF7-E6CC-41A0-B8DE-7C136F7CF61E}" type="datetime1">
              <a:rPr lang="en-US" smtClean="0"/>
              <a:t>11/8/2020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221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789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5F567B33-D0B0-4DC8-A461-AF6CA35DA8C3}" type="datetime1">
              <a:rPr lang="en-US" smtClean="0"/>
              <a:t>11/8/2020</a:t>
            </a:fld>
            <a:endParaRPr lang="en-US"/>
          </a:p>
        </p:txBody>
      </p:sp>
      <p:sp>
        <p:nvSpPr>
          <p:cNvPr id="3789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p>
        </p:txBody>
      </p:sp>
      <p:sp>
        <p:nvSpPr>
          <p:cNvPr id="3789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B6F15528-21DE-4FAA-801E-634DDDAF4B2B}" type="slidenum">
              <a:rPr lang="en-US" smtClean="0"/>
              <a:pPr/>
              <a:t>‹#›</a:t>
            </a:fld>
            <a:endParaRPr lang="en-US"/>
          </a:p>
        </p:txBody>
      </p:sp>
      <p:sp>
        <p:nvSpPr>
          <p:cNvPr id="3789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solidFill>
                <a:srgbClr val="000000"/>
              </a:solidFill>
            </a:endParaRPr>
          </a:p>
        </p:txBody>
      </p:sp>
      <p:sp>
        <p:nvSpPr>
          <p:cNvPr id="3789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dirty="0">
              <a:solidFill>
                <a:srgbClr val="000000"/>
              </a:solidFill>
            </a:endParaRPr>
          </a:p>
        </p:txBody>
      </p:sp>
    </p:spTree>
    <p:extLst>
      <p:ext uri="{BB962C8B-B14F-4D97-AF65-F5344CB8AC3E}">
        <p14:creationId xmlns:p14="http://schemas.microsoft.com/office/powerpoint/2010/main" val="172570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fontAlgn="base" hangingPunct="1">
        <a:spcBef>
          <a:spcPct val="0"/>
        </a:spcBef>
        <a:spcAft>
          <a:spcPct val="0"/>
        </a:spcAft>
        <a:defRPr sz="4200">
          <a:solidFill>
            <a:srgbClr val="740000"/>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4000" dirty="0">
                <a:solidFill>
                  <a:srgbClr val="740000"/>
                </a:solidFill>
              </a:rPr>
              <a:t>Chapter 4 – Paths in Graphs</a:t>
            </a:r>
            <a:br>
              <a:rPr lang="en-US" sz="4000" dirty="0">
                <a:solidFill>
                  <a:srgbClr val="740000"/>
                </a:solidFill>
              </a:rPr>
            </a:br>
            <a:endParaRPr lang="en-US" sz="4000" dirty="0">
              <a:solidFill>
                <a:srgbClr val="740000"/>
              </a:solidFill>
            </a:endParaRPr>
          </a:p>
        </p:txBody>
      </p:sp>
      <p:sp>
        <p:nvSpPr>
          <p:cNvPr id="2" name="Subtitle 1"/>
          <p:cNvSpPr>
            <a:spLocks noGrp="1"/>
          </p:cNvSpPr>
          <p:nvPr>
            <p:ph type="subTitle" idx="1"/>
          </p:nvPr>
        </p:nvSpPr>
        <p:spPr>
          <a:xfrm>
            <a:off x="1981200" y="3962400"/>
            <a:ext cx="6553200" cy="1752600"/>
          </a:xfrm>
        </p:spPr>
        <p:txBody>
          <a:bodyPr/>
          <a:lstStyle/>
          <a:p>
            <a:r>
              <a:rPr lang="en-US" dirty="0"/>
              <a:t>Parth Nagarkar</a:t>
            </a:r>
          </a:p>
        </p:txBody>
      </p:sp>
      <p:sp>
        <p:nvSpPr>
          <p:cNvPr id="3" name="TextBox 2">
            <a:extLst>
              <a:ext uri="{FF2B5EF4-FFF2-40B4-BE49-F238E27FC236}">
                <a16:creationId xmlns:a16="http://schemas.microsoft.com/office/drawing/2014/main" id="{E854E694-9A43-48F7-AEC9-C7179FFBAFF0}"/>
              </a:ext>
            </a:extLst>
          </p:cNvPr>
          <p:cNvSpPr txBox="1"/>
          <p:nvPr/>
        </p:nvSpPr>
        <p:spPr>
          <a:xfrm>
            <a:off x="228600" y="6077634"/>
            <a:ext cx="8001000" cy="646331"/>
          </a:xfrm>
          <a:prstGeom prst="rect">
            <a:avLst/>
          </a:prstGeom>
          <a:noFill/>
        </p:spPr>
        <p:txBody>
          <a:bodyPr wrap="square" rtlCol="0">
            <a:spAutoFit/>
          </a:bodyPr>
          <a:lstStyle/>
          <a:p>
            <a:r>
              <a:rPr lang="en-US" dirty="0"/>
              <a:t>* Content borrowed from: </a:t>
            </a:r>
            <a:br>
              <a:rPr lang="en-US" dirty="0"/>
            </a:br>
            <a:r>
              <a:rPr lang="pt-BR" dirty="0"/>
              <a:t>S. Dasgupta, C. H. Papadimitriou, and U. V. Vazirani. Algorithms</a:t>
            </a:r>
            <a:endParaRPr lang="en-US" dirty="0"/>
          </a:p>
        </p:txBody>
      </p:sp>
    </p:spTree>
    <p:extLst>
      <p:ext uri="{BB962C8B-B14F-4D97-AF65-F5344CB8AC3E}">
        <p14:creationId xmlns:p14="http://schemas.microsoft.com/office/powerpoint/2010/main" val="679882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DA72E0-3666-4CE7-A5B9-FD6C0800722B}"/>
              </a:ext>
            </a:extLst>
          </p:cNvPr>
          <p:cNvPicPr>
            <a:picLocks noChangeAspect="1"/>
          </p:cNvPicPr>
          <p:nvPr/>
        </p:nvPicPr>
        <p:blipFill>
          <a:blip r:embed="rId2"/>
          <a:stretch>
            <a:fillRect/>
          </a:stretch>
        </p:blipFill>
        <p:spPr>
          <a:xfrm>
            <a:off x="4447211" y="1752600"/>
            <a:ext cx="4667325" cy="3124200"/>
          </a:xfrm>
          <a:prstGeom prst="rect">
            <a:avLst/>
          </a:prstGeom>
        </p:spPr>
      </p:pic>
      <p:sp>
        <p:nvSpPr>
          <p:cNvPr id="2" name="Title 1">
            <a:extLst>
              <a:ext uri="{FF2B5EF4-FFF2-40B4-BE49-F238E27FC236}">
                <a16:creationId xmlns:a16="http://schemas.microsoft.com/office/drawing/2014/main" id="{81D2D2B7-FFE7-4829-89F1-43A22F470B87}"/>
              </a:ext>
            </a:extLst>
          </p:cNvPr>
          <p:cNvSpPr>
            <a:spLocks noGrp="1"/>
          </p:cNvSpPr>
          <p:nvPr>
            <p:ph type="title"/>
          </p:nvPr>
        </p:nvSpPr>
        <p:spPr/>
        <p:txBody>
          <a:bodyPr/>
          <a:lstStyle/>
          <a:p>
            <a:r>
              <a:rPr lang="en-US" dirty="0"/>
              <a:t>Breadth-First Search (BFS)</a:t>
            </a:r>
          </a:p>
        </p:txBody>
      </p:sp>
      <p:sp>
        <p:nvSpPr>
          <p:cNvPr id="4" name="Slide Number Placeholder 3">
            <a:extLst>
              <a:ext uri="{FF2B5EF4-FFF2-40B4-BE49-F238E27FC236}">
                <a16:creationId xmlns:a16="http://schemas.microsoft.com/office/drawing/2014/main" id="{27AF3B52-DA6B-4305-8647-EE1E297BC091}"/>
              </a:ext>
            </a:extLst>
          </p:cNvPr>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5" name="Picture 4">
            <a:extLst>
              <a:ext uri="{FF2B5EF4-FFF2-40B4-BE49-F238E27FC236}">
                <a16:creationId xmlns:a16="http://schemas.microsoft.com/office/drawing/2014/main" id="{95530804-D89E-4178-BC30-A911BF6C32B8}"/>
              </a:ext>
            </a:extLst>
          </p:cNvPr>
          <p:cNvPicPr>
            <a:picLocks noChangeAspect="1"/>
          </p:cNvPicPr>
          <p:nvPr/>
        </p:nvPicPr>
        <p:blipFill>
          <a:blip r:embed="rId3"/>
          <a:stretch>
            <a:fillRect/>
          </a:stretch>
        </p:blipFill>
        <p:spPr>
          <a:xfrm>
            <a:off x="162356" y="2399477"/>
            <a:ext cx="3396843" cy="2059046"/>
          </a:xfrm>
          <a:prstGeom prst="rect">
            <a:avLst/>
          </a:prstGeom>
        </p:spPr>
      </p:pic>
      <p:sp>
        <p:nvSpPr>
          <p:cNvPr id="6" name="Arrow: Right 5">
            <a:extLst>
              <a:ext uri="{FF2B5EF4-FFF2-40B4-BE49-F238E27FC236}">
                <a16:creationId xmlns:a16="http://schemas.microsoft.com/office/drawing/2014/main" id="{4C8889AA-F69B-4779-BE73-277FFE5FF6A8}"/>
              </a:ext>
            </a:extLst>
          </p:cNvPr>
          <p:cNvSpPr/>
          <p:nvPr/>
        </p:nvSpPr>
        <p:spPr>
          <a:xfrm>
            <a:off x="3409709" y="3162300"/>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EFB0DF-FF2B-4248-B8F5-02DE7BEC038C}"/>
              </a:ext>
            </a:extLst>
          </p:cNvPr>
          <p:cNvSpPr/>
          <p:nvPr/>
        </p:nvSpPr>
        <p:spPr>
          <a:xfrm>
            <a:off x="5029200" y="3429000"/>
            <a:ext cx="36576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98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DA72E0-3666-4CE7-A5B9-FD6C0800722B}"/>
              </a:ext>
            </a:extLst>
          </p:cNvPr>
          <p:cNvPicPr>
            <a:picLocks noChangeAspect="1"/>
          </p:cNvPicPr>
          <p:nvPr/>
        </p:nvPicPr>
        <p:blipFill>
          <a:blip r:embed="rId2"/>
          <a:stretch>
            <a:fillRect/>
          </a:stretch>
        </p:blipFill>
        <p:spPr>
          <a:xfrm>
            <a:off x="4447211" y="1752600"/>
            <a:ext cx="4667325" cy="3124200"/>
          </a:xfrm>
          <a:prstGeom prst="rect">
            <a:avLst/>
          </a:prstGeom>
        </p:spPr>
      </p:pic>
      <p:sp>
        <p:nvSpPr>
          <p:cNvPr id="2" name="Title 1">
            <a:extLst>
              <a:ext uri="{FF2B5EF4-FFF2-40B4-BE49-F238E27FC236}">
                <a16:creationId xmlns:a16="http://schemas.microsoft.com/office/drawing/2014/main" id="{81D2D2B7-FFE7-4829-89F1-43A22F470B87}"/>
              </a:ext>
            </a:extLst>
          </p:cNvPr>
          <p:cNvSpPr>
            <a:spLocks noGrp="1"/>
          </p:cNvSpPr>
          <p:nvPr>
            <p:ph type="title"/>
          </p:nvPr>
        </p:nvSpPr>
        <p:spPr/>
        <p:txBody>
          <a:bodyPr/>
          <a:lstStyle/>
          <a:p>
            <a:r>
              <a:rPr lang="en-US" dirty="0"/>
              <a:t>Breadth-First Search (BFS)</a:t>
            </a:r>
          </a:p>
        </p:txBody>
      </p:sp>
      <p:sp>
        <p:nvSpPr>
          <p:cNvPr id="4" name="Slide Number Placeholder 3">
            <a:extLst>
              <a:ext uri="{FF2B5EF4-FFF2-40B4-BE49-F238E27FC236}">
                <a16:creationId xmlns:a16="http://schemas.microsoft.com/office/drawing/2014/main" id="{27AF3B52-DA6B-4305-8647-EE1E297BC091}"/>
              </a:ext>
            </a:extLst>
          </p:cNvPr>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5" name="Picture 4">
            <a:extLst>
              <a:ext uri="{FF2B5EF4-FFF2-40B4-BE49-F238E27FC236}">
                <a16:creationId xmlns:a16="http://schemas.microsoft.com/office/drawing/2014/main" id="{95530804-D89E-4178-BC30-A911BF6C32B8}"/>
              </a:ext>
            </a:extLst>
          </p:cNvPr>
          <p:cNvPicPr>
            <a:picLocks noChangeAspect="1"/>
          </p:cNvPicPr>
          <p:nvPr/>
        </p:nvPicPr>
        <p:blipFill>
          <a:blip r:embed="rId3"/>
          <a:stretch>
            <a:fillRect/>
          </a:stretch>
        </p:blipFill>
        <p:spPr>
          <a:xfrm>
            <a:off x="162356" y="2399477"/>
            <a:ext cx="3396843" cy="2059046"/>
          </a:xfrm>
          <a:prstGeom prst="rect">
            <a:avLst/>
          </a:prstGeom>
        </p:spPr>
      </p:pic>
      <p:sp>
        <p:nvSpPr>
          <p:cNvPr id="6" name="Arrow: Right 5">
            <a:extLst>
              <a:ext uri="{FF2B5EF4-FFF2-40B4-BE49-F238E27FC236}">
                <a16:creationId xmlns:a16="http://schemas.microsoft.com/office/drawing/2014/main" id="{4C8889AA-F69B-4779-BE73-277FFE5FF6A8}"/>
              </a:ext>
            </a:extLst>
          </p:cNvPr>
          <p:cNvSpPr/>
          <p:nvPr/>
        </p:nvSpPr>
        <p:spPr>
          <a:xfrm>
            <a:off x="3409709" y="3162300"/>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EFB0DF-FF2B-4248-B8F5-02DE7BEC038C}"/>
              </a:ext>
            </a:extLst>
          </p:cNvPr>
          <p:cNvSpPr/>
          <p:nvPr/>
        </p:nvSpPr>
        <p:spPr>
          <a:xfrm>
            <a:off x="5029200" y="3695700"/>
            <a:ext cx="3657600" cy="1028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55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DA72E0-3666-4CE7-A5B9-FD6C0800722B}"/>
              </a:ext>
            </a:extLst>
          </p:cNvPr>
          <p:cNvPicPr>
            <a:picLocks noChangeAspect="1"/>
          </p:cNvPicPr>
          <p:nvPr/>
        </p:nvPicPr>
        <p:blipFill>
          <a:blip r:embed="rId2"/>
          <a:stretch>
            <a:fillRect/>
          </a:stretch>
        </p:blipFill>
        <p:spPr>
          <a:xfrm>
            <a:off x="4447211" y="1752600"/>
            <a:ext cx="4667325" cy="3124200"/>
          </a:xfrm>
          <a:prstGeom prst="rect">
            <a:avLst/>
          </a:prstGeom>
        </p:spPr>
      </p:pic>
      <p:sp>
        <p:nvSpPr>
          <p:cNvPr id="2" name="Title 1">
            <a:extLst>
              <a:ext uri="{FF2B5EF4-FFF2-40B4-BE49-F238E27FC236}">
                <a16:creationId xmlns:a16="http://schemas.microsoft.com/office/drawing/2014/main" id="{81D2D2B7-FFE7-4829-89F1-43A22F470B87}"/>
              </a:ext>
            </a:extLst>
          </p:cNvPr>
          <p:cNvSpPr>
            <a:spLocks noGrp="1"/>
          </p:cNvSpPr>
          <p:nvPr>
            <p:ph type="title"/>
          </p:nvPr>
        </p:nvSpPr>
        <p:spPr/>
        <p:txBody>
          <a:bodyPr/>
          <a:lstStyle/>
          <a:p>
            <a:r>
              <a:rPr lang="en-US" dirty="0"/>
              <a:t>Breadth-First Search (BFS)</a:t>
            </a:r>
          </a:p>
        </p:txBody>
      </p:sp>
      <p:sp>
        <p:nvSpPr>
          <p:cNvPr id="4" name="Slide Number Placeholder 3">
            <a:extLst>
              <a:ext uri="{FF2B5EF4-FFF2-40B4-BE49-F238E27FC236}">
                <a16:creationId xmlns:a16="http://schemas.microsoft.com/office/drawing/2014/main" id="{27AF3B52-DA6B-4305-8647-EE1E297BC091}"/>
              </a:ext>
            </a:extLst>
          </p:cNvPr>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5" name="Picture 4">
            <a:extLst>
              <a:ext uri="{FF2B5EF4-FFF2-40B4-BE49-F238E27FC236}">
                <a16:creationId xmlns:a16="http://schemas.microsoft.com/office/drawing/2014/main" id="{95530804-D89E-4178-BC30-A911BF6C32B8}"/>
              </a:ext>
            </a:extLst>
          </p:cNvPr>
          <p:cNvPicPr>
            <a:picLocks noChangeAspect="1"/>
          </p:cNvPicPr>
          <p:nvPr/>
        </p:nvPicPr>
        <p:blipFill>
          <a:blip r:embed="rId3"/>
          <a:stretch>
            <a:fillRect/>
          </a:stretch>
        </p:blipFill>
        <p:spPr>
          <a:xfrm>
            <a:off x="162356" y="2399477"/>
            <a:ext cx="3396843" cy="2059046"/>
          </a:xfrm>
          <a:prstGeom prst="rect">
            <a:avLst/>
          </a:prstGeom>
        </p:spPr>
      </p:pic>
      <p:sp>
        <p:nvSpPr>
          <p:cNvPr id="6" name="Arrow: Right 5">
            <a:extLst>
              <a:ext uri="{FF2B5EF4-FFF2-40B4-BE49-F238E27FC236}">
                <a16:creationId xmlns:a16="http://schemas.microsoft.com/office/drawing/2014/main" id="{4C8889AA-F69B-4779-BE73-277FFE5FF6A8}"/>
              </a:ext>
            </a:extLst>
          </p:cNvPr>
          <p:cNvSpPr/>
          <p:nvPr/>
        </p:nvSpPr>
        <p:spPr>
          <a:xfrm>
            <a:off x="3409709" y="3162300"/>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EFB0DF-FF2B-4248-B8F5-02DE7BEC038C}"/>
              </a:ext>
            </a:extLst>
          </p:cNvPr>
          <p:cNvSpPr/>
          <p:nvPr/>
        </p:nvSpPr>
        <p:spPr>
          <a:xfrm>
            <a:off x="5029200" y="4038600"/>
            <a:ext cx="36576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094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DA72E0-3666-4CE7-A5B9-FD6C0800722B}"/>
              </a:ext>
            </a:extLst>
          </p:cNvPr>
          <p:cNvPicPr>
            <a:picLocks noChangeAspect="1"/>
          </p:cNvPicPr>
          <p:nvPr/>
        </p:nvPicPr>
        <p:blipFill>
          <a:blip r:embed="rId2"/>
          <a:stretch>
            <a:fillRect/>
          </a:stretch>
        </p:blipFill>
        <p:spPr>
          <a:xfrm>
            <a:off x="4447211" y="1752600"/>
            <a:ext cx="4667325" cy="3124200"/>
          </a:xfrm>
          <a:prstGeom prst="rect">
            <a:avLst/>
          </a:prstGeom>
        </p:spPr>
      </p:pic>
      <p:sp>
        <p:nvSpPr>
          <p:cNvPr id="2" name="Title 1">
            <a:extLst>
              <a:ext uri="{FF2B5EF4-FFF2-40B4-BE49-F238E27FC236}">
                <a16:creationId xmlns:a16="http://schemas.microsoft.com/office/drawing/2014/main" id="{81D2D2B7-FFE7-4829-89F1-43A22F470B87}"/>
              </a:ext>
            </a:extLst>
          </p:cNvPr>
          <p:cNvSpPr>
            <a:spLocks noGrp="1"/>
          </p:cNvSpPr>
          <p:nvPr>
            <p:ph type="title"/>
          </p:nvPr>
        </p:nvSpPr>
        <p:spPr/>
        <p:txBody>
          <a:bodyPr/>
          <a:lstStyle/>
          <a:p>
            <a:r>
              <a:rPr lang="en-US" dirty="0"/>
              <a:t>Breadth-First Search (BFS)</a:t>
            </a:r>
          </a:p>
        </p:txBody>
      </p:sp>
      <p:sp>
        <p:nvSpPr>
          <p:cNvPr id="4" name="Slide Number Placeholder 3">
            <a:extLst>
              <a:ext uri="{FF2B5EF4-FFF2-40B4-BE49-F238E27FC236}">
                <a16:creationId xmlns:a16="http://schemas.microsoft.com/office/drawing/2014/main" id="{27AF3B52-DA6B-4305-8647-EE1E297BC091}"/>
              </a:ext>
            </a:extLst>
          </p:cNvPr>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5" name="Picture 4">
            <a:extLst>
              <a:ext uri="{FF2B5EF4-FFF2-40B4-BE49-F238E27FC236}">
                <a16:creationId xmlns:a16="http://schemas.microsoft.com/office/drawing/2014/main" id="{95530804-D89E-4178-BC30-A911BF6C32B8}"/>
              </a:ext>
            </a:extLst>
          </p:cNvPr>
          <p:cNvPicPr>
            <a:picLocks noChangeAspect="1"/>
          </p:cNvPicPr>
          <p:nvPr/>
        </p:nvPicPr>
        <p:blipFill>
          <a:blip r:embed="rId3"/>
          <a:stretch>
            <a:fillRect/>
          </a:stretch>
        </p:blipFill>
        <p:spPr>
          <a:xfrm>
            <a:off x="162356" y="2399477"/>
            <a:ext cx="3396843" cy="2059046"/>
          </a:xfrm>
          <a:prstGeom prst="rect">
            <a:avLst/>
          </a:prstGeom>
        </p:spPr>
      </p:pic>
      <p:sp>
        <p:nvSpPr>
          <p:cNvPr id="6" name="Arrow: Right 5">
            <a:extLst>
              <a:ext uri="{FF2B5EF4-FFF2-40B4-BE49-F238E27FC236}">
                <a16:creationId xmlns:a16="http://schemas.microsoft.com/office/drawing/2014/main" id="{4C8889AA-F69B-4779-BE73-277FFE5FF6A8}"/>
              </a:ext>
            </a:extLst>
          </p:cNvPr>
          <p:cNvSpPr/>
          <p:nvPr/>
        </p:nvSpPr>
        <p:spPr>
          <a:xfrm>
            <a:off x="3409709" y="3162300"/>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EFB0DF-FF2B-4248-B8F5-02DE7BEC038C}"/>
              </a:ext>
            </a:extLst>
          </p:cNvPr>
          <p:cNvSpPr/>
          <p:nvPr/>
        </p:nvSpPr>
        <p:spPr>
          <a:xfrm>
            <a:off x="5029200" y="4343400"/>
            <a:ext cx="3657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67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DA72E0-3666-4CE7-A5B9-FD6C0800722B}"/>
              </a:ext>
            </a:extLst>
          </p:cNvPr>
          <p:cNvPicPr>
            <a:picLocks noChangeAspect="1"/>
          </p:cNvPicPr>
          <p:nvPr/>
        </p:nvPicPr>
        <p:blipFill>
          <a:blip r:embed="rId2"/>
          <a:stretch>
            <a:fillRect/>
          </a:stretch>
        </p:blipFill>
        <p:spPr>
          <a:xfrm>
            <a:off x="4447211" y="1752600"/>
            <a:ext cx="4667325" cy="3124200"/>
          </a:xfrm>
          <a:prstGeom prst="rect">
            <a:avLst/>
          </a:prstGeom>
        </p:spPr>
      </p:pic>
      <p:sp>
        <p:nvSpPr>
          <p:cNvPr id="2" name="Title 1">
            <a:extLst>
              <a:ext uri="{FF2B5EF4-FFF2-40B4-BE49-F238E27FC236}">
                <a16:creationId xmlns:a16="http://schemas.microsoft.com/office/drawing/2014/main" id="{81D2D2B7-FFE7-4829-89F1-43A22F470B87}"/>
              </a:ext>
            </a:extLst>
          </p:cNvPr>
          <p:cNvSpPr>
            <a:spLocks noGrp="1"/>
          </p:cNvSpPr>
          <p:nvPr>
            <p:ph type="title"/>
          </p:nvPr>
        </p:nvSpPr>
        <p:spPr/>
        <p:txBody>
          <a:bodyPr/>
          <a:lstStyle/>
          <a:p>
            <a:r>
              <a:rPr lang="en-US" dirty="0"/>
              <a:t>Breadth-First Search (BFS)</a:t>
            </a:r>
          </a:p>
        </p:txBody>
      </p:sp>
      <p:sp>
        <p:nvSpPr>
          <p:cNvPr id="4" name="Slide Number Placeholder 3">
            <a:extLst>
              <a:ext uri="{FF2B5EF4-FFF2-40B4-BE49-F238E27FC236}">
                <a16:creationId xmlns:a16="http://schemas.microsoft.com/office/drawing/2014/main" id="{27AF3B52-DA6B-4305-8647-EE1E297BC091}"/>
              </a:ext>
            </a:extLst>
          </p:cNvPr>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5" name="Picture 4">
            <a:extLst>
              <a:ext uri="{FF2B5EF4-FFF2-40B4-BE49-F238E27FC236}">
                <a16:creationId xmlns:a16="http://schemas.microsoft.com/office/drawing/2014/main" id="{95530804-D89E-4178-BC30-A911BF6C32B8}"/>
              </a:ext>
            </a:extLst>
          </p:cNvPr>
          <p:cNvPicPr>
            <a:picLocks noChangeAspect="1"/>
          </p:cNvPicPr>
          <p:nvPr/>
        </p:nvPicPr>
        <p:blipFill>
          <a:blip r:embed="rId3"/>
          <a:stretch>
            <a:fillRect/>
          </a:stretch>
        </p:blipFill>
        <p:spPr>
          <a:xfrm>
            <a:off x="162356" y="2399477"/>
            <a:ext cx="3396843" cy="2059046"/>
          </a:xfrm>
          <a:prstGeom prst="rect">
            <a:avLst/>
          </a:prstGeom>
        </p:spPr>
      </p:pic>
      <p:sp>
        <p:nvSpPr>
          <p:cNvPr id="6" name="Arrow: Right 5">
            <a:extLst>
              <a:ext uri="{FF2B5EF4-FFF2-40B4-BE49-F238E27FC236}">
                <a16:creationId xmlns:a16="http://schemas.microsoft.com/office/drawing/2014/main" id="{4C8889AA-F69B-4779-BE73-277FFE5FF6A8}"/>
              </a:ext>
            </a:extLst>
          </p:cNvPr>
          <p:cNvSpPr/>
          <p:nvPr/>
        </p:nvSpPr>
        <p:spPr>
          <a:xfrm>
            <a:off x="3409709" y="3162300"/>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12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4B7A-0D4F-42D9-947E-3E96660AD1DB}"/>
              </a:ext>
            </a:extLst>
          </p:cNvPr>
          <p:cNvSpPr>
            <a:spLocks noGrp="1"/>
          </p:cNvSpPr>
          <p:nvPr>
            <p:ph type="title"/>
          </p:nvPr>
        </p:nvSpPr>
        <p:spPr/>
        <p:txBody>
          <a:bodyPr/>
          <a:lstStyle/>
          <a:p>
            <a:r>
              <a:rPr lang="en-US" dirty="0"/>
              <a:t>Breadth-First Search (BFS)</a:t>
            </a:r>
          </a:p>
        </p:txBody>
      </p:sp>
      <p:sp>
        <p:nvSpPr>
          <p:cNvPr id="4" name="Slide Number Placeholder 3">
            <a:extLst>
              <a:ext uri="{FF2B5EF4-FFF2-40B4-BE49-F238E27FC236}">
                <a16:creationId xmlns:a16="http://schemas.microsoft.com/office/drawing/2014/main" id="{7B1C3B00-E6FB-43F2-9A94-827C40102CDB}"/>
              </a:ext>
            </a:extLst>
          </p:cNvPr>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5" name="Picture 4">
            <a:extLst>
              <a:ext uri="{FF2B5EF4-FFF2-40B4-BE49-F238E27FC236}">
                <a16:creationId xmlns:a16="http://schemas.microsoft.com/office/drawing/2014/main" id="{F68A8905-7264-4901-85A1-72523813FD99}"/>
              </a:ext>
            </a:extLst>
          </p:cNvPr>
          <p:cNvPicPr>
            <a:picLocks noChangeAspect="1"/>
          </p:cNvPicPr>
          <p:nvPr/>
        </p:nvPicPr>
        <p:blipFill>
          <a:blip r:embed="rId2"/>
          <a:stretch>
            <a:fillRect/>
          </a:stretch>
        </p:blipFill>
        <p:spPr>
          <a:xfrm>
            <a:off x="381000" y="1066800"/>
            <a:ext cx="8678297" cy="4724400"/>
          </a:xfrm>
          <a:prstGeom prst="rect">
            <a:avLst/>
          </a:prstGeom>
        </p:spPr>
      </p:pic>
    </p:spTree>
    <p:extLst>
      <p:ext uri="{BB962C8B-B14F-4D97-AF65-F5344CB8AC3E}">
        <p14:creationId xmlns:p14="http://schemas.microsoft.com/office/powerpoint/2010/main" val="330150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D2B7-FFE7-4829-89F1-43A22F470B87}"/>
              </a:ext>
            </a:extLst>
          </p:cNvPr>
          <p:cNvSpPr>
            <a:spLocks noGrp="1"/>
          </p:cNvSpPr>
          <p:nvPr>
            <p:ph type="title"/>
          </p:nvPr>
        </p:nvSpPr>
        <p:spPr/>
        <p:txBody>
          <a:bodyPr/>
          <a:lstStyle/>
          <a:p>
            <a:r>
              <a:rPr lang="en-US" dirty="0"/>
              <a:t>Breadth-First Search (BFS)</a:t>
            </a:r>
          </a:p>
        </p:txBody>
      </p:sp>
      <p:sp>
        <p:nvSpPr>
          <p:cNvPr id="4" name="Slide Number Placeholder 3">
            <a:extLst>
              <a:ext uri="{FF2B5EF4-FFF2-40B4-BE49-F238E27FC236}">
                <a16:creationId xmlns:a16="http://schemas.microsoft.com/office/drawing/2014/main" id="{27AF3B52-DA6B-4305-8647-EE1E297BC091}"/>
              </a:ext>
            </a:extLst>
          </p:cNvPr>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5" name="Picture 4">
            <a:extLst>
              <a:ext uri="{FF2B5EF4-FFF2-40B4-BE49-F238E27FC236}">
                <a16:creationId xmlns:a16="http://schemas.microsoft.com/office/drawing/2014/main" id="{95530804-D89E-4178-BC30-A911BF6C32B8}"/>
              </a:ext>
            </a:extLst>
          </p:cNvPr>
          <p:cNvPicPr>
            <a:picLocks noChangeAspect="1"/>
          </p:cNvPicPr>
          <p:nvPr/>
        </p:nvPicPr>
        <p:blipFill>
          <a:blip r:embed="rId2"/>
          <a:stretch>
            <a:fillRect/>
          </a:stretch>
        </p:blipFill>
        <p:spPr>
          <a:xfrm>
            <a:off x="162356" y="2399477"/>
            <a:ext cx="3396843" cy="2059046"/>
          </a:xfrm>
          <a:prstGeom prst="rect">
            <a:avLst/>
          </a:prstGeom>
        </p:spPr>
      </p:pic>
      <p:sp>
        <p:nvSpPr>
          <p:cNvPr id="6" name="Arrow: Right 5">
            <a:extLst>
              <a:ext uri="{FF2B5EF4-FFF2-40B4-BE49-F238E27FC236}">
                <a16:creationId xmlns:a16="http://schemas.microsoft.com/office/drawing/2014/main" id="{4C8889AA-F69B-4779-BE73-277FFE5FF6A8}"/>
              </a:ext>
            </a:extLst>
          </p:cNvPr>
          <p:cNvSpPr/>
          <p:nvPr/>
        </p:nvSpPr>
        <p:spPr>
          <a:xfrm>
            <a:off x="3409709" y="3162300"/>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F87D900-2854-41BE-9607-5C5F23FE5868}"/>
              </a:ext>
            </a:extLst>
          </p:cNvPr>
          <p:cNvPicPr>
            <a:picLocks noChangeAspect="1"/>
          </p:cNvPicPr>
          <p:nvPr/>
        </p:nvPicPr>
        <p:blipFill>
          <a:blip r:embed="rId3"/>
          <a:stretch>
            <a:fillRect/>
          </a:stretch>
        </p:blipFill>
        <p:spPr>
          <a:xfrm>
            <a:off x="4609339" y="1905000"/>
            <a:ext cx="4509838" cy="2971800"/>
          </a:xfrm>
          <a:prstGeom prst="rect">
            <a:avLst/>
          </a:prstGeom>
        </p:spPr>
      </p:pic>
      <p:sp>
        <p:nvSpPr>
          <p:cNvPr id="8" name="TextBox 7">
            <a:extLst>
              <a:ext uri="{FF2B5EF4-FFF2-40B4-BE49-F238E27FC236}">
                <a16:creationId xmlns:a16="http://schemas.microsoft.com/office/drawing/2014/main" id="{D441650C-E2F9-49E2-9AA2-93237BBC5CF6}"/>
              </a:ext>
            </a:extLst>
          </p:cNvPr>
          <p:cNvSpPr txBox="1"/>
          <p:nvPr/>
        </p:nvSpPr>
        <p:spPr>
          <a:xfrm>
            <a:off x="6172200" y="5257800"/>
            <a:ext cx="1910138" cy="461665"/>
          </a:xfrm>
          <a:prstGeom prst="rect">
            <a:avLst/>
          </a:prstGeom>
          <a:solidFill>
            <a:srgbClr val="F5C3C3"/>
          </a:solidFill>
          <a:ln>
            <a:solidFill>
              <a:srgbClr val="740000"/>
            </a:solidFill>
          </a:ln>
        </p:spPr>
        <p:txBody>
          <a:bodyPr wrap="none" rtlCol="0">
            <a:spAutoFit/>
          </a:bodyPr>
          <a:lstStyle/>
          <a:p>
            <a:r>
              <a:rPr lang="en-US" sz="2400" dirty="0"/>
              <a:t>Its </a:t>
            </a:r>
            <a:r>
              <a:rPr lang="en-US" sz="2400" b="1" dirty="0">
                <a:solidFill>
                  <a:srgbClr val="740000"/>
                </a:solidFill>
              </a:rPr>
              <a:t>BFS</a:t>
            </a:r>
            <a:r>
              <a:rPr lang="en-US" sz="2400" dirty="0"/>
              <a:t> Tree</a:t>
            </a:r>
          </a:p>
        </p:txBody>
      </p:sp>
    </p:spTree>
    <p:extLst>
      <p:ext uri="{BB962C8B-B14F-4D97-AF65-F5344CB8AC3E}">
        <p14:creationId xmlns:p14="http://schemas.microsoft.com/office/powerpoint/2010/main" val="3487406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D2B7-FFE7-4829-89F1-43A22F470B87}"/>
              </a:ext>
            </a:extLst>
          </p:cNvPr>
          <p:cNvSpPr>
            <a:spLocks noGrp="1"/>
          </p:cNvSpPr>
          <p:nvPr>
            <p:ph type="title"/>
          </p:nvPr>
        </p:nvSpPr>
        <p:spPr/>
        <p:txBody>
          <a:bodyPr/>
          <a:lstStyle/>
          <a:p>
            <a:r>
              <a:rPr lang="en-US" dirty="0"/>
              <a:t>BFS Tree</a:t>
            </a:r>
          </a:p>
        </p:txBody>
      </p:sp>
      <p:sp>
        <p:nvSpPr>
          <p:cNvPr id="4" name="Slide Number Placeholder 3">
            <a:extLst>
              <a:ext uri="{FF2B5EF4-FFF2-40B4-BE49-F238E27FC236}">
                <a16:creationId xmlns:a16="http://schemas.microsoft.com/office/drawing/2014/main" id="{27AF3B52-DA6B-4305-8647-EE1E297BC091}"/>
              </a:ext>
            </a:extLst>
          </p:cNvPr>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5" name="Picture 4">
            <a:extLst>
              <a:ext uri="{FF2B5EF4-FFF2-40B4-BE49-F238E27FC236}">
                <a16:creationId xmlns:a16="http://schemas.microsoft.com/office/drawing/2014/main" id="{95530804-D89E-4178-BC30-A911BF6C32B8}"/>
              </a:ext>
            </a:extLst>
          </p:cNvPr>
          <p:cNvPicPr>
            <a:picLocks noChangeAspect="1"/>
          </p:cNvPicPr>
          <p:nvPr/>
        </p:nvPicPr>
        <p:blipFill>
          <a:blip r:embed="rId2"/>
          <a:stretch>
            <a:fillRect/>
          </a:stretch>
        </p:blipFill>
        <p:spPr>
          <a:xfrm>
            <a:off x="162356" y="2399477"/>
            <a:ext cx="3396843" cy="2059046"/>
          </a:xfrm>
          <a:prstGeom prst="rect">
            <a:avLst/>
          </a:prstGeom>
        </p:spPr>
      </p:pic>
      <p:sp>
        <p:nvSpPr>
          <p:cNvPr id="6" name="Arrow: Right 5">
            <a:extLst>
              <a:ext uri="{FF2B5EF4-FFF2-40B4-BE49-F238E27FC236}">
                <a16:creationId xmlns:a16="http://schemas.microsoft.com/office/drawing/2014/main" id="{4C8889AA-F69B-4779-BE73-277FFE5FF6A8}"/>
              </a:ext>
            </a:extLst>
          </p:cNvPr>
          <p:cNvSpPr/>
          <p:nvPr/>
        </p:nvSpPr>
        <p:spPr>
          <a:xfrm>
            <a:off x="3409709" y="3162300"/>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F87D900-2854-41BE-9607-5C5F23FE5868}"/>
              </a:ext>
            </a:extLst>
          </p:cNvPr>
          <p:cNvPicPr>
            <a:picLocks noChangeAspect="1"/>
          </p:cNvPicPr>
          <p:nvPr/>
        </p:nvPicPr>
        <p:blipFill>
          <a:blip r:embed="rId3"/>
          <a:stretch>
            <a:fillRect/>
          </a:stretch>
        </p:blipFill>
        <p:spPr>
          <a:xfrm>
            <a:off x="4609339" y="1905000"/>
            <a:ext cx="4509838" cy="2971800"/>
          </a:xfrm>
          <a:prstGeom prst="rect">
            <a:avLst/>
          </a:prstGeom>
        </p:spPr>
      </p:pic>
      <p:sp>
        <p:nvSpPr>
          <p:cNvPr id="7" name="TextBox 6">
            <a:extLst>
              <a:ext uri="{FF2B5EF4-FFF2-40B4-BE49-F238E27FC236}">
                <a16:creationId xmlns:a16="http://schemas.microsoft.com/office/drawing/2014/main" id="{53F3A048-E351-4621-ADBB-AF76454B8093}"/>
              </a:ext>
            </a:extLst>
          </p:cNvPr>
          <p:cNvSpPr txBox="1"/>
          <p:nvPr/>
        </p:nvSpPr>
        <p:spPr>
          <a:xfrm>
            <a:off x="426770" y="1089072"/>
            <a:ext cx="6264857" cy="954107"/>
          </a:xfrm>
          <a:prstGeom prst="rect">
            <a:avLst/>
          </a:prstGeom>
          <a:solidFill>
            <a:srgbClr val="F5C3C3"/>
          </a:solidFill>
          <a:ln>
            <a:solidFill>
              <a:srgbClr val="740000"/>
            </a:solidFill>
          </a:ln>
        </p:spPr>
        <p:txBody>
          <a:bodyPr wrap="none" rtlCol="0">
            <a:spAutoFit/>
          </a:bodyPr>
          <a:lstStyle/>
          <a:p>
            <a:r>
              <a:rPr lang="en-US" sz="2800" dirty="0"/>
              <a:t>BFS Tree contains the edges through </a:t>
            </a:r>
            <a:br>
              <a:rPr lang="en-US" sz="2800" dirty="0"/>
            </a:br>
            <a:r>
              <a:rPr lang="en-US" sz="2800" dirty="0"/>
              <a:t>which each node is initially discovered</a:t>
            </a:r>
          </a:p>
        </p:txBody>
      </p:sp>
      <p:sp>
        <p:nvSpPr>
          <p:cNvPr id="9" name="TextBox 8">
            <a:extLst>
              <a:ext uri="{FF2B5EF4-FFF2-40B4-BE49-F238E27FC236}">
                <a16:creationId xmlns:a16="http://schemas.microsoft.com/office/drawing/2014/main" id="{88946794-2EE9-42C5-93D7-F04FF26B03F0}"/>
              </a:ext>
            </a:extLst>
          </p:cNvPr>
          <p:cNvSpPr txBox="1"/>
          <p:nvPr/>
        </p:nvSpPr>
        <p:spPr>
          <a:xfrm>
            <a:off x="426770" y="4950657"/>
            <a:ext cx="6557051" cy="954107"/>
          </a:xfrm>
          <a:prstGeom prst="rect">
            <a:avLst/>
          </a:prstGeom>
          <a:solidFill>
            <a:srgbClr val="F5C3C3"/>
          </a:solidFill>
          <a:ln>
            <a:solidFill>
              <a:srgbClr val="740000"/>
            </a:solidFill>
          </a:ln>
        </p:spPr>
        <p:txBody>
          <a:bodyPr wrap="none" rtlCol="0">
            <a:spAutoFit/>
          </a:bodyPr>
          <a:lstStyle/>
          <a:p>
            <a:r>
              <a:rPr lang="en-US" sz="2800" dirty="0"/>
              <a:t>Unlike DFS Tree, in BFS Tree, </a:t>
            </a:r>
            <a:r>
              <a:rPr lang="en-US" sz="2800" dirty="0">
                <a:solidFill>
                  <a:srgbClr val="740000"/>
                </a:solidFill>
              </a:rPr>
              <a:t>all paths </a:t>
            </a:r>
            <a:br>
              <a:rPr lang="en-US" sz="2800" dirty="0">
                <a:solidFill>
                  <a:srgbClr val="740000"/>
                </a:solidFill>
              </a:rPr>
            </a:br>
            <a:r>
              <a:rPr lang="en-US" sz="2800" dirty="0">
                <a:solidFill>
                  <a:srgbClr val="740000"/>
                </a:solidFill>
              </a:rPr>
              <a:t>from S are the shortest possible</a:t>
            </a:r>
          </a:p>
        </p:txBody>
      </p:sp>
    </p:spTree>
    <p:extLst>
      <p:ext uri="{BB962C8B-B14F-4D97-AF65-F5344CB8AC3E}">
        <p14:creationId xmlns:p14="http://schemas.microsoft.com/office/powerpoint/2010/main" val="319223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D2B7-FFE7-4829-89F1-43A22F470B87}"/>
              </a:ext>
            </a:extLst>
          </p:cNvPr>
          <p:cNvSpPr>
            <a:spLocks noGrp="1"/>
          </p:cNvSpPr>
          <p:nvPr>
            <p:ph type="title"/>
          </p:nvPr>
        </p:nvSpPr>
        <p:spPr/>
        <p:txBody>
          <a:bodyPr/>
          <a:lstStyle/>
          <a:p>
            <a:r>
              <a:rPr lang="en-US" dirty="0"/>
              <a:t>BFS Tree</a:t>
            </a:r>
          </a:p>
        </p:txBody>
      </p:sp>
      <p:sp>
        <p:nvSpPr>
          <p:cNvPr id="4" name="Slide Number Placeholder 3">
            <a:extLst>
              <a:ext uri="{FF2B5EF4-FFF2-40B4-BE49-F238E27FC236}">
                <a16:creationId xmlns:a16="http://schemas.microsoft.com/office/drawing/2014/main" id="{27AF3B52-DA6B-4305-8647-EE1E297BC091}"/>
              </a:ext>
            </a:extLst>
          </p:cNvPr>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5" name="Picture 4">
            <a:extLst>
              <a:ext uri="{FF2B5EF4-FFF2-40B4-BE49-F238E27FC236}">
                <a16:creationId xmlns:a16="http://schemas.microsoft.com/office/drawing/2014/main" id="{95530804-D89E-4178-BC30-A911BF6C32B8}"/>
              </a:ext>
            </a:extLst>
          </p:cNvPr>
          <p:cNvPicPr>
            <a:picLocks noChangeAspect="1"/>
          </p:cNvPicPr>
          <p:nvPr/>
        </p:nvPicPr>
        <p:blipFill>
          <a:blip r:embed="rId2"/>
          <a:stretch>
            <a:fillRect/>
          </a:stretch>
        </p:blipFill>
        <p:spPr>
          <a:xfrm>
            <a:off x="162356" y="2399477"/>
            <a:ext cx="3396843" cy="2059046"/>
          </a:xfrm>
          <a:prstGeom prst="rect">
            <a:avLst/>
          </a:prstGeom>
        </p:spPr>
      </p:pic>
      <p:sp>
        <p:nvSpPr>
          <p:cNvPr id="6" name="Arrow: Right 5">
            <a:extLst>
              <a:ext uri="{FF2B5EF4-FFF2-40B4-BE49-F238E27FC236}">
                <a16:creationId xmlns:a16="http://schemas.microsoft.com/office/drawing/2014/main" id="{4C8889AA-F69B-4779-BE73-277FFE5FF6A8}"/>
              </a:ext>
            </a:extLst>
          </p:cNvPr>
          <p:cNvSpPr/>
          <p:nvPr/>
        </p:nvSpPr>
        <p:spPr>
          <a:xfrm>
            <a:off x="3409709" y="3162300"/>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F87D900-2854-41BE-9607-5C5F23FE5868}"/>
              </a:ext>
            </a:extLst>
          </p:cNvPr>
          <p:cNvPicPr>
            <a:picLocks noChangeAspect="1"/>
          </p:cNvPicPr>
          <p:nvPr/>
        </p:nvPicPr>
        <p:blipFill>
          <a:blip r:embed="rId3"/>
          <a:stretch>
            <a:fillRect/>
          </a:stretch>
        </p:blipFill>
        <p:spPr>
          <a:xfrm>
            <a:off x="4609339" y="1905000"/>
            <a:ext cx="4509838" cy="2971800"/>
          </a:xfrm>
          <a:prstGeom prst="rect">
            <a:avLst/>
          </a:prstGeom>
        </p:spPr>
      </p:pic>
      <p:sp>
        <p:nvSpPr>
          <p:cNvPr id="7" name="TextBox 6">
            <a:extLst>
              <a:ext uri="{FF2B5EF4-FFF2-40B4-BE49-F238E27FC236}">
                <a16:creationId xmlns:a16="http://schemas.microsoft.com/office/drawing/2014/main" id="{53F3A048-E351-4621-ADBB-AF76454B8093}"/>
              </a:ext>
            </a:extLst>
          </p:cNvPr>
          <p:cNvSpPr txBox="1"/>
          <p:nvPr/>
        </p:nvSpPr>
        <p:spPr>
          <a:xfrm>
            <a:off x="324032" y="1239005"/>
            <a:ext cx="5322291" cy="523220"/>
          </a:xfrm>
          <a:prstGeom prst="rect">
            <a:avLst/>
          </a:prstGeom>
          <a:solidFill>
            <a:srgbClr val="F5C3C3"/>
          </a:solidFill>
          <a:ln>
            <a:solidFill>
              <a:srgbClr val="740000"/>
            </a:solidFill>
          </a:ln>
        </p:spPr>
        <p:txBody>
          <a:bodyPr wrap="none" rtlCol="0">
            <a:spAutoFit/>
          </a:bodyPr>
          <a:lstStyle/>
          <a:p>
            <a:r>
              <a:rPr lang="en-US" sz="2800" dirty="0"/>
              <a:t>Hence it is a </a:t>
            </a:r>
            <a:r>
              <a:rPr lang="en-US" sz="2800" b="1" dirty="0">
                <a:solidFill>
                  <a:srgbClr val="740000"/>
                </a:solidFill>
              </a:rPr>
              <a:t>shortest-path tree</a:t>
            </a:r>
          </a:p>
        </p:txBody>
      </p:sp>
      <p:sp>
        <p:nvSpPr>
          <p:cNvPr id="9" name="TextBox 8">
            <a:extLst>
              <a:ext uri="{FF2B5EF4-FFF2-40B4-BE49-F238E27FC236}">
                <a16:creationId xmlns:a16="http://schemas.microsoft.com/office/drawing/2014/main" id="{88946794-2EE9-42C5-93D7-F04FF26B03F0}"/>
              </a:ext>
            </a:extLst>
          </p:cNvPr>
          <p:cNvSpPr txBox="1"/>
          <p:nvPr/>
        </p:nvSpPr>
        <p:spPr>
          <a:xfrm>
            <a:off x="426770" y="4950657"/>
            <a:ext cx="6557051" cy="954107"/>
          </a:xfrm>
          <a:prstGeom prst="rect">
            <a:avLst/>
          </a:prstGeom>
          <a:solidFill>
            <a:srgbClr val="F5C3C3"/>
          </a:solidFill>
          <a:ln>
            <a:solidFill>
              <a:srgbClr val="740000"/>
            </a:solidFill>
          </a:ln>
        </p:spPr>
        <p:txBody>
          <a:bodyPr wrap="none" rtlCol="0">
            <a:spAutoFit/>
          </a:bodyPr>
          <a:lstStyle/>
          <a:p>
            <a:r>
              <a:rPr lang="en-US" sz="2800" dirty="0"/>
              <a:t>Unlike DFS Tree, in BFS Tree, all paths </a:t>
            </a:r>
            <a:br>
              <a:rPr lang="en-US" sz="2800" dirty="0"/>
            </a:br>
            <a:r>
              <a:rPr lang="en-US" sz="2800" dirty="0"/>
              <a:t>from S are the shortest possible</a:t>
            </a:r>
          </a:p>
        </p:txBody>
      </p:sp>
    </p:spTree>
    <p:extLst>
      <p:ext uri="{BB962C8B-B14F-4D97-AF65-F5344CB8AC3E}">
        <p14:creationId xmlns:p14="http://schemas.microsoft.com/office/powerpoint/2010/main" val="3705002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3045-2801-4F7C-8006-826D1FB3A5ED}"/>
              </a:ext>
            </a:extLst>
          </p:cNvPr>
          <p:cNvSpPr>
            <a:spLocks noGrp="1"/>
          </p:cNvSpPr>
          <p:nvPr>
            <p:ph type="title"/>
          </p:nvPr>
        </p:nvSpPr>
        <p:spPr/>
        <p:txBody>
          <a:bodyPr/>
          <a:lstStyle/>
          <a:p>
            <a:r>
              <a:rPr lang="en-US" dirty="0"/>
              <a:t>Breadth-First Search (BFS)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9446E1-5D2B-40F5-A2E3-9FF6CDF524C7}"/>
                  </a:ext>
                </a:extLst>
              </p:cNvPr>
              <p:cNvSpPr>
                <a:spLocks noGrp="1"/>
              </p:cNvSpPr>
              <p:nvPr>
                <p:ph idx="1"/>
              </p:nvPr>
            </p:nvSpPr>
            <p:spPr/>
            <p:txBody>
              <a:bodyPr/>
              <a:lstStyle/>
              <a:p>
                <a:r>
                  <a:rPr lang="en-US" dirty="0"/>
                  <a:t>Complexity of BFS:</a:t>
                </a:r>
              </a:p>
              <a:p>
                <a:pPr lvl="1"/>
                <a:r>
                  <a:rPr lang="en-US" dirty="0"/>
                  <a:t>Each vertex is put on the queue exactly once</a:t>
                </a:r>
              </a:p>
              <a:p>
                <a:pPr lvl="1"/>
                <a:r>
                  <a:rPr lang="en-US" dirty="0"/>
                  <a:t>Hence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a:t> queue operations </a:t>
                </a:r>
              </a:p>
              <a:p>
                <a:pPr lvl="2"/>
                <a:r>
                  <a:rPr lang="en-US" dirty="0"/>
                  <a:t>Which takes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𝑉</m:t>
                            </m:r>
                          </m:e>
                        </m:d>
                      </m:e>
                    </m:d>
                  </m:oMath>
                </a14:m>
                <a:r>
                  <a:rPr lang="en-US" dirty="0"/>
                  <a:t> time </a:t>
                </a:r>
              </a:p>
              <a:p>
                <a:pPr lvl="1"/>
                <a:endParaRPr lang="en-US" dirty="0"/>
              </a:p>
              <a:p>
                <a:pPr lvl="1"/>
                <a:r>
                  <a:rPr lang="en-US" dirty="0"/>
                  <a:t>For directed graphs, each edge is looked at once</a:t>
                </a:r>
              </a:p>
              <a:p>
                <a:pPr lvl="1"/>
                <a:r>
                  <a:rPr lang="en-US" dirty="0"/>
                  <a:t>For undirected graphs, each edge is looked at twice</a:t>
                </a:r>
              </a:p>
              <a:p>
                <a:pPr lvl="2"/>
                <a:r>
                  <a:rPr lang="en-US" dirty="0"/>
                  <a:t>Which takes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e>
                        </m:d>
                      </m:e>
                    </m:d>
                  </m:oMath>
                </a14:m>
                <a:r>
                  <a:rPr lang="en-US" dirty="0"/>
                  <a:t> time</a:t>
                </a:r>
              </a:p>
              <a:p>
                <a:pPr marL="344487" lvl="1" indent="0">
                  <a:buNone/>
                </a:pPr>
                <a:br>
                  <a:rPr lang="en-US" dirty="0"/>
                </a:br>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1A9446E1-5D2B-40F5-A2E3-9FF6CDF524C7}"/>
                  </a:ext>
                </a:extLst>
              </p:cNvPr>
              <p:cNvSpPr>
                <a:spLocks noGrp="1" noRot="1" noChangeAspect="1" noMove="1" noResize="1" noEditPoints="1" noAdjustHandles="1" noChangeArrowheads="1" noChangeShapeType="1" noTextEdit="1"/>
              </p:cNvSpPr>
              <p:nvPr>
                <p:ph idx="1"/>
              </p:nvPr>
            </p:nvSpPr>
            <p:spPr>
              <a:blipFill>
                <a:blip r:embed="rId3"/>
                <a:stretch>
                  <a:fillRect l="-593" t="-17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4D1C56-9C72-4945-BBCB-7A535C5F8B5F}"/>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46159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4C22-C0DD-4934-9762-4A4E03865531}"/>
              </a:ext>
            </a:extLst>
          </p:cNvPr>
          <p:cNvSpPr>
            <a:spLocks noGrp="1"/>
          </p:cNvSpPr>
          <p:nvPr>
            <p:ph type="title"/>
          </p:nvPr>
        </p:nvSpPr>
        <p:spPr/>
        <p:txBody>
          <a:bodyPr/>
          <a:lstStyle/>
          <a:p>
            <a:r>
              <a:rPr lang="en-US" dirty="0"/>
              <a:t>Distances</a:t>
            </a:r>
          </a:p>
        </p:txBody>
      </p:sp>
      <p:sp>
        <p:nvSpPr>
          <p:cNvPr id="3" name="Content Placeholder 2">
            <a:extLst>
              <a:ext uri="{FF2B5EF4-FFF2-40B4-BE49-F238E27FC236}">
                <a16:creationId xmlns:a16="http://schemas.microsoft.com/office/drawing/2014/main" id="{749F716E-8415-4E35-B52C-7FFC9D757050}"/>
              </a:ext>
            </a:extLst>
          </p:cNvPr>
          <p:cNvSpPr>
            <a:spLocks noGrp="1"/>
          </p:cNvSpPr>
          <p:nvPr>
            <p:ph idx="1"/>
          </p:nvPr>
        </p:nvSpPr>
        <p:spPr/>
        <p:txBody>
          <a:bodyPr/>
          <a:lstStyle/>
          <a:p>
            <a:r>
              <a:rPr lang="en-US" dirty="0"/>
              <a:t>DFS readily identifies all the vertices of a graph that can be reached from a designated starting point</a:t>
            </a:r>
            <a:br>
              <a:rPr lang="en-US" dirty="0"/>
            </a:br>
            <a:endParaRPr lang="en-US" dirty="0"/>
          </a:p>
          <a:p>
            <a:r>
              <a:rPr lang="en-US" dirty="0">
                <a:cs typeface="Arial"/>
              </a:rPr>
              <a:t>It also finds explicit paths to these vertices</a:t>
            </a:r>
          </a:p>
        </p:txBody>
      </p:sp>
      <p:sp>
        <p:nvSpPr>
          <p:cNvPr id="4" name="Slide Number Placeholder 3">
            <a:extLst>
              <a:ext uri="{FF2B5EF4-FFF2-40B4-BE49-F238E27FC236}">
                <a16:creationId xmlns:a16="http://schemas.microsoft.com/office/drawing/2014/main" id="{52F0032C-0215-4578-96D3-4766D21750ED}"/>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537120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3045-2801-4F7C-8006-826D1FB3A5ED}"/>
              </a:ext>
            </a:extLst>
          </p:cNvPr>
          <p:cNvSpPr>
            <a:spLocks noGrp="1"/>
          </p:cNvSpPr>
          <p:nvPr>
            <p:ph type="title"/>
          </p:nvPr>
        </p:nvSpPr>
        <p:spPr/>
        <p:txBody>
          <a:bodyPr/>
          <a:lstStyle/>
          <a:p>
            <a:r>
              <a:rPr lang="en-US" dirty="0"/>
              <a:t>Breadth-First Search (BFS)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9446E1-5D2B-40F5-A2E3-9FF6CDF524C7}"/>
                  </a:ext>
                </a:extLst>
              </p:cNvPr>
              <p:cNvSpPr>
                <a:spLocks noGrp="1"/>
              </p:cNvSpPr>
              <p:nvPr>
                <p:ph idx="1"/>
              </p:nvPr>
            </p:nvSpPr>
            <p:spPr/>
            <p:txBody>
              <a:bodyPr/>
              <a:lstStyle/>
              <a:p>
                <a:r>
                  <a:rPr lang="en-US" dirty="0"/>
                  <a:t>Complexity of BFS:</a:t>
                </a:r>
              </a:p>
              <a:p>
                <a:pPr lvl="1"/>
                <a:r>
                  <a:rPr lang="en-US" dirty="0"/>
                  <a:t>Hence, the overall running time is linear</a:t>
                </a:r>
                <a:br>
                  <a:rPr lang="en-US" dirty="0"/>
                </a:br>
                <a:endParaRPr lang="en-US" dirty="0"/>
              </a:p>
              <a:p>
                <a:pPr lvl="1"/>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e>
                        </m:d>
                      </m:e>
                    </m:d>
                  </m:oMath>
                </a14:m>
                <a:endParaRPr lang="en-US" b="0" dirty="0"/>
              </a:p>
              <a:p>
                <a:pPr lvl="1"/>
                <a:endParaRPr lang="en-US" dirty="0"/>
              </a:p>
              <a:p>
                <a:pPr lvl="1"/>
                <a:r>
                  <a:rPr lang="en-US" dirty="0"/>
                  <a:t>Which is the same as DFS</a:t>
                </a:r>
              </a:p>
              <a:p>
                <a:pPr lvl="1"/>
                <a:endParaRPr lang="en-US" dirty="0"/>
              </a:p>
              <a:p>
                <a:pPr marL="344487" lvl="1" indent="0">
                  <a:buNone/>
                </a:pPr>
                <a:br>
                  <a:rPr lang="en-US" dirty="0"/>
                </a:br>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1A9446E1-5D2B-40F5-A2E3-9FF6CDF524C7}"/>
                  </a:ext>
                </a:extLst>
              </p:cNvPr>
              <p:cNvSpPr>
                <a:spLocks noGrp="1" noRot="1" noChangeAspect="1" noMove="1" noResize="1" noEditPoints="1" noAdjustHandles="1" noChangeArrowheads="1" noChangeShapeType="1" noTextEdit="1"/>
              </p:cNvSpPr>
              <p:nvPr>
                <p:ph idx="1"/>
              </p:nvPr>
            </p:nvSpPr>
            <p:spPr>
              <a:blipFill>
                <a:blip r:embed="rId3"/>
                <a:stretch>
                  <a:fillRect l="-593" t="-17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4D1C56-9C72-4945-BBCB-7A535C5F8B5F}"/>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816029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78C0-5087-4B42-A097-7B9E1480C90C}"/>
              </a:ext>
            </a:extLst>
          </p:cNvPr>
          <p:cNvSpPr>
            <a:spLocks noGrp="1"/>
          </p:cNvSpPr>
          <p:nvPr>
            <p:ph type="title"/>
          </p:nvPr>
        </p:nvSpPr>
        <p:spPr/>
        <p:txBody>
          <a:bodyPr/>
          <a:lstStyle/>
          <a:p>
            <a:r>
              <a:rPr lang="en-US" dirty="0"/>
              <a:t>BFS vs DFS</a:t>
            </a:r>
          </a:p>
        </p:txBody>
      </p:sp>
      <p:sp>
        <p:nvSpPr>
          <p:cNvPr id="3" name="Content Placeholder 2">
            <a:extLst>
              <a:ext uri="{FF2B5EF4-FFF2-40B4-BE49-F238E27FC236}">
                <a16:creationId xmlns:a16="http://schemas.microsoft.com/office/drawing/2014/main" id="{308E191B-220E-4A5F-A90A-FC7D26CA95E7}"/>
              </a:ext>
            </a:extLst>
          </p:cNvPr>
          <p:cNvSpPr>
            <a:spLocks noGrp="1"/>
          </p:cNvSpPr>
          <p:nvPr>
            <p:ph idx="1"/>
          </p:nvPr>
        </p:nvSpPr>
        <p:spPr/>
        <p:txBody>
          <a:bodyPr/>
          <a:lstStyle/>
          <a:p>
            <a:r>
              <a:rPr lang="en-US" dirty="0"/>
              <a:t>DFS makes deep incursions into a graph</a:t>
            </a:r>
            <a:br>
              <a:rPr lang="en-US" dirty="0"/>
            </a:br>
            <a:endParaRPr lang="en-US" dirty="0"/>
          </a:p>
          <a:p>
            <a:pPr lvl="1"/>
            <a:r>
              <a:rPr lang="en-US" dirty="0"/>
              <a:t>It retreats only when it runs out of new nodes to visit</a:t>
            </a:r>
          </a:p>
          <a:p>
            <a:pPr lvl="1"/>
            <a:r>
              <a:rPr lang="en-US" dirty="0"/>
              <a:t>What are the </a:t>
            </a:r>
            <a:r>
              <a:rPr lang="en-US" dirty="0">
                <a:solidFill>
                  <a:srgbClr val="740000"/>
                </a:solidFill>
              </a:rPr>
              <a:t>benefits</a:t>
            </a:r>
            <a:r>
              <a:rPr lang="en-US" dirty="0"/>
              <a:t>?</a:t>
            </a:r>
          </a:p>
        </p:txBody>
      </p:sp>
      <p:sp>
        <p:nvSpPr>
          <p:cNvPr id="4" name="Slide Number Placeholder 3">
            <a:extLst>
              <a:ext uri="{FF2B5EF4-FFF2-40B4-BE49-F238E27FC236}">
                <a16:creationId xmlns:a16="http://schemas.microsoft.com/office/drawing/2014/main" id="{CAB901B1-0539-44AA-A583-15D1322B9FE8}"/>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543848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78C0-5087-4B42-A097-7B9E1480C90C}"/>
              </a:ext>
            </a:extLst>
          </p:cNvPr>
          <p:cNvSpPr>
            <a:spLocks noGrp="1"/>
          </p:cNvSpPr>
          <p:nvPr>
            <p:ph type="title"/>
          </p:nvPr>
        </p:nvSpPr>
        <p:spPr/>
        <p:txBody>
          <a:bodyPr/>
          <a:lstStyle/>
          <a:p>
            <a:r>
              <a:rPr lang="en-US" dirty="0"/>
              <a:t>BFS vs DFS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8E191B-220E-4A5F-A90A-FC7D26CA95E7}"/>
                  </a:ext>
                </a:extLst>
              </p:cNvPr>
              <p:cNvSpPr>
                <a:spLocks noGrp="1"/>
              </p:cNvSpPr>
              <p:nvPr>
                <p:ph idx="1"/>
              </p:nvPr>
            </p:nvSpPr>
            <p:spPr/>
            <p:txBody>
              <a:bodyPr/>
              <a:lstStyle/>
              <a:p>
                <a:r>
                  <a:rPr lang="en-US" dirty="0"/>
                  <a:t>DFS makes deep incursions into a graph</a:t>
                </a:r>
              </a:p>
              <a:p>
                <a:pPr lvl="1"/>
                <a:r>
                  <a:rPr lang="en-US" dirty="0"/>
                  <a:t>It retreats only when it runs out of new nodes to visit</a:t>
                </a:r>
                <a:br>
                  <a:rPr lang="en-US" dirty="0"/>
                </a:br>
                <a:endParaRPr lang="en-US" dirty="0"/>
              </a:p>
              <a:p>
                <a:pPr lvl="1"/>
                <a:r>
                  <a:rPr lang="en-US" b="1" dirty="0">
                    <a:solidFill>
                      <a:srgbClr val="740000"/>
                    </a:solidFill>
                  </a:rPr>
                  <a:t>Benefits</a:t>
                </a:r>
                <a:r>
                  <a:rPr lang="en-US" dirty="0"/>
                  <a:t>:</a:t>
                </a:r>
              </a:p>
              <a:p>
                <a:pPr lvl="2"/>
                <a:r>
                  <a:rPr lang="en-US" dirty="0"/>
                  <a:t>Useful properties of finding the </a:t>
                </a:r>
                <a14:m>
                  <m:oMath xmlns:m="http://schemas.openxmlformats.org/officeDocument/2006/math">
                    <m:r>
                      <a:rPr lang="en-US" i="1" dirty="0" smtClean="0">
                        <a:latin typeface="Cambria Math" panose="02040503050406030204" pitchFamily="18" charset="0"/>
                      </a:rPr>
                      <m:t>𝑃𝑟𝑒</m:t>
                    </m:r>
                  </m:oMath>
                </a14:m>
                <a:r>
                  <a:rPr lang="en-US" dirty="0"/>
                  <a:t> and </a:t>
                </a:r>
                <a14:m>
                  <m:oMath xmlns:m="http://schemas.openxmlformats.org/officeDocument/2006/math">
                    <m:r>
                      <a:rPr lang="en-US" i="1" dirty="0" smtClean="0">
                        <a:latin typeface="Cambria Math" panose="02040503050406030204" pitchFamily="18" charset="0"/>
                      </a:rPr>
                      <m:t>𝑃𝑜𝑠𝑡</m:t>
                    </m:r>
                  </m:oMath>
                </a14:m>
                <a:r>
                  <a:rPr lang="en-US" dirty="0"/>
                  <a:t> numbers</a:t>
                </a:r>
              </a:p>
              <a:p>
                <a:pPr lvl="2"/>
                <a:r>
                  <a:rPr lang="en-US" dirty="0"/>
                  <a:t>Which were further useful in finding Strongly Connected Components</a:t>
                </a:r>
              </a:p>
            </p:txBody>
          </p:sp>
        </mc:Choice>
        <mc:Fallback xmlns="">
          <p:sp>
            <p:nvSpPr>
              <p:cNvPr id="3" name="Content Placeholder 2">
                <a:extLst>
                  <a:ext uri="{FF2B5EF4-FFF2-40B4-BE49-F238E27FC236}">
                    <a16:creationId xmlns:a16="http://schemas.microsoft.com/office/drawing/2014/main" id="{308E191B-220E-4A5F-A90A-FC7D26CA95E7}"/>
                  </a:ext>
                </a:extLst>
              </p:cNvPr>
              <p:cNvSpPr>
                <a:spLocks noGrp="1" noRot="1" noChangeAspect="1" noMove="1" noResize="1" noEditPoints="1" noAdjustHandles="1" noChangeArrowheads="1" noChangeShapeType="1" noTextEdit="1"/>
              </p:cNvSpPr>
              <p:nvPr>
                <p:ph idx="1"/>
              </p:nvPr>
            </p:nvSpPr>
            <p:spPr>
              <a:blipFill>
                <a:blip r:embed="rId2"/>
                <a:stretch>
                  <a:fillRect l="-593" t="-1750" r="-4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AB901B1-0539-44AA-A583-15D1322B9FE8}"/>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2054682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78C0-5087-4B42-A097-7B9E1480C90C}"/>
              </a:ext>
            </a:extLst>
          </p:cNvPr>
          <p:cNvSpPr>
            <a:spLocks noGrp="1"/>
          </p:cNvSpPr>
          <p:nvPr>
            <p:ph type="title"/>
          </p:nvPr>
        </p:nvSpPr>
        <p:spPr/>
        <p:txBody>
          <a:bodyPr/>
          <a:lstStyle/>
          <a:p>
            <a:r>
              <a:rPr lang="en-US" dirty="0"/>
              <a:t>BFS vs DFS</a:t>
            </a:r>
          </a:p>
        </p:txBody>
      </p:sp>
      <p:sp>
        <p:nvSpPr>
          <p:cNvPr id="3" name="Content Placeholder 2">
            <a:extLst>
              <a:ext uri="{FF2B5EF4-FFF2-40B4-BE49-F238E27FC236}">
                <a16:creationId xmlns:a16="http://schemas.microsoft.com/office/drawing/2014/main" id="{308E191B-220E-4A5F-A90A-FC7D26CA95E7}"/>
              </a:ext>
            </a:extLst>
          </p:cNvPr>
          <p:cNvSpPr>
            <a:spLocks noGrp="1"/>
          </p:cNvSpPr>
          <p:nvPr>
            <p:ph idx="1"/>
          </p:nvPr>
        </p:nvSpPr>
        <p:spPr/>
        <p:txBody>
          <a:bodyPr/>
          <a:lstStyle/>
          <a:p>
            <a:r>
              <a:rPr lang="en-US" dirty="0"/>
              <a:t>DFS makes deep incursions into a graph</a:t>
            </a:r>
            <a:br>
              <a:rPr lang="en-US" dirty="0"/>
            </a:br>
            <a:endParaRPr lang="en-US" dirty="0"/>
          </a:p>
          <a:p>
            <a:pPr lvl="1"/>
            <a:r>
              <a:rPr lang="en-US" dirty="0"/>
              <a:t>It retreats only when it runs out of new nodes to visit</a:t>
            </a:r>
          </a:p>
          <a:p>
            <a:pPr lvl="1"/>
            <a:r>
              <a:rPr lang="en-US" dirty="0"/>
              <a:t>What are the </a:t>
            </a:r>
            <a:r>
              <a:rPr lang="en-US" dirty="0">
                <a:solidFill>
                  <a:srgbClr val="740000"/>
                </a:solidFill>
              </a:rPr>
              <a:t>disadvantages</a:t>
            </a:r>
            <a:r>
              <a:rPr lang="en-US" dirty="0"/>
              <a:t>?</a:t>
            </a:r>
          </a:p>
        </p:txBody>
      </p:sp>
      <p:sp>
        <p:nvSpPr>
          <p:cNvPr id="4" name="Slide Number Placeholder 3">
            <a:extLst>
              <a:ext uri="{FF2B5EF4-FFF2-40B4-BE49-F238E27FC236}">
                <a16:creationId xmlns:a16="http://schemas.microsoft.com/office/drawing/2014/main" id="{CAB901B1-0539-44AA-A583-15D1322B9FE8}"/>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768356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78C0-5087-4B42-A097-7B9E1480C90C}"/>
              </a:ext>
            </a:extLst>
          </p:cNvPr>
          <p:cNvSpPr>
            <a:spLocks noGrp="1"/>
          </p:cNvSpPr>
          <p:nvPr>
            <p:ph type="title"/>
          </p:nvPr>
        </p:nvSpPr>
        <p:spPr/>
        <p:txBody>
          <a:bodyPr/>
          <a:lstStyle/>
          <a:p>
            <a:r>
              <a:rPr lang="en-US" dirty="0"/>
              <a:t>BFS vs DFS</a:t>
            </a:r>
          </a:p>
        </p:txBody>
      </p:sp>
      <p:sp>
        <p:nvSpPr>
          <p:cNvPr id="3" name="Content Placeholder 2">
            <a:extLst>
              <a:ext uri="{FF2B5EF4-FFF2-40B4-BE49-F238E27FC236}">
                <a16:creationId xmlns:a16="http://schemas.microsoft.com/office/drawing/2014/main" id="{308E191B-220E-4A5F-A90A-FC7D26CA95E7}"/>
              </a:ext>
            </a:extLst>
          </p:cNvPr>
          <p:cNvSpPr>
            <a:spLocks noGrp="1"/>
          </p:cNvSpPr>
          <p:nvPr>
            <p:ph idx="1"/>
          </p:nvPr>
        </p:nvSpPr>
        <p:spPr/>
        <p:txBody>
          <a:bodyPr/>
          <a:lstStyle/>
          <a:p>
            <a:r>
              <a:rPr lang="en-US" dirty="0"/>
              <a:t>DFS makes deep incursions into a graph</a:t>
            </a:r>
            <a:br>
              <a:rPr lang="en-US" dirty="0"/>
            </a:br>
            <a:endParaRPr lang="en-US" dirty="0"/>
          </a:p>
          <a:p>
            <a:pPr lvl="1"/>
            <a:r>
              <a:rPr lang="en-US" dirty="0"/>
              <a:t>It retreats only when it runs out of new nodes to visit</a:t>
            </a:r>
          </a:p>
          <a:p>
            <a:pPr lvl="1"/>
            <a:endParaRPr lang="en-US" dirty="0"/>
          </a:p>
          <a:p>
            <a:pPr lvl="1"/>
            <a:r>
              <a:rPr lang="en-US" b="1" dirty="0">
                <a:solidFill>
                  <a:srgbClr val="740000"/>
                </a:solidFill>
              </a:rPr>
              <a:t>Disadvantages</a:t>
            </a:r>
            <a:r>
              <a:rPr lang="en-US" dirty="0">
                <a:solidFill>
                  <a:srgbClr val="740000"/>
                </a:solidFill>
              </a:rPr>
              <a:t>:</a:t>
            </a:r>
          </a:p>
          <a:p>
            <a:pPr lvl="2"/>
            <a:r>
              <a:rPr lang="en-US" dirty="0"/>
              <a:t>DFS can take a long and convoluted route to a vertex that is actually very close by</a:t>
            </a:r>
          </a:p>
        </p:txBody>
      </p:sp>
      <p:sp>
        <p:nvSpPr>
          <p:cNvPr id="4" name="Slide Number Placeholder 3">
            <a:extLst>
              <a:ext uri="{FF2B5EF4-FFF2-40B4-BE49-F238E27FC236}">
                <a16:creationId xmlns:a16="http://schemas.microsoft.com/office/drawing/2014/main" id="{CAB901B1-0539-44AA-A583-15D1322B9FE8}"/>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049447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78C0-5087-4B42-A097-7B9E1480C90C}"/>
              </a:ext>
            </a:extLst>
          </p:cNvPr>
          <p:cNvSpPr>
            <a:spLocks noGrp="1"/>
          </p:cNvSpPr>
          <p:nvPr>
            <p:ph type="title"/>
          </p:nvPr>
        </p:nvSpPr>
        <p:spPr/>
        <p:txBody>
          <a:bodyPr/>
          <a:lstStyle/>
          <a:p>
            <a:r>
              <a:rPr lang="en-US" dirty="0"/>
              <a:t>BFS vs DFS</a:t>
            </a:r>
          </a:p>
        </p:txBody>
      </p:sp>
      <p:sp>
        <p:nvSpPr>
          <p:cNvPr id="3" name="Content Placeholder 2">
            <a:extLst>
              <a:ext uri="{FF2B5EF4-FFF2-40B4-BE49-F238E27FC236}">
                <a16:creationId xmlns:a16="http://schemas.microsoft.com/office/drawing/2014/main" id="{308E191B-220E-4A5F-A90A-FC7D26CA95E7}"/>
              </a:ext>
            </a:extLst>
          </p:cNvPr>
          <p:cNvSpPr>
            <a:spLocks noGrp="1"/>
          </p:cNvSpPr>
          <p:nvPr>
            <p:ph idx="1"/>
          </p:nvPr>
        </p:nvSpPr>
        <p:spPr/>
        <p:txBody>
          <a:bodyPr/>
          <a:lstStyle/>
          <a:p>
            <a:r>
              <a:rPr lang="en-US" dirty="0"/>
              <a:t>BFS makes sure to visit vertices in increasing order of their distance from the starting point</a:t>
            </a:r>
            <a:br>
              <a:rPr lang="en-US" dirty="0"/>
            </a:br>
            <a:endParaRPr lang="en-US" dirty="0"/>
          </a:p>
          <a:p>
            <a:pPr lvl="1"/>
            <a:r>
              <a:rPr lang="en-US" dirty="0"/>
              <a:t>It is a broader, shallower search, rather like the propagation of a wave upon water</a:t>
            </a:r>
            <a:br>
              <a:rPr lang="en-US" dirty="0"/>
            </a:br>
            <a:endParaRPr lang="en-US" dirty="0"/>
          </a:p>
          <a:p>
            <a:pPr lvl="1"/>
            <a:r>
              <a:rPr lang="en-US" dirty="0"/>
              <a:t>Achieved using almost exactly the same code as DFS</a:t>
            </a:r>
          </a:p>
          <a:p>
            <a:pPr lvl="1"/>
            <a:r>
              <a:rPr lang="en-US" dirty="0"/>
              <a:t>Uses a queue instead of a stack!</a:t>
            </a:r>
          </a:p>
        </p:txBody>
      </p:sp>
      <p:sp>
        <p:nvSpPr>
          <p:cNvPr id="4" name="Slide Number Placeholder 3">
            <a:extLst>
              <a:ext uri="{FF2B5EF4-FFF2-40B4-BE49-F238E27FC236}">
                <a16:creationId xmlns:a16="http://schemas.microsoft.com/office/drawing/2014/main" id="{CAB901B1-0539-44AA-A583-15D1322B9FE8}"/>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759960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78C0-5087-4B42-A097-7B9E1480C90C}"/>
              </a:ext>
            </a:extLst>
          </p:cNvPr>
          <p:cNvSpPr>
            <a:spLocks noGrp="1"/>
          </p:cNvSpPr>
          <p:nvPr>
            <p:ph type="title"/>
          </p:nvPr>
        </p:nvSpPr>
        <p:spPr/>
        <p:txBody>
          <a:bodyPr/>
          <a:lstStyle/>
          <a:p>
            <a:r>
              <a:rPr lang="en-US" dirty="0"/>
              <a:t>BFS vs DFS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8E191B-220E-4A5F-A90A-FC7D26CA95E7}"/>
                  </a:ext>
                </a:extLst>
              </p:cNvPr>
              <p:cNvSpPr>
                <a:spLocks noGrp="1"/>
              </p:cNvSpPr>
              <p:nvPr>
                <p:ph idx="1"/>
              </p:nvPr>
            </p:nvSpPr>
            <p:spPr/>
            <p:txBody>
              <a:bodyPr/>
              <a:lstStyle/>
              <a:p>
                <a:r>
                  <a:rPr lang="en-US" dirty="0"/>
                  <a:t>BFS makes sure to visit vertices in increasing order of their distance from the starting point</a:t>
                </a:r>
                <a:br>
                  <a:rPr lang="en-US" dirty="0"/>
                </a:br>
                <a:endParaRPr lang="en-US" dirty="0"/>
              </a:p>
              <a:p>
                <a:pPr lvl="1"/>
                <a:r>
                  <a:rPr lang="en-US" dirty="0"/>
                  <a:t>It is a broader, shallower search, rather like the propagation of a wave upon water</a:t>
                </a:r>
                <a:br>
                  <a:rPr lang="en-US" dirty="0"/>
                </a:br>
                <a:endParaRPr lang="en-US" dirty="0"/>
              </a:p>
              <a:p>
                <a:pPr lvl="1"/>
                <a:r>
                  <a:rPr lang="en-US" dirty="0"/>
                  <a:t>Since we are only interested in finding distances from </a:t>
                </a:r>
                <a14:m>
                  <m:oMath xmlns:m="http://schemas.openxmlformats.org/officeDocument/2006/math">
                    <m:r>
                      <a:rPr lang="en-US" i="1" dirty="0" smtClean="0">
                        <a:latin typeface="Cambria Math" panose="02040503050406030204" pitchFamily="18" charset="0"/>
                      </a:rPr>
                      <m:t>𝑠</m:t>
                    </m:r>
                  </m:oMath>
                </a14:m>
                <a:r>
                  <a:rPr lang="en-US" dirty="0"/>
                  <a:t>, we do not restart the search in other connected components</a:t>
                </a:r>
              </a:p>
              <a:p>
                <a:pPr lvl="1"/>
                <a:r>
                  <a:rPr lang="en-US" dirty="0"/>
                  <a:t>Nodes not reachable from </a:t>
                </a:r>
                <a14:m>
                  <m:oMath xmlns:m="http://schemas.openxmlformats.org/officeDocument/2006/math">
                    <m:r>
                      <a:rPr lang="en-US" i="1" dirty="0" smtClean="0">
                        <a:latin typeface="Cambria Math" panose="02040503050406030204" pitchFamily="18" charset="0"/>
                      </a:rPr>
                      <m:t>𝑠</m:t>
                    </m:r>
                  </m:oMath>
                </a14:m>
                <a:r>
                  <a:rPr lang="en-US" dirty="0"/>
                  <a:t> are simply ignored</a:t>
                </a:r>
              </a:p>
            </p:txBody>
          </p:sp>
        </mc:Choice>
        <mc:Fallback xmlns="">
          <p:sp>
            <p:nvSpPr>
              <p:cNvPr id="3" name="Content Placeholder 2">
                <a:extLst>
                  <a:ext uri="{FF2B5EF4-FFF2-40B4-BE49-F238E27FC236}">
                    <a16:creationId xmlns:a16="http://schemas.microsoft.com/office/drawing/2014/main" id="{308E191B-220E-4A5F-A90A-FC7D26CA95E7}"/>
                  </a:ext>
                </a:extLst>
              </p:cNvPr>
              <p:cNvSpPr>
                <a:spLocks noGrp="1" noRot="1" noChangeAspect="1" noMove="1" noResize="1" noEditPoints="1" noAdjustHandles="1" noChangeArrowheads="1" noChangeShapeType="1" noTextEdit="1"/>
              </p:cNvSpPr>
              <p:nvPr>
                <p:ph idx="1"/>
              </p:nvPr>
            </p:nvSpPr>
            <p:spPr>
              <a:blipFill>
                <a:blip r:embed="rId2"/>
                <a:stretch>
                  <a:fillRect l="-593" t="-1750" r="-2444" b="-21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AB901B1-0539-44AA-A583-15D1322B9FE8}"/>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992999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CE3B-B44A-4E18-9835-5456D2A7470B}"/>
              </a:ext>
            </a:extLst>
          </p:cNvPr>
          <p:cNvSpPr>
            <a:spLocks noGrp="1"/>
          </p:cNvSpPr>
          <p:nvPr>
            <p:ph type="title"/>
          </p:nvPr>
        </p:nvSpPr>
        <p:spPr/>
        <p:txBody>
          <a:bodyPr/>
          <a:lstStyle/>
          <a:p>
            <a:r>
              <a:rPr lang="en-US" dirty="0"/>
              <a:t>Lengths on Edges</a:t>
            </a:r>
          </a:p>
        </p:txBody>
      </p:sp>
      <p:sp>
        <p:nvSpPr>
          <p:cNvPr id="3" name="Content Placeholder 2">
            <a:extLst>
              <a:ext uri="{FF2B5EF4-FFF2-40B4-BE49-F238E27FC236}">
                <a16:creationId xmlns:a16="http://schemas.microsoft.com/office/drawing/2014/main" id="{CF11ACBC-2733-4DF2-9B6F-A19F447A7B25}"/>
              </a:ext>
            </a:extLst>
          </p:cNvPr>
          <p:cNvSpPr>
            <a:spLocks noGrp="1"/>
          </p:cNvSpPr>
          <p:nvPr>
            <p:ph idx="1"/>
          </p:nvPr>
        </p:nvSpPr>
        <p:spPr/>
        <p:txBody>
          <a:bodyPr/>
          <a:lstStyle/>
          <a:p>
            <a:r>
              <a:rPr lang="en-US" dirty="0"/>
              <a:t>BFS treats all edges as having the same length</a:t>
            </a:r>
          </a:p>
          <a:p>
            <a:pPr lvl="1"/>
            <a:r>
              <a:rPr lang="en-US" dirty="0"/>
              <a:t>Rarely true in applications where shortest paths are to be found</a:t>
            </a:r>
            <a:br>
              <a:rPr lang="en-US" dirty="0"/>
            </a:br>
            <a:endParaRPr lang="en-US" dirty="0"/>
          </a:p>
          <a:p>
            <a:pPr lvl="1"/>
            <a:r>
              <a:rPr lang="en-US" dirty="0"/>
              <a:t>Suppose you are driving from San Francisco to Las Vegas, and want to find the quickest route</a:t>
            </a:r>
          </a:p>
        </p:txBody>
      </p:sp>
      <p:sp>
        <p:nvSpPr>
          <p:cNvPr id="4" name="Slide Number Placeholder 3">
            <a:extLst>
              <a:ext uri="{FF2B5EF4-FFF2-40B4-BE49-F238E27FC236}">
                <a16:creationId xmlns:a16="http://schemas.microsoft.com/office/drawing/2014/main" id="{256524FB-E827-4AD0-9487-274EF6CD07B0}"/>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951438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1B20CD-C019-4A65-8029-B1D2AB0880A9}"/>
              </a:ext>
            </a:extLst>
          </p:cNvPr>
          <p:cNvPicPr>
            <a:picLocks noChangeAspect="1"/>
          </p:cNvPicPr>
          <p:nvPr/>
        </p:nvPicPr>
        <p:blipFill>
          <a:blip r:embed="rId2"/>
          <a:stretch>
            <a:fillRect/>
          </a:stretch>
        </p:blipFill>
        <p:spPr>
          <a:xfrm>
            <a:off x="4495800" y="1084744"/>
            <a:ext cx="4495982" cy="4114800"/>
          </a:xfrm>
          <a:prstGeom prst="rect">
            <a:avLst/>
          </a:prstGeom>
          <a:noFill/>
        </p:spPr>
      </p:pic>
      <p:sp>
        <p:nvSpPr>
          <p:cNvPr id="2" name="Title 1">
            <a:extLst>
              <a:ext uri="{FF2B5EF4-FFF2-40B4-BE49-F238E27FC236}">
                <a16:creationId xmlns:a16="http://schemas.microsoft.com/office/drawing/2014/main" id="{361FCE3B-B44A-4E18-9835-5456D2A7470B}"/>
              </a:ext>
            </a:extLst>
          </p:cNvPr>
          <p:cNvSpPr>
            <a:spLocks noGrp="1"/>
          </p:cNvSpPr>
          <p:nvPr>
            <p:ph type="title"/>
          </p:nvPr>
        </p:nvSpPr>
        <p:spPr>
          <a:xfrm>
            <a:off x="457200" y="277813"/>
            <a:ext cx="8229600" cy="1139825"/>
          </a:xfrm>
        </p:spPr>
        <p:txBody>
          <a:bodyPr wrap="square" anchor="t">
            <a:normAutofit/>
          </a:bodyPr>
          <a:lstStyle/>
          <a:p>
            <a:r>
              <a:rPr lang="en-US" dirty="0"/>
              <a:t>Lengths on Edges</a:t>
            </a:r>
          </a:p>
        </p:txBody>
      </p:sp>
      <p:sp>
        <p:nvSpPr>
          <p:cNvPr id="3" name="Content Placeholder 2">
            <a:extLst>
              <a:ext uri="{FF2B5EF4-FFF2-40B4-BE49-F238E27FC236}">
                <a16:creationId xmlns:a16="http://schemas.microsoft.com/office/drawing/2014/main" id="{CF11ACBC-2733-4DF2-9B6F-A19F447A7B25}"/>
              </a:ext>
            </a:extLst>
          </p:cNvPr>
          <p:cNvSpPr>
            <a:spLocks noGrp="1"/>
          </p:cNvSpPr>
          <p:nvPr>
            <p:ph sz="half" idx="1"/>
          </p:nvPr>
        </p:nvSpPr>
        <p:spPr>
          <a:xfrm>
            <a:off x="457200" y="1600200"/>
            <a:ext cx="4038600" cy="4530725"/>
          </a:xfrm>
        </p:spPr>
        <p:txBody>
          <a:bodyPr wrap="square" anchor="t">
            <a:normAutofit lnSpcReduction="10000"/>
          </a:bodyPr>
          <a:lstStyle/>
          <a:p>
            <a:r>
              <a:rPr lang="en-US" dirty="0"/>
              <a:t>Suppose you are driving from San Francisco to Las Vegas, and want to find the quickest route</a:t>
            </a:r>
          </a:p>
          <a:p>
            <a:endParaRPr lang="en-US" dirty="0"/>
          </a:p>
          <a:p>
            <a:r>
              <a:rPr lang="en-US" dirty="0"/>
              <a:t>Picking the right combination of major highways is a </a:t>
            </a:r>
            <a:r>
              <a:rPr lang="en-US" b="1" dirty="0">
                <a:solidFill>
                  <a:srgbClr val="740000"/>
                </a:solidFill>
              </a:rPr>
              <a:t>shortest-path problem</a:t>
            </a:r>
          </a:p>
        </p:txBody>
      </p:sp>
      <p:sp>
        <p:nvSpPr>
          <p:cNvPr id="4" name="Slide Number Placeholder 3">
            <a:extLst>
              <a:ext uri="{FF2B5EF4-FFF2-40B4-BE49-F238E27FC236}">
                <a16:creationId xmlns:a16="http://schemas.microsoft.com/office/drawing/2014/main" id="{256524FB-E827-4AD0-9487-274EF6CD07B0}"/>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28</a:t>
            </a:fld>
            <a:endParaRPr lang="en-US"/>
          </a:p>
        </p:txBody>
      </p:sp>
    </p:spTree>
    <p:extLst>
      <p:ext uri="{BB962C8B-B14F-4D97-AF65-F5344CB8AC3E}">
        <p14:creationId xmlns:p14="http://schemas.microsoft.com/office/powerpoint/2010/main" val="1724769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1B20CD-C019-4A65-8029-B1D2AB0880A9}"/>
              </a:ext>
            </a:extLst>
          </p:cNvPr>
          <p:cNvPicPr>
            <a:picLocks noChangeAspect="1"/>
          </p:cNvPicPr>
          <p:nvPr/>
        </p:nvPicPr>
        <p:blipFill>
          <a:blip r:embed="rId2"/>
          <a:stretch>
            <a:fillRect/>
          </a:stretch>
        </p:blipFill>
        <p:spPr>
          <a:xfrm>
            <a:off x="4495800" y="1084744"/>
            <a:ext cx="4495982" cy="4114800"/>
          </a:xfrm>
          <a:prstGeom prst="rect">
            <a:avLst/>
          </a:prstGeom>
          <a:noFill/>
        </p:spPr>
      </p:pic>
      <p:sp>
        <p:nvSpPr>
          <p:cNvPr id="2" name="Title 1">
            <a:extLst>
              <a:ext uri="{FF2B5EF4-FFF2-40B4-BE49-F238E27FC236}">
                <a16:creationId xmlns:a16="http://schemas.microsoft.com/office/drawing/2014/main" id="{361FCE3B-B44A-4E18-9835-5456D2A7470B}"/>
              </a:ext>
            </a:extLst>
          </p:cNvPr>
          <p:cNvSpPr>
            <a:spLocks noGrp="1"/>
          </p:cNvSpPr>
          <p:nvPr>
            <p:ph type="title"/>
          </p:nvPr>
        </p:nvSpPr>
        <p:spPr>
          <a:xfrm>
            <a:off x="457200" y="277813"/>
            <a:ext cx="8229600" cy="1139825"/>
          </a:xfrm>
        </p:spPr>
        <p:txBody>
          <a:bodyPr wrap="square" anchor="t">
            <a:normAutofit/>
          </a:bodyPr>
          <a:lstStyle/>
          <a:p>
            <a:r>
              <a:rPr lang="en-US" dirty="0"/>
              <a:t>Lengths on Edges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1ACBC-2733-4DF2-9B6F-A19F447A7B25}"/>
                  </a:ext>
                </a:extLst>
              </p:cNvPr>
              <p:cNvSpPr>
                <a:spLocks noGrp="1"/>
              </p:cNvSpPr>
              <p:nvPr>
                <p:ph sz="half" idx="1"/>
              </p:nvPr>
            </p:nvSpPr>
            <p:spPr>
              <a:xfrm>
                <a:off x="457200" y="1600200"/>
                <a:ext cx="4038600" cy="4530725"/>
              </a:xfrm>
            </p:spPr>
            <p:txBody>
              <a:bodyPr wrap="square" anchor="t">
                <a:normAutofit/>
              </a:bodyPr>
              <a:lstStyle/>
              <a:p>
                <a:r>
                  <a:rPr lang="en-US" sz="2400" dirty="0"/>
                  <a:t>The length of each edge (i.e. each stretch of highway) is very important</a:t>
                </a:r>
                <a:br>
                  <a:rPr lang="en-US" sz="2400" dirty="0"/>
                </a:br>
                <a:endParaRPr lang="en-US" sz="2400" dirty="0"/>
              </a:p>
              <a:p>
                <a:r>
                  <a:rPr lang="en-US" sz="2400" dirty="0"/>
                  <a:t>Every edge </a:t>
                </a:r>
                <a14:m>
                  <m:oMath xmlns:m="http://schemas.openxmlformats.org/officeDocument/2006/math">
                    <m:r>
                      <a:rPr lang="en-US" sz="2400" b="0" i="1" smtClean="0">
                        <a:latin typeface="Cambria Math" panose="02040503050406030204" pitchFamily="18" charset="0"/>
                      </a:rPr>
                      <m:t>𝑒</m:t>
                    </m:r>
                    <m:r>
                      <a:rPr lang="en-US" sz="2400" b="0" i="1" smtClean="0">
                        <a:latin typeface="Cambria Math" panose="02040503050406030204" pitchFamily="18" charset="0"/>
                      </a:rPr>
                      <m:t>∈</m:t>
                    </m:r>
                    <m:r>
                      <a:rPr lang="en-US" sz="2400" b="0" i="1" smtClean="0">
                        <a:latin typeface="Cambria Math" panose="02040503050406030204" pitchFamily="18" charset="0"/>
                      </a:rPr>
                      <m:t>𝐸</m:t>
                    </m:r>
                  </m:oMath>
                </a14:m>
                <a:r>
                  <a:rPr lang="en-US" sz="2400" dirty="0"/>
                  <a:t> is annotated with a length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𝑒</m:t>
                        </m:r>
                      </m:sub>
                    </m:sSub>
                  </m:oMath>
                </a14:m>
                <a:br>
                  <a:rPr lang="en-US" sz="2400" b="0" dirty="0"/>
                </a:br>
                <a:endParaRPr lang="en-US" sz="2400" b="0" dirty="0"/>
              </a:p>
              <a:p>
                <a:r>
                  <a:rPr lang="en-US" sz="2400" dirty="0"/>
                  <a:t>If </a:t>
                </a:r>
                <a14:m>
                  <m:oMath xmlns:m="http://schemas.openxmlformats.org/officeDocument/2006/math">
                    <m:r>
                      <a:rPr lang="en-US" sz="2400" b="0" i="1" smtClean="0">
                        <a:latin typeface="Cambria Math" panose="02040503050406030204" pitchFamily="18" charset="0"/>
                      </a:rPr>
                      <m:t>𝑒</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oMath>
                </a14:m>
                <a:r>
                  <a:rPr lang="en-US" sz="2400" dirty="0"/>
                  <a:t>, we will sometimes also write </a:t>
                </a:r>
                <a14:m>
                  <m:oMath xmlns:m="http://schemas.openxmlformats.org/officeDocument/2006/math">
                    <m:r>
                      <a:rPr lang="en-US" sz="2400" b="0" i="1" smtClean="0">
                        <a:latin typeface="Cambria Math" panose="02040503050406030204" pitchFamily="18" charset="0"/>
                      </a:rPr>
                      <m:t>𝑙</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oMath>
                </a14:m>
                <a:r>
                  <a:rPr lang="en-US" sz="2400" dirty="0"/>
                  <a:t> 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𝑢𝑣</m:t>
                        </m:r>
                      </m:sub>
                    </m:sSub>
                  </m:oMath>
                </a14:m>
                <a:endParaRPr lang="en-US" sz="2400" dirty="0"/>
              </a:p>
            </p:txBody>
          </p:sp>
        </mc:Choice>
        <mc:Fallback xmlns="">
          <p:sp>
            <p:nvSpPr>
              <p:cNvPr id="3" name="Content Placeholder 2">
                <a:extLst>
                  <a:ext uri="{FF2B5EF4-FFF2-40B4-BE49-F238E27FC236}">
                    <a16:creationId xmlns:a16="http://schemas.microsoft.com/office/drawing/2014/main" id="{CF11ACBC-2733-4DF2-9B6F-A19F447A7B25}"/>
                  </a:ext>
                </a:extLst>
              </p:cNvPr>
              <p:cNvSpPr>
                <a:spLocks noGrp="1" noRot="1" noChangeAspect="1" noMove="1" noResize="1" noEditPoints="1" noAdjustHandles="1" noChangeArrowheads="1" noChangeShapeType="1" noTextEdit="1"/>
              </p:cNvSpPr>
              <p:nvPr>
                <p:ph sz="half" idx="1"/>
              </p:nvPr>
            </p:nvSpPr>
            <p:spPr>
              <a:xfrm>
                <a:off x="457200" y="1600200"/>
                <a:ext cx="4038600" cy="4530725"/>
              </a:xfrm>
              <a:blipFill>
                <a:blip r:embed="rId3"/>
                <a:stretch>
                  <a:fillRect l="-603" t="-9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56524FB-E827-4AD0-9487-274EF6CD07B0}"/>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29</a:t>
            </a:fld>
            <a:endParaRPr lang="en-US"/>
          </a:p>
        </p:txBody>
      </p:sp>
    </p:spTree>
    <p:extLst>
      <p:ext uri="{BB962C8B-B14F-4D97-AF65-F5344CB8AC3E}">
        <p14:creationId xmlns:p14="http://schemas.microsoft.com/office/powerpoint/2010/main" val="412697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4C22-C0DD-4934-9762-4A4E03865531}"/>
              </a:ext>
            </a:extLst>
          </p:cNvPr>
          <p:cNvSpPr>
            <a:spLocks noGrp="1"/>
          </p:cNvSpPr>
          <p:nvPr>
            <p:ph type="title"/>
          </p:nvPr>
        </p:nvSpPr>
        <p:spPr/>
        <p:txBody>
          <a:bodyPr/>
          <a:lstStyle/>
          <a:p>
            <a:r>
              <a:rPr lang="en-US" dirty="0"/>
              <a:t>Distances</a:t>
            </a:r>
          </a:p>
        </p:txBody>
      </p:sp>
      <p:sp>
        <p:nvSpPr>
          <p:cNvPr id="3" name="Content Placeholder 2">
            <a:extLst>
              <a:ext uri="{FF2B5EF4-FFF2-40B4-BE49-F238E27FC236}">
                <a16:creationId xmlns:a16="http://schemas.microsoft.com/office/drawing/2014/main" id="{749F716E-8415-4E35-B52C-7FFC9D757050}"/>
              </a:ext>
            </a:extLst>
          </p:cNvPr>
          <p:cNvSpPr>
            <a:spLocks noGrp="1"/>
          </p:cNvSpPr>
          <p:nvPr>
            <p:ph idx="1"/>
          </p:nvPr>
        </p:nvSpPr>
        <p:spPr/>
        <p:txBody>
          <a:bodyPr/>
          <a:lstStyle/>
          <a:p>
            <a:r>
              <a:rPr lang="en-US" dirty="0"/>
              <a:t>However these paths might not be the most economical ones possible</a:t>
            </a:r>
            <a:endParaRPr lang="en-US" dirty="0">
              <a:cs typeface="Arial"/>
            </a:endParaRPr>
          </a:p>
        </p:txBody>
      </p:sp>
      <p:sp>
        <p:nvSpPr>
          <p:cNvPr id="4" name="Slide Number Placeholder 3">
            <a:extLst>
              <a:ext uri="{FF2B5EF4-FFF2-40B4-BE49-F238E27FC236}">
                <a16:creationId xmlns:a16="http://schemas.microsoft.com/office/drawing/2014/main" id="{52F0032C-0215-4578-96D3-4766D21750ED}"/>
              </a:ext>
            </a:extLst>
          </p:cNvPr>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5" name="Picture 4">
            <a:extLst>
              <a:ext uri="{FF2B5EF4-FFF2-40B4-BE49-F238E27FC236}">
                <a16:creationId xmlns:a16="http://schemas.microsoft.com/office/drawing/2014/main" id="{EDCBCB23-9969-44A2-B3F8-A117BE37B1E8}"/>
              </a:ext>
            </a:extLst>
          </p:cNvPr>
          <p:cNvPicPr>
            <a:picLocks noChangeAspect="1"/>
          </p:cNvPicPr>
          <p:nvPr/>
        </p:nvPicPr>
        <p:blipFill>
          <a:blip r:embed="rId2"/>
          <a:stretch>
            <a:fillRect/>
          </a:stretch>
        </p:blipFill>
        <p:spPr>
          <a:xfrm>
            <a:off x="791611" y="3071172"/>
            <a:ext cx="3396843" cy="2059046"/>
          </a:xfrm>
          <a:prstGeom prst="rect">
            <a:avLst/>
          </a:prstGeom>
        </p:spPr>
      </p:pic>
      <p:pic>
        <p:nvPicPr>
          <p:cNvPr id="6" name="Picture 5">
            <a:extLst>
              <a:ext uri="{FF2B5EF4-FFF2-40B4-BE49-F238E27FC236}">
                <a16:creationId xmlns:a16="http://schemas.microsoft.com/office/drawing/2014/main" id="{7A9C1F81-E0E9-4D88-925F-29CEA31467E8}"/>
              </a:ext>
            </a:extLst>
          </p:cNvPr>
          <p:cNvPicPr>
            <a:picLocks noChangeAspect="1"/>
          </p:cNvPicPr>
          <p:nvPr/>
        </p:nvPicPr>
        <p:blipFill>
          <a:blip r:embed="rId3"/>
          <a:stretch>
            <a:fillRect/>
          </a:stretch>
        </p:blipFill>
        <p:spPr>
          <a:xfrm>
            <a:off x="5715000" y="2362200"/>
            <a:ext cx="2438400" cy="3035560"/>
          </a:xfrm>
          <a:prstGeom prst="rect">
            <a:avLst/>
          </a:prstGeom>
        </p:spPr>
      </p:pic>
      <p:sp>
        <p:nvSpPr>
          <p:cNvPr id="7" name="Arrow: Right 6">
            <a:extLst>
              <a:ext uri="{FF2B5EF4-FFF2-40B4-BE49-F238E27FC236}">
                <a16:creationId xmlns:a16="http://schemas.microsoft.com/office/drawing/2014/main" id="{1977A7AC-0CA9-4631-9238-0FA725C193FF}"/>
              </a:ext>
            </a:extLst>
          </p:cNvPr>
          <p:cNvSpPr/>
          <p:nvPr/>
        </p:nvSpPr>
        <p:spPr>
          <a:xfrm>
            <a:off x="4444062" y="3833172"/>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B45E8C0-B29B-4CA9-9150-448E6F9CA825}"/>
              </a:ext>
            </a:extLst>
          </p:cNvPr>
          <p:cNvSpPr txBox="1"/>
          <p:nvPr/>
        </p:nvSpPr>
        <p:spPr>
          <a:xfrm>
            <a:off x="1327373" y="5584979"/>
            <a:ext cx="2325317" cy="461665"/>
          </a:xfrm>
          <a:prstGeom prst="rect">
            <a:avLst/>
          </a:prstGeom>
          <a:solidFill>
            <a:srgbClr val="F5C3C3"/>
          </a:solidFill>
          <a:ln>
            <a:solidFill>
              <a:srgbClr val="740000"/>
            </a:solidFill>
          </a:ln>
        </p:spPr>
        <p:txBody>
          <a:bodyPr wrap="none" rtlCol="0">
            <a:spAutoFit/>
          </a:bodyPr>
          <a:lstStyle/>
          <a:p>
            <a:r>
              <a:rPr lang="en-US" sz="2400" dirty="0"/>
              <a:t>A sample graph</a:t>
            </a:r>
          </a:p>
        </p:txBody>
      </p:sp>
      <p:sp>
        <p:nvSpPr>
          <p:cNvPr id="10" name="TextBox 9">
            <a:extLst>
              <a:ext uri="{FF2B5EF4-FFF2-40B4-BE49-F238E27FC236}">
                <a16:creationId xmlns:a16="http://schemas.microsoft.com/office/drawing/2014/main" id="{30A4D486-B65C-4588-8AEE-A41E2D7EEF69}"/>
              </a:ext>
            </a:extLst>
          </p:cNvPr>
          <p:cNvSpPr txBox="1"/>
          <p:nvPr/>
        </p:nvSpPr>
        <p:spPr>
          <a:xfrm>
            <a:off x="6093454" y="5584979"/>
            <a:ext cx="1910138" cy="461665"/>
          </a:xfrm>
          <a:prstGeom prst="rect">
            <a:avLst/>
          </a:prstGeom>
          <a:solidFill>
            <a:srgbClr val="F5C3C3"/>
          </a:solidFill>
          <a:ln>
            <a:solidFill>
              <a:srgbClr val="740000"/>
            </a:solidFill>
          </a:ln>
        </p:spPr>
        <p:txBody>
          <a:bodyPr wrap="none" rtlCol="0">
            <a:spAutoFit/>
          </a:bodyPr>
          <a:lstStyle/>
          <a:p>
            <a:r>
              <a:rPr lang="en-US" sz="2400" dirty="0"/>
              <a:t>Its DFS Tree</a:t>
            </a:r>
          </a:p>
        </p:txBody>
      </p:sp>
    </p:spTree>
    <p:extLst>
      <p:ext uri="{BB962C8B-B14F-4D97-AF65-F5344CB8AC3E}">
        <p14:creationId xmlns:p14="http://schemas.microsoft.com/office/powerpoint/2010/main" val="3001841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1B20CD-C019-4A65-8029-B1D2AB0880A9}"/>
              </a:ext>
            </a:extLst>
          </p:cNvPr>
          <p:cNvPicPr>
            <a:picLocks noChangeAspect="1"/>
          </p:cNvPicPr>
          <p:nvPr/>
        </p:nvPicPr>
        <p:blipFill>
          <a:blip r:embed="rId2"/>
          <a:stretch>
            <a:fillRect/>
          </a:stretch>
        </p:blipFill>
        <p:spPr>
          <a:xfrm>
            <a:off x="4495800" y="1084744"/>
            <a:ext cx="4495982" cy="4114800"/>
          </a:xfrm>
          <a:prstGeom prst="rect">
            <a:avLst/>
          </a:prstGeom>
          <a:noFill/>
        </p:spPr>
      </p:pic>
      <p:sp>
        <p:nvSpPr>
          <p:cNvPr id="2" name="Title 1">
            <a:extLst>
              <a:ext uri="{FF2B5EF4-FFF2-40B4-BE49-F238E27FC236}">
                <a16:creationId xmlns:a16="http://schemas.microsoft.com/office/drawing/2014/main" id="{361FCE3B-B44A-4E18-9835-5456D2A7470B}"/>
              </a:ext>
            </a:extLst>
          </p:cNvPr>
          <p:cNvSpPr>
            <a:spLocks noGrp="1"/>
          </p:cNvSpPr>
          <p:nvPr>
            <p:ph type="title"/>
          </p:nvPr>
        </p:nvSpPr>
        <p:spPr>
          <a:xfrm>
            <a:off x="457200" y="277813"/>
            <a:ext cx="8229600" cy="1139825"/>
          </a:xfrm>
        </p:spPr>
        <p:txBody>
          <a:bodyPr wrap="square" anchor="t">
            <a:normAutofit/>
          </a:bodyPr>
          <a:lstStyle/>
          <a:p>
            <a:r>
              <a:rPr lang="en-US" dirty="0"/>
              <a:t>Lengths on Edges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1ACBC-2733-4DF2-9B6F-A19F447A7B25}"/>
                  </a:ext>
                </a:extLst>
              </p:cNvPr>
              <p:cNvSpPr>
                <a:spLocks noGrp="1"/>
              </p:cNvSpPr>
              <p:nvPr>
                <p:ph sz="half" idx="1"/>
              </p:nvPr>
            </p:nvSpPr>
            <p:spPr>
              <a:xfrm>
                <a:off x="457200" y="1600200"/>
                <a:ext cx="4038600" cy="4530725"/>
              </a:xfrm>
            </p:spPr>
            <p:txBody>
              <a:bodyPr wrap="square" anchor="t">
                <a:noAutofit/>
              </a:bodyPr>
              <a:lstStyle/>
              <a:p>
                <a:r>
                  <a:rPr lang="en-US" sz="2400" dirty="0"/>
                  <a:t>These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𝑒</m:t>
                        </m:r>
                      </m:sub>
                    </m:sSub>
                  </m:oMath>
                </a14:m>
                <a:r>
                  <a:rPr lang="en-US" sz="2400" dirty="0"/>
                  <a:t>’s do not have to correspond to physical lengths</a:t>
                </a:r>
              </a:p>
              <a:p>
                <a:endParaRPr lang="en-US" sz="2400" dirty="0"/>
              </a:p>
              <a:p>
                <a:r>
                  <a:rPr lang="en-US" sz="2400" dirty="0"/>
                  <a:t>They could denote any other quantity that we want to save</a:t>
                </a:r>
              </a:p>
              <a:p>
                <a:pPr lvl="1"/>
                <a:r>
                  <a:rPr lang="en-US" dirty="0"/>
                  <a:t>Driving time between cities</a:t>
                </a:r>
              </a:p>
              <a:p>
                <a:pPr lvl="1"/>
                <a:r>
                  <a:rPr lang="en-US" dirty="0"/>
                  <a:t>Money (cost of taking a bus)</a:t>
                </a:r>
              </a:p>
            </p:txBody>
          </p:sp>
        </mc:Choice>
        <mc:Fallback xmlns="">
          <p:sp>
            <p:nvSpPr>
              <p:cNvPr id="3" name="Content Placeholder 2">
                <a:extLst>
                  <a:ext uri="{FF2B5EF4-FFF2-40B4-BE49-F238E27FC236}">
                    <a16:creationId xmlns:a16="http://schemas.microsoft.com/office/drawing/2014/main" id="{CF11ACBC-2733-4DF2-9B6F-A19F447A7B25}"/>
                  </a:ext>
                </a:extLst>
              </p:cNvPr>
              <p:cNvSpPr>
                <a:spLocks noGrp="1" noRot="1" noChangeAspect="1" noMove="1" noResize="1" noEditPoints="1" noAdjustHandles="1" noChangeArrowheads="1" noChangeShapeType="1" noTextEdit="1"/>
              </p:cNvSpPr>
              <p:nvPr>
                <p:ph sz="half" idx="1"/>
              </p:nvPr>
            </p:nvSpPr>
            <p:spPr>
              <a:xfrm>
                <a:off x="457200" y="1600200"/>
                <a:ext cx="4038600" cy="4530725"/>
              </a:xfrm>
              <a:blipFill>
                <a:blip r:embed="rId3"/>
                <a:stretch>
                  <a:fillRect l="-603" t="-942" r="-3469" b="-4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56524FB-E827-4AD0-9487-274EF6CD07B0}"/>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30</a:t>
            </a:fld>
            <a:endParaRPr lang="en-US"/>
          </a:p>
        </p:txBody>
      </p:sp>
    </p:spTree>
    <p:extLst>
      <p:ext uri="{BB962C8B-B14F-4D97-AF65-F5344CB8AC3E}">
        <p14:creationId xmlns:p14="http://schemas.microsoft.com/office/powerpoint/2010/main" val="92257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1FB2-C930-418A-B40C-1266575797B6}"/>
              </a:ext>
            </a:extLst>
          </p:cNvPr>
          <p:cNvSpPr>
            <a:spLocks noGrp="1"/>
          </p:cNvSpPr>
          <p:nvPr>
            <p:ph type="title"/>
          </p:nvPr>
        </p:nvSpPr>
        <p:spPr/>
        <p:txBody>
          <a:bodyPr/>
          <a:lstStyle/>
          <a:p>
            <a:r>
              <a:rPr lang="en-US" dirty="0"/>
              <a:t>Drawbacks of BFS in shortest paths</a:t>
            </a:r>
          </a:p>
        </p:txBody>
      </p:sp>
      <p:sp>
        <p:nvSpPr>
          <p:cNvPr id="3" name="Content Placeholder 2">
            <a:extLst>
              <a:ext uri="{FF2B5EF4-FFF2-40B4-BE49-F238E27FC236}">
                <a16:creationId xmlns:a16="http://schemas.microsoft.com/office/drawing/2014/main" id="{A61ACB3D-5A39-43FB-99D6-D7E26084EDAE}"/>
              </a:ext>
            </a:extLst>
          </p:cNvPr>
          <p:cNvSpPr>
            <a:spLocks noGrp="1"/>
          </p:cNvSpPr>
          <p:nvPr>
            <p:ph idx="1"/>
          </p:nvPr>
        </p:nvSpPr>
        <p:spPr/>
        <p:txBody>
          <a:bodyPr/>
          <a:lstStyle/>
          <a:p>
            <a:r>
              <a:rPr lang="en-US" dirty="0"/>
              <a:t>BFS finds shortest paths in any graph whose edges have unit length</a:t>
            </a:r>
          </a:p>
          <a:p>
            <a:endParaRPr lang="en-US" dirty="0"/>
          </a:p>
          <a:p>
            <a:r>
              <a:rPr lang="en-US" dirty="0"/>
              <a:t>But what happens when you have edge length with different positive integers?</a:t>
            </a:r>
          </a:p>
        </p:txBody>
      </p:sp>
      <p:sp>
        <p:nvSpPr>
          <p:cNvPr id="4" name="Slide Number Placeholder 3">
            <a:extLst>
              <a:ext uri="{FF2B5EF4-FFF2-40B4-BE49-F238E27FC236}">
                <a16:creationId xmlns:a16="http://schemas.microsoft.com/office/drawing/2014/main" id="{E6F40B57-6B63-4213-8A9F-34F34BB8787C}"/>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102488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1FB2-C930-418A-B40C-1266575797B6}"/>
              </a:ext>
            </a:extLst>
          </p:cNvPr>
          <p:cNvSpPr>
            <a:spLocks noGrp="1"/>
          </p:cNvSpPr>
          <p:nvPr>
            <p:ph type="title"/>
          </p:nvPr>
        </p:nvSpPr>
        <p:spPr/>
        <p:txBody>
          <a:bodyPr/>
          <a:lstStyle/>
          <a:p>
            <a:r>
              <a:rPr lang="en-US" dirty="0"/>
              <a:t>Drawbacks of BFS in shortest paths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1ACB3D-5A39-43FB-99D6-D7E26084EDAE}"/>
                  </a:ext>
                </a:extLst>
              </p:cNvPr>
              <p:cNvSpPr>
                <a:spLocks noGrp="1"/>
              </p:cNvSpPr>
              <p:nvPr>
                <p:ph idx="1"/>
              </p:nvPr>
            </p:nvSpPr>
            <p:spPr/>
            <p:txBody>
              <a:bodyPr/>
              <a:lstStyle/>
              <a:p>
                <a:r>
                  <a:rPr lang="en-US" dirty="0"/>
                  <a:t>How can you extend/change BFS such that BFS can find the shortest paths in a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a:t> whose edge lengths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𝑒</m:t>
                        </m:r>
                      </m:sub>
                    </m:sSub>
                  </m:oMath>
                </a14:m>
                <a:r>
                  <a:rPr lang="en-US" dirty="0"/>
                  <a:t> are positive integers?</a:t>
                </a:r>
              </a:p>
              <a:p>
                <a:endParaRPr lang="en-US" dirty="0"/>
              </a:p>
              <a:p>
                <a:r>
                  <a:rPr lang="en-US" dirty="0"/>
                  <a:t>Is there a way for converting G into something that BFS can handle?</a:t>
                </a:r>
              </a:p>
            </p:txBody>
          </p:sp>
        </mc:Choice>
        <mc:Fallback xmlns="">
          <p:sp>
            <p:nvSpPr>
              <p:cNvPr id="3" name="Content Placeholder 2">
                <a:extLst>
                  <a:ext uri="{FF2B5EF4-FFF2-40B4-BE49-F238E27FC236}">
                    <a16:creationId xmlns:a16="http://schemas.microsoft.com/office/drawing/2014/main" id="{A61ACB3D-5A39-43FB-99D6-D7E26084EDAE}"/>
                  </a:ext>
                </a:extLst>
              </p:cNvPr>
              <p:cNvSpPr>
                <a:spLocks noGrp="1" noRot="1" noChangeAspect="1" noMove="1" noResize="1" noEditPoints="1" noAdjustHandles="1" noChangeArrowheads="1" noChangeShapeType="1" noTextEdit="1"/>
              </p:cNvSpPr>
              <p:nvPr>
                <p:ph idx="1"/>
              </p:nvPr>
            </p:nvSpPr>
            <p:spPr>
              <a:blipFill>
                <a:blip r:embed="rId3"/>
                <a:stretch>
                  <a:fillRect l="-593" t="-1750" r="-23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6F40B57-6B63-4213-8A9F-34F34BB8787C}"/>
              </a:ext>
            </a:extLst>
          </p:cNvPr>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3556117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1FB2-C930-418A-B40C-1266575797B6}"/>
              </a:ext>
            </a:extLst>
          </p:cNvPr>
          <p:cNvSpPr>
            <a:spLocks noGrp="1"/>
          </p:cNvSpPr>
          <p:nvPr>
            <p:ph type="title"/>
          </p:nvPr>
        </p:nvSpPr>
        <p:spPr/>
        <p:txBody>
          <a:bodyPr/>
          <a:lstStyle/>
          <a:p>
            <a:r>
              <a:rPr lang="en-US" dirty="0"/>
              <a:t>An Adaptation of BFS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1ACB3D-5A39-43FB-99D6-D7E26084EDAE}"/>
                  </a:ext>
                </a:extLst>
              </p:cNvPr>
              <p:cNvSpPr>
                <a:spLocks noGrp="1"/>
              </p:cNvSpPr>
              <p:nvPr>
                <p:ph idx="1"/>
              </p:nvPr>
            </p:nvSpPr>
            <p:spPr/>
            <p:txBody>
              <a:bodyPr/>
              <a:lstStyle/>
              <a:p>
                <a:r>
                  <a:rPr lang="en-US" dirty="0"/>
                  <a:t>Break </a:t>
                </a:r>
                <a14:m>
                  <m:oMath xmlns:m="http://schemas.openxmlformats.org/officeDocument/2006/math">
                    <m:r>
                      <a:rPr lang="en-US" i="1">
                        <a:latin typeface="Cambria Math" panose="02040503050406030204" pitchFamily="18" charset="0"/>
                      </a:rPr>
                      <m:t>𝐺</m:t>
                    </m:r>
                  </m:oMath>
                </a14:m>
                <a:r>
                  <a:rPr lang="en-US" dirty="0"/>
                  <a:t>’s long edges into unit-length pieces by introducing “dummy” nodes</a:t>
                </a:r>
              </a:p>
            </p:txBody>
          </p:sp>
        </mc:Choice>
        <mc:Fallback xmlns="">
          <p:sp>
            <p:nvSpPr>
              <p:cNvPr id="3" name="Content Placeholder 2">
                <a:extLst>
                  <a:ext uri="{FF2B5EF4-FFF2-40B4-BE49-F238E27FC236}">
                    <a16:creationId xmlns:a16="http://schemas.microsoft.com/office/drawing/2014/main" id="{A61ACB3D-5A39-43FB-99D6-D7E26084EDAE}"/>
                  </a:ext>
                </a:extLst>
              </p:cNvPr>
              <p:cNvSpPr>
                <a:spLocks noGrp="1" noRot="1" noChangeAspect="1" noMove="1" noResize="1" noEditPoints="1" noAdjustHandles="1" noChangeArrowheads="1" noChangeShapeType="1" noTextEdit="1"/>
              </p:cNvSpPr>
              <p:nvPr>
                <p:ph idx="1"/>
              </p:nvPr>
            </p:nvSpPr>
            <p:spPr>
              <a:blipFill>
                <a:blip r:embed="rId3"/>
                <a:stretch>
                  <a:fillRect l="-593" t="-17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6F40B57-6B63-4213-8A9F-34F34BB8787C}"/>
              </a:ext>
            </a:extLst>
          </p:cNvPr>
          <p:cNvSpPr>
            <a:spLocks noGrp="1"/>
          </p:cNvSpPr>
          <p:nvPr>
            <p:ph type="sldNum" sz="quarter" idx="12"/>
          </p:nvPr>
        </p:nvSpPr>
        <p:spPr/>
        <p:txBody>
          <a:bodyPr/>
          <a:lstStyle/>
          <a:p>
            <a:fld id="{B6F15528-21DE-4FAA-801E-634DDDAF4B2B}" type="slidenum">
              <a:rPr lang="en-US" smtClean="0"/>
              <a:pPr/>
              <a:t>33</a:t>
            </a:fld>
            <a:endParaRPr lang="en-US" dirty="0"/>
          </a:p>
        </p:txBody>
      </p:sp>
      <p:pic>
        <p:nvPicPr>
          <p:cNvPr id="5" name="Picture 4">
            <a:extLst>
              <a:ext uri="{FF2B5EF4-FFF2-40B4-BE49-F238E27FC236}">
                <a16:creationId xmlns:a16="http://schemas.microsoft.com/office/drawing/2014/main" id="{B4A36573-B11B-4BDF-B4B5-C0B982CFE440}"/>
              </a:ext>
            </a:extLst>
          </p:cNvPr>
          <p:cNvPicPr>
            <a:picLocks noChangeAspect="1"/>
          </p:cNvPicPr>
          <p:nvPr/>
        </p:nvPicPr>
        <p:blipFill>
          <a:blip r:embed="rId4"/>
          <a:stretch>
            <a:fillRect/>
          </a:stretch>
        </p:blipFill>
        <p:spPr>
          <a:xfrm>
            <a:off x="56272" y="3231266"/>
            <a:ext cx="9031455" cy="2057400"/>
          </a:xfrm>
          <a:prstGeom prst="rect">
            <a:avLst/>
          </a:prstGeom>
        </p:spPr>
      </p:pic>
      <p:sp>
        <p:nvSpPr>
          <p:cNvPr id="6" name="Arrow: Right 5">
            <a:extLst>
              <a:ext uri="{FF2B5EF4-FFF2-40B4-BE49-F238E27FC236}">
                <a16:creationId xmlns:a16="http://schemas.microsoft.com/office/drawing/2014/main" id="{5FF49DCB-4B53-4DC1-86FC-E8C44C62C157}"/>
              </a:ext>
            </a:extLst>
          </p:cNvPr>
          <p:cNvSpPr/>
          <p:nvPr/>
        </p:nvSpPr>
        <p:spPr>
          <a:xfrm>
            <a:off x="3492660" y="3955166"/>
            <a:ext cx="1066800" cy="6096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73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1FB2-C930-418A-B40C-1266575797B6}"/>
              </a:ext>
            </a:extLst>
          </p:cNvPr>
          <p:cNvSpPr>
            <a:spLocks noGrp="1"/>
          </p:cNvSpPr>
          <p:nvPr>
            <p:ph type="title"/>
          </p:nvPr>
        </p:nvSpPr>
        <p:spPr/>
        <p:txBody>
          <a:bodyPr/>
          <a:lstStyle/>
          <a:p>
            <a:r>
              <a:rPr lang="en-US" dirty="0"/>
              <a:t>An Adaptation of BFS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1ACB3D-5A39-43FB-99D6-D7E26084EDAE}"/>
                  </a:ext>
                </a:extLst>
              </p:cNvPr>
              <p:cNvSpPr>
                <a:spLocks noGrp="1"/>
              </p:cNvSpPr>
              <p:nvPr>
                <p:ph idx="1"/>
              </p:nvPr>
            </p:nvSpPr>
            <p:spPr/>
            <p:txBody>
              <a:bodyPr/>
              <a:lstStyle/>
              <a:p>
                <a:r>
                  <a:rPr lang="en-US" dirty="0"/>
                  <a:t>For any edge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of E, replace it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𝑒</m:t>
                        </m:r>
                      </m:sub>
                    </m:sSub>
                  </m:oMath>
                </a14:m>
                <a:r>
                  <a:rPr lang="en-US" dirty="0"/>
                  <a:t> edges of length 1, by adding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𝑒</m:t>
                        </m:r>
                      </m:sub>
                    </m:sSub>
                    <m:r>
                      <a:rPr lang="en-US" b="0" i="1" smtClean="0">
                        <a:latin typeface="Cambria Math" panose="02040503050406030204" pitchFamily="18" charset="0"/>
                      </a:rPr>
                      <m:t>−1</m:t>
                    </m:r>
                  </m:oMath>
                </a14:m>
                <a:r>
                  <a:rPr lang="en-US" dirty="0"/>
                  <a:t> dummy nodes between </a:t>
                </a:r>
                <a14:m>
                  <m:oMath xmlns:m="http://schemas.openxmlformats.org/officeDocument/2006/math">
                    <m:r>
                      <a:rPr lang="en-US" i="1" dirty="0" smtClean="0">
                        <a:latin typeface="Cambria Math" panose="02040503050406030204" pitchFamily="18" charset="0"/>
                      </a:rPr>
                      <m:t>𝑢</m:t>
                    </m:r>
                  </m:oMath>
                </a14:m>
                <a:r>
                  <a:rPr lang="en-US" dirty="0"/>
                  <a:t> and </a:t>
                </a:r>
                <a14:m>
                  <m:oMath xmlns:m="http://schemas.openxmlformats.org/officeDocument/2006/math">
                    <m:r>
                      <a:rPr lang="en-US" i="1" dirty="0" smtClean="0">
                        <a:latin typeface="Cambria Math" panose="02040503050406030204" pitchFamily="18" charset="0"/>
                      </a:rPr>
                      <m:t>𝑣</m:t>
                    </m:r>
                  </m:oMath>
                </a14:m>
                <a:endParaRPr lang="en-US" dirty="0"/>
              </a:p>
              <a:p>
                <a:endParaRPr lang="en-US" dirty="0"/>
              </a:p>
              <a:p>
                <a:endParaRPr lang="en-US" dirty="0"/>
              </a:p>
              <a:p>
                <a:endParaRPr lang="en-US" dirty="0"/>
              </a:p>
              <a:p>
                <a:endParaRPr lang="en-US" dirty="0"/>
              </a:p>
              <a:p>
                <a:r>
                  <a:rPr lang="en-US" dirty="0"/>
                  <a:t>We can compute distances in </a:t>
                </a:r>
                <a14:m>
                  <m:oMath xmlns:m="http://schemas.openxmlformats.org/officeDocument/2006/math">
                    <m:r>
                      <a:rPr lang="en-US" i="1" dirty="0" smtClean="0">
                        <a:latin typeface="Cambria Math" panose="02040503050406030204" pitchFamily="18" charset="0"/>
                      </a:rPr>
                      <m:t>𝐺</m:t>
                    </m:r>
                  </m:oMath>
                </a14:m>
                <a:r>
                  <a:rPr lang="en-US" dirty="0"/>
                  <a:t> by running BFS on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A61ACB3D-5A39-43FB-99D6-D7E26084EDAE}"/>
                  </a:ext>
                </a:extLst>
              </p:cNvPr>
              <p:cNvSpPr>
                <a:spLocks noGrp="1" noRot="1" noChangeAspect="1" noMove="1" noResize="1" noEditPoints="1" noAdjustHandles="1" noChangeArrowheads="1" noChangeShapeType="1" noTextEdit="1"/>
              </p:cNvSpPr>
              <p:nvPr>
                <p:ph idx="1"/>
              </p:nvPr>
            </p:nvSpPr>
            <p:spPr>
              <a:blipFill>
                <a:blip r:embed="rId3"/>
                <a:stretch>
                  <a:fillRect l="-593" t="-1750" b="-69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6F40B57-6B63-4213-8A9F-34F34BB8787C}"/>
              </a:ext>
            </a:extLst>
          </p:cNvPr>
          <p:cNvSpPr>
            <a:spLocks noGrp="1"/>
          </p:cNvSpPr>
          <p:nvPr>
            <p:ph type="sldNum" sz="quarter" idx="12"/>
          </p:nvPr>
        </p:nvSpPr>
        <p:spPr/>
        <p:txBody>
          <a:bodyPr/>
          <a:lstStyle/>
          <a:p>
            <a:fld id="{B6F15528-21DE-4FAA-801E-634DDDAF4B2B}" type="slidenum">
              <a:rPr lang="en-US" smtClean="0"/>
              <a:pPr/>
              <a:t>34</a:t>
            </a:fld>
            <a:endParaRPr lang="en-US" dirty="0"/>
          </a:p>
        </p:txBody>
      </p:sp>
      <p:pic>
        <p:nvPicPr>
          <p:cNvPr id="5" name="Picture 4">
            <a:extLst>
              <a:ext uri="{FF2B5EF4-FFF2-40B4-BE49-F238E27FC236}">
                <a16:creationId xmlns:a16="http://schemas.microsoft.com/office/drawing/2014/main" id="{B4A36573-B11B-4BDF-B4B5-C0B982CFE440}"/>
              </a:ext>
            </a:extLst>
          </p:cNvPr>
          <p:cNvPicPr>
            <a:picLocks noChangeAspect="1"/>
          </p:cNvPicPr>
          <p:nvPr/>
        </p:nvPicPr>
        <p:blipFill>
          <a:blip r:embed="rId4"/>
          <a:stretch>
            <a:fillRect/>
          </a:stretch>
        </p:blipFill>
        <p:spPr>
          <a:xfrm>
            <a:off x="56272" y="3231266"/>
            <a:ext cx="9031455" cy="2057400"/>
          </a:xfrm>
          <a:prstGeom prst="rect">
            <a:avLst/>
          </a:prstGeom>
        </p:spPr>
      </p:pic>
      <p:sp>
        <p:nvSpPr>
          <p:cNvPr id="6" name="Arrow: Right 5">
            <a:extLst>
              <a:ext uri="{FF2B5EF4-FFF2-40B4-BE49-F238E27FC236}">
                <a16:creationId xmlns:a16="http://schemas.microsoft.com/office/drawing/2014/main" id="{5FF49DCB-4B53-4DC1-86FC-E8C44C62C157}"/>
              </a:ext>
            </a:extLst>
          </p:cNvPr>
          <p:cNvSpPr/>
          <p:nvPr/>
        </p:nvSpPr>
        <p:spPr>
          <a:xfrm>
            <a:off x="3492660" y="3955166"/>
            <a:ext cx="1066800" cy="6096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810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1FB2-C930-418A-B40C-1266575797B6}"/>
              </a:ext>
            </a:extLst>
          </p:cNvPr>
          <p:cNvSpPr>
            <a:spLocks noGrp="1"/>
          </p:cNvSpPr>
          <p:nvPr>
            <p:ph type="title"/>
          </p:nvPr>
        </p:nvSpPr>
        <p:spPr/>
        <p:txBody>
          <a:bodyPr/>
          <a:lstStyle/>
          <a:p>
            <a:r>
              <a:rPr lang="en-US" dirty="0"/>
              <a:t>An Adaptation of BFS</a:t>
            </a:r>
          </a:p>
        </p:txBody>
      </p:sp>
      <p:sp>
        <p:nvSpPr>
          <p:cNvPr id="3" name="Content Placeholder 2">
            <a:extLst>
              <a:ext uri="{FF2B5EF4-FFF2-40B4-BE49-F238E27FC236}">
                <a16:creationId xmlns:a16="http://schemas.microsoft.com/office/drawing/2014/main" id="{A61ACB3D-5A39-43FB-99D6-D7E26084EDAE}"/>
              </a:ext>
            </a:extLst>
          </p:cNvPr>
          <p:cNvSpPr>
            <a:spLocks noGrp="1"/>
          </p:cNvSpPr>
          <p:nvPr>
            <p:ph idx="1"/>
          </p:nvPr>
        </p:nvSpPr>
        <p:spPr/>
        <p:txBody>
          <a:bodyPr/>
          <a:lstStyle/>
          <a:p>
            <a:r>
              <a:rPr lang="en-US" dirty="0"/>
              <a:t>What’s the drawback of this approach?</a:t>
            </a:r>
          </a:p>
          <a:p>
            <a:r>
              <a:rPr lang="en-US" dirty="0"/>
              <a:t>What happens if you have edge lengths in 100s?</a:t>
            </a:r>
          </a:p>
          <a:p>
            <a:endParaRPr lang="en-US" dirty="0"/>
          </a:p>
          <a:p>
            <a:endParaRPr lang="en-US" dirty="0"/>
          </a:p>
          <a:p>
            <a:endParaRPr lang="en-US" dirty="0"/>
          </a:p>
          <a:p>
            <a:endParaRPr lang="en-US" dirty="0"/>
          </a:p>
          <a:p>
            <a:r>
              <a:rPr lang="en-US" dirty="0"/>
              <a:t>The algorithm becomes very slow!</a:t>
            </a:r>
          </a:p>
        </p:txBody>
      </p:sp>
      <p:sp>
        <p:nvSpPr>
          <p:cNvPr id="4" name="Slide Number Placeholder 3">
            <a:extLst>
              <a:ext uri="{FF2B5EF4-FFF2-40B4-BE49-F238E27FC236}">
                <a16:creationId xmlns:a16="http://schemas.microsoft.com/office/drawing/2014/main" id="{E6F40B57-6B63-4213-8A9F-34F34BB8787C}"/>
              </a:ext>
            </a:extLst>
          </p:cNvPr>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5" name="Picture 4">
            <a:extLst>
              <a:ext uri="{FF2B5EF4-FFF2-40B4-BE49-F238E27FC236}">
                <a16:creationId xmlns:a16="http://schemas.microsoft.com/office/drawing/2014/main" id="{B4A36573-B11B-4BDF-B4B5-C0B982CFE440}"/>
              </a:ext>
            </a:extLst>
          </p:cNvPr>
          <p:cNvPicPr>
            <a:picLocks noChangeAspect="1"/>
          </p:cNvPicPr>
          <p:nvPr/>
        </p:nvPicPr>
        <p:blipFill>
          <a:blip r:embed="rId3"/>
          <a:stretch>
            <a:fillRect/>
          </a:stretch>
        </p:blipFill>
        <p:spPr>
          <a:xfrm>
            <a:off x="56272" y="3231266"/>
            <a:ext cx="9031455" cy="2057400"/>
          </a:xfrm>
          <a:prstGeom prst="rect">
            <a:avLst/>
          </a:prstGeom>
        </p:spPr>
      </p:pic>
      <p:sp>
        <p:nvSpPr>
          <p:cNvPr id="6" name="Arrow: Right 5">
            <a:extLst>
              <a:ext uri="{FF2B5EF4-FFF2-40B4-BE49-F238E27FC236}">
                <a16:creationId xmlns:a16="http://schemas.microsoft.com/office/drawing/2014/main" id="{5FF49DCB-4B53-4DC1-86FC-E8C44C62C157}"/>
              </a:ext>
            </a:extLst>
          </p:cNvPr>
          <p:cNvSpPr/>
          <p:nvPr/>
        </p:nvSpPr>
        <p:spPr>
          <a:xfrm>
            <a:off x="3492660" y="3955166"/>
            <a:ext cx="1066800" cy="6096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88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A538-8C32-4076-AE55-2EC7BEC72471}"/>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70C70871-ECC6-4A81-81F3-AA7A637304A0}"/>
              </a:ext>
            </a:extLst>
          </p:cNvPr>
          <p:cNvSpPr>
            <a:spLocks noGrp="1"/>
          </p:cNvSpPr>
          <p:nvPr>
            <p:ph idx="1"/>
          </p:nvPr>
        </p:nvSpPr>
        <p:spPr>
          <a:xfrm>
            <a:off x="457200" y="1489779"/>
            <a:ext cx="8229600" cy="4530725"/>
          </a:xfrm>
        </p:spPr>
        <p:txBody>
          <a:bodyPr/>
          <a:lstStyle/>
          <a:p>
            <a:r>
              <a:rPr lang="en-US" sz="2800" dirty="0"/>
              <a:t>Algorithm for finding the shortest paths between nodes in a graph</a:t>
            </a:r>
            <a:br>
              <a:rPr lang="en-US" sz="2800" dirty="0"/>
            </a:br>
            <a:endParaRPr lang="en-US" sz="2800" dirty="0"/>
          </a:p>
          <a:p>
            <a:r>
              <a:rPr lang="en-US" sz="2800" dirty="0"/>
              <a:t>Also called </a:t>
            </a:r>
            <a:r>
              <a:rPr lang="en-US" sz="2800" i="1" dirty="0"/>
              <a:t>Shortest Path First </a:t>
            </a:r>
            <a:r>
              <a:rPr lang="en-US" sz="2800" dirty="0"/>
              <a:t>algorithm</a:t>
            </a:r>
            <a:br>
              <a:rPr lang="en-US" sz="2800" dirty="0"/>
            </a:br>
            <a:endParaRPr lang="en-US" sz="2800" dirty="0"/>
          </a:p>
          <a:p>
            <a:r>
              <a:rPr lang="en-US" sz="2800" dirty="0"/>
              <a:t>Original algorithm found the shortest path between two given nodes, </a:t>
            </a:r>
          </a:p>
          <a:p>
            <a:r>
              <a:rPr lang="en-US" sz="2800" dirty="0"/>
              <a:t>A more common variant finds shortest paths from the source to all other nodes in the graph</a:t>
            </a:r>
          </a:p>
          <a:p>
            <a:pPr lvl="1"/>
            <a:r>
              <a:rPr lang="en-US" sz="2400" dirty="0"/>
              <a:t>Producing a </a:t>
            </a:r>
            <a:r>
              <a:rPr lang="en-US" sz="2400" b="1" dirty="0">
                <a:solidFill>
                  <a:srgbClr val="740000"/>
                </a:solidFill>
              </a:rPr>
              <a:t>shortest-path tree</a:t>
            </a:r>
          </a:p>
        </p:txBody>
      </p:sp>
      <p:sp>
        <p:nvSpPr>
          <p:cNvPr id="4" name="Slide Number Placeholder 3">
            <a:extLst>
              <a:ext uri="{FF2B5EF4-FFF2-40B4-BE49-F238E27FC236}">
                <a16:creationId xmlns:a16="http://schemas.microsoft.com/office/drawing/2014/main" id="{D937AF53-EB35-4983-A07A-54ADA0D19E0B}"/>
              </a:ext>
            </a:extLst>
          </p:cNvPr>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677511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A538-8C32-4076-AE55-2EC7BEC72471}"/>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70C70871-ECC6-4A81-81F3-AA7A637304A0}"/>
              </a:ext>
            </a:extLst>
          </p:cNvPr>
          <p:cNvSpPr>
            <a:spLocks noGrp="1"/>
          </p:cNvSpPr>
          <p:nvPr>
            <p:ph idx="1"/>
          </p:nvPr>
        </p:nvSpPr>
        <p:spPr>
          <a:xfrm>
            <a:off x="457200" y="1489779"/>
            <a:ext cx="8229600" cy="4530725"/>
          </a:xfrm>
        </p:spPr>
        <p:txBody>
          <a:bodyPr/>
          <a:lstStyle/>
          <a:p>
            <a:r>
              <a:rPr lang="en-US" sz="2800" dirty="0"/>
              <a:t>The algorithm can be considered as BFS while using a </a:t>
            </a:r>
            <a:r>
              <a:rPr lang="en-US" sz="2800" dirty="0">
                <a:solidFill>
                  <a:srgbClr val="740000"/>
                </a:solidFill>
              </a:rPr>
              <a:t>priority queue </a:t>
            </a:r>
            <a:r>
              <a:rPr lang="en-US" sz="2800" dirty="0"/>
              <a:t>(instead of a regular queue)</a:t>
            </a:r>
          </a:p>
          <a:p>
            <a:endParaRPr lang="en-US" sz="2800" dirty="0"/>
          </a:p>
          <a:p>
            <a:r>
              <a:rPr lang="en-US" sz="2800" dirty="0"/>
              <a:t>In a priority queue, each item is associated with a priority value</a:t>
            </a:r>
            <a:br>
              <a:rPr lang="en-US" sz="2800" dirty="0"/>
            </a:br>
            <a:endParaRPr lang="en-US" sz="2800" dirty="0"/>
          </a:p>
          <a:p>
            <a:r>
              <a:rPr lang="en-US" sz="2800" dirty="0"/>
              <a:t>Items are ordered by their priority so that the item with the highest priority is at the front of the queue</a:t>
            </a:r>
            <a:br>
              <a:rPr lang="en-US" sz="2400" b="1" dirty="0"/>
            </a:br>
            <a:endParaRPr lang="en-US" sz="2400" b="1" dirty="0"/>
          </a:p>
          <a:p>
            <a:endParaRPr lang="en-US" sz="2400" dirty="0"/>
          </a:p>
          <a:p>
            <a:endParaRPr lang="en-US" sz="2800" dirty="0"/>
          </a:p>
        </p:txBody>
      </p:sp>
      <p:sp>
        <p:nvSpPr>
          <p:cNvPr id="4" name="Slide Number Placeholder 3">
            <a:extLst>
              <a:ext uri="{FF2B5EF4-FFF2-40B4-BE49-F238E27FC236}">
                <a16:creationId xmlns:a16="http://schemas.microsoft.com/office/drawing/2014/main" id="{D937AF53-EB35-4983-A07A-54ADA0D19E0B}"/>
              </a:ext>
            </a:extLst>
          </p:cNvPr>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1114282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A538-8C32-4076-AE55-2EC7BEC72471}"/>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70C70871-ECC6-4A81-81F3-AA7A637304A0}"/>
              </a:ext>
            </a:extLst>
          </p:cNvPr>
          <p:cNvSpPr>
            <a:spLocks noGrp="1"/>
          </p:cNvSpPr>
          <p:nvPr>
            <p:ph idx="1"/>
          </p:nvPr>
        </p:nvSpPr>
        <p:spPr>
          <a:xfrm>
            <a:off x="457200" y="1489779"/>
            <a:ext cx="8229600" cy="4530725"/>
          </a:xfrm>
        </p:spPr>
        <p:txBody>
          <a:bodyPr/>
          <a:lstStyle/>
          <a:p>
            <a:r>
              <a:rPr lang="en-US" sz="2800" dirty="0"/>
              <a:t>There are several implementations of Dijkstra’s algorithm</a:t>
            </a:r>
            <a:br>
              <a:rPr lang="en-US" sz="2800" dirty="0"/>
            </a:br>
            <a:endParaRPr lang="en-US" sz="2800" dirty="0"/>
          </a:p>
          <a:p>
            <a:r>
              <a:rPr lang="en-US" sz="2800" dirty="0"/>
              <a:t>We will be focusing on the priority queue implementation</a:t>
            </a:r>
            <a:br>
              <a:rPr lang="en-US" sz="2800" dirty="0"/>
            </a:br>
            <a:endParaRPr lang="en-US" sz="2800" dirty="0"/>
          </a:p>
          <a:p>
            <a:r>
              <a:rPr lang="en-US" sz="2800" dirty="0"/>
              <a:t>The complexity of the algorithm also depends on the chosen implementation</a:t>
            </a:r>
          </a:p>
        </p:txBody>
      </p:sp>
      <p:sp>
        <p:nvSpPr>
          <p:cNvPr id="4" name="Slide Number Placeholder 3">
            <a:extLst>
              <a:ext uri="{FF2B5EF4-FFF2-40B4-BE49-F238E27FC236}">
                <a16:creationId xmlns:a16="http://schemas.microsoft.com/office/drawing/2014/main" id="{D937AF53-EB35-4983-A07A-54ADA0D19E0B}"/>
              </a:ext>
            </a:extLst>
          </p:cNvPr>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1745836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3EB0-842D-4167-8D27-685C40D7E857}"/>
              </a:ext>
            </a:extLst>
          </p:cNvPr>
          <p:cNvSpPr>
            <a:spLocks noGrp="1"/>
          </p:cNvSpPr>
          <p:nvPr>
            <p:ph type="title"/>
          </p:nvPr>
        </p:nvSpPr>
        <p:spPr>
          <a:xfrm>
            <a:off x="457200" y="277813"/>
            <a:ext cx="8229600" cy="1139825"/>
          </a:xfrm>
        </p:spPr>
        <p:txBody>
          <a:bodyPr wrap="square" anchor="t">
            <a:normAutofit/>
          </a:bodyPr>
          <a:lstStyle/>
          <a:p>
            <a:r>
              <a:rPr lang="en-US" dirty="0"/>
              <a:t>Dijkstra’s Algorithm</a:t>
            </a:r>
          </a:p>
        </p:txBody>
      </p:sp>
      <p:pic>
        <p:nvPicPr>
          <p:cNvPr id="5" name="Picture 4" descr="Text&#10;&#10;Description automatically generated">
            <a:extLst>
              <a:ext uri="{FF2B5EF4-FFF2-40B4-BE49-F238E27FC236}">
                <a16:creationId xmlns:a16="http://schemas.microsoft.com/office/drawing/2014/main" id="{8E63392B-6E1D-4007-BDDD-9CFACC0ECA5D}"/>
              </a:ext>
            </a:extLst>
          </p:cNvPr>
          <p:cNvPicPr>
            <a:picLocks noChangeAspect="1"/>
          </p:cNvPicPr>
          <p:nvPr/>
        </p:nvPicPr>
        <p:blipFill>
          <a:blip r:embed="rId3"/>
          <a:stretch>
            <a:fillRect/>
          </a:stretch>
        </p:blipFill>
        <p:spPr>
          <a:xfrm>
            <a:off x="381000" y="1040029"/>
            <a:ext cx="4876800" cy="5660809"/>
          </a:xfrm>
          <a:prstGeom prst="rect">
            <a:avLst/>
          </a:prstGeom>
          <a:noFill/>
        </p:spPr>
      </p:pic>
      <p:sp>
        <p:nvSpPr>
          <p:cNvPr id="4" name="Slide Number Placeholder 3">
            <a:extLst>
              <a:ext uri="{FF2B5EF4-FFF2-40B4-BE49-F238E27FC236}">
                <a16:creationId xmlns:a16="http://schemas.microsoft.com/office/drawing/2014/main" id="{435678A7-C256-4A18-BCC0-75F7A316859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39</a:t>
            </a:fld>
            <a:endParaRPr lang="en-US"/>
          </a:p>
        </p:txBody>
      </p:sp>
      <p:pic>
        <p:nvPicPr>
          <p:cNvPr id="7" name="Picture 6">
            <a:extLst>
              <a:ext uri="{FF2B5EF4-FFF2-40B4-BE49-F238E27FC236}">
                <a16:creationId xmlns:a16="http://schemas.microsoft.com/office/drawing/2014/main" id="{CCAC8D01-7B1D-4A98-B9FA-C0F96F4F6F67}"/>
              </a:ext>
            </a:extLst>
          </p:cNvPr>
          <p:cNvPicPr>
            <a:picLocks noChangeAspect="1"/>
          </p:cNvPicPr>
          <p:nvPr/>
        </p:nvPicPr>
        <p:blipFill>
          <a:blip r:embed="rId4"/>
          <a:stretch>
            <a:fillRect/>
          </a:stretch>
        </p:blipFill>
        <p:spPr>
          <a:xfrm>
            <a:off x="5334000" y="1143000"/>
            <a:ext cx="3748801" cy="2084171"/>
          </a:xfrm>
          <a:prstGeom prst="rect">
            <a:avLst/>
          </a:prstGeom>
        </p:spPr>
      </p:pic>
    </p:spTree>
    <p:extLst>
      <p:ext uri="{BB962C8B-B14F-4D97-AF65-F5344CB8AC3E}">
        <p14:creationId xmlns:p14="http://schemas.microsoft.com/office/powerpoint/2010/main" val="411573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CBCB23-9969-44A2-B3F8-A117BE37B1E8}"/>
              </a:ext>
            </a:extLst>
          </p:cNvPr>
          <p:cNvPicPr>
            <a:picLocks noChangeAspect="1"/>
          </p:cNvPicPr>
          <p:nvPr/>
        </p:nvPicPr>
        <p:blipFill>
          <a:blip r:embed="rId3"/>
          <a:stretch>
            <a:fillRect/>
          </a:stretch>
        </p:blipFill>
        <p:spPr>
          <a:xfrm>
            <a:off x="829688" y="3079880"/>
            <a:ext cx="3396843" cy="2059046"/>
          </a:xfrm>
          <a:prstGeom prst="rect">
            <a:avLst/>
          </a:prstGeom>
        </p:spPr>
      </p:pic>
      <p:pic>
        <p:nvPicPr>
          <p:cNvPr id="6" name="Picture 5">
            <a:extLst>
              <a:ext uri="{FF2B5EF4-FFF2-40B4-BE49-F238E27FC236}">
                <a16:creationId xmlns:a16="http://schemas.microsoft.com/office/drawing/2014/main" id="{7A9C1F81-E0E9-4D88-925F-29CEA31467E8}"/>
              </a:ext>
            </a:extLst>
          </p:cNvPr>
          <p:cNvPicPr>
            <a:picLocks noChangeAspect="1"/>
          </p:cNvPicPr>
          <p:nvPr/>
        </p:nvPicPr>
        <p:blipFill>
          <a:blip r:embed="rId4"/>
          <a:stretch>
            <a:fillRect/>
          </a:stretch>
        </p:blipFill>
        <p:spPr>
          <a:xfrm>
            <a:off x="5867400" y="2590800"/>
            <a:ext cx="2438400" cy="3035560"/>
          </a:xfrm>
          <a:prstGeom prst="rect">
            <a:avLst/>
          </a:prstGeom>
        </p:spPr>
      </p:pic>
      <p:sp>
        <p:nvSpPr>
          <p:cNvPr id="2" name="Title 1">
            <a:extLst>
              <a:ext uri="{FF2B5EF4-FFF2-40B4-BE49-F238E27FC236}">
                <a16:creationId xmlns:a16="http://schemas.microsoft.com/office/drawing/2014/main" id="{483E4C22-C0DD-4934-9762-4A4E03865531}"/>
              </a:ext>
            </a:extLst>
          </p:cNvPr>
          <p:cNvSpPr>
            <a:spLocks noGrp="1"/>
          </p:cNvSpPr>
          <p:nvPr>
            <p:ph type="title"/>
          </p:nvPr>
        </p:nvSpPr>
        <p:spPr/>
        <p:txBody>
          <a:bodyPr/>
          <a:lstStyle/>
          <a:p>
            <a:r>
              <a:rPr lang="en-US" dirty="0"/>
              <a:t>Distances</a:t>
            </a:r>
          </a:p>
        </p:txBody>
      </p:sp>
      <p:sp>
        <p:nvSpPr>
          <p:cNvPr id="3" name="Content Placeholder 2">
            <a:extLst>
              <a:ext uri="{FF2B5EF4-FFF2-40B4-BE49-F238E27FC236}">
                <a16:creationId xmlns:a16="http://schemas.microsoft.com/office/drawing/2014/main" id="{749F716E-8415-4E35-B52C-7FFC9D757050}"/>
              </a:ext>
            </a:extLst>
          </p:cNvPr>
          <p:cNvSpPr>
            <a:spLocks noGrp="1"/>
          </p:cNvSpPr>
          <p:nvPr>
            <p:ph idx="1"/>
          </p:nvPr>
        </p:nvSpPr>
        <p:spPr/>
        <p:txBody>
          <a:bodyPr/>
          <a:lstStyle/>
          <a:p>
            <a:r>
              <a:rPr lang="en-US" dirty="0"/>
              <a:t>Vertex C is reachable from S by traversing just one edge, while the DFS Tree shows a path of length 3</a:t>
            </a:r>
            <a:endParaRPr lang="en-US" dirty="0">
              <a:cs typeface="Arial"/>
            </a:endParaRPr>
          </a:p>
        </p:txBody>
      </p:sp>
      <p:sp>
        <p:nvSpPr>
          <p:cNvPr id="4" name="Slide Number Placeholder 3">
            <a:extLst>
              <a:ext uri="{FF2B5EF4-FFF2-40B4-BE49-F238E27FC236}">
                <a16:creationId xmlns:a16="http://schemas.microsoft.com/office/drawing/2014/main" id="{52F0032C-0215-4578-96D3-4766D21750ED}"/>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Arrow: Right 6">
            <a:extLst>
              <a:ext uri="{FF2B5EF4-FFF2-40B4-BE49-F238E27FC236}">
                <a16:creationId xmlns:a16="http://schemas.microsoft.com/office/drawing/2014/main" id="{1977A7AC-0CA9-4631-9238-0FA725C193FF}"/>
              </a:ext>
            </a:extLst>
          </p:cNvPr>
          <p:cNvSpPr/>
          <p:nvPr/>
        </p:nvSpPr>
        <p:spPr>
          <a:xfrm>
            <a:off x="4482139" y="3841880"/>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B45E8C0-B29B-4CA9-9150-448E6F9CA825}"/>
              </a:ext>
            </a:extLst>
          </p:cNvPr>
          <p:cNvSpPr txBox="1"/>
          <p:nvPr/>
        </p:nvSpPr>
        <p:spPr>
          <a:xfrm>
            <a:off x="1365450" y="5593687"/>
            <a:ext cx="2325317" cy="461665"/>
          </a:xfrm>
          <a:prstGeom prst="rect">
            <a:avLst/>
          </a:prstGeom>
          <a:solidFill>
            <a:srgbClr val="F5C3C3"/>
          </a:solidFill>
          <a:ln>
            <a:solidFill>
              <a:srgbClr val="740000"/>
            </a:solidFill>
          </a:ln>
        </p:spPr>
        <p:txBody>
          <a:bodyPr wrap="none" rtlCol="0">
            <a:spAutoFit/>
          </a:bodyPr>
          <a:lstStyle/>
          <a:p>
            <a:r>
              <a:rPr lang="en-US" sz="2400" dirty="0"/>
              <a:t>A sample graph</a:t>
            </a:r>
          </a:p>
        </p:txBody>
      </p:sp>
      <p:sp>
        <p:nvSpPr>
          <p:cNvPr id="10" name="TextBox 9">
            <a:extLst>
              <a:ext uri="{FF2B5EF4-FFF2-40B4-BE49-F238E27FC236}">
                <a16:creationId xmlns:a16="http://schemas.microsoft.com/office/drawing/2014/main" id="{30A4D486-B65C-4588-8AEE-A41E2D7EEF69}"/>
              </a:ext>
            </a:extLst>
          </p:cNvPr>
          <p:cNvSpPr txBox="1"/>
          <p:nvPr/>
        </p:nvSpPr>
        <p:spPr>
          <a:xfrm>
            <a:off x="6131531" y="5593687"/>
            <a:ext cx="1910138" cy="461665"/>
          </a:xfrm>
          <a:prstGeom prst="rect">
            <a:avLst/>
          </a:prstGeom>
          <a:solidFill>
            <a:srgbClr val="F5C3C3"/>
          </a:solidFill>
          <a:ln>
            <a:solidFill>
              <a:srgbClr val="740000"/>
            </a:solidFill>
          </a:ln>
        </p:spPr>
        <p:txBody>
          <a:bodyPr wrap="none" rtlCol="0">
            <a:spAutoFit/>
          </a:bodyPr>
          <a:lstStyle/>
          <a:p>
            <a:r>
              <a:rPr lang="en-US" sz="2400" dirty="0"/>
              <a:t>Its DFS Tree</a:t>
            </a:r>
          </a:p>
        </p:txBody>
      </p:sp>
    </p:spTree>
    <p:extLst>
      <p:ext uri="{BB962C8B-B14F-4D97-AF65-F5344CB8AC3E}">
        <p14:creationId xmlns:p14="http://schemas.microsoft.com/office/powerpoint/2010/main" val="4181921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3EB0-842D-4167-8D27-685C40D7E857}"/>
              </a:ext>
            </a:extLst>
          </p:cNvPr>
          <p:cNvSpPr>
            <a:spLocks noGrp="1"/>
          </p:cNvSpPr>
          <p:nvPr>
            <p:ph type="title"/>
          </p:nvPr>
        </p:nvSpPr>
        <p:spPr>
          <a:xfrm>
            <a:off x="457200" y="277813"/>
            <a:ext cx="8229600" cy="1139825"/>
          </a:xfrm>
        </p:spPr>
        <p:txBody>
          <a:bodyPr wrap="square" anchor="t">
            <a:normAutofit/>
          </a:bodyPr>
          <a:lstStyle/>
          <a:p>
            <a:r>
              <a:rPr lang="en-US" dirty="0"/>
              <a:t>Dijkstra’s Algorithm</a:t>
            </a:r>
          </a:p>
        </p:txBody>
      </p:sp>
      <p:pic>
        <p:nvPicPr>
          <p:cNvPr id="5" name="Picture 4" descr="Text&#10;&#10;Description automatically generated">
            <a:extLst>
              <a:ext uri="{FF2B5EF4-FFF2-40B4-BE49-F238E27FC236}">
                <a16:creationId xmlns:a16="http://schemas.microsoft.com/office/drawing/2014/main" id="{8E63392B-6E1D-4007-BDDD-9CFACC0ECA5D}"/>
              </a:ext>
            </a:extLst>
          </p:cNvPr>
          <p:cNvPicPr>
            <a:picLocks noChangeAspect="1"/>
          </p:cNvPicPr>
          <p:nvPr/>
        </p:nvPicPr>
        <p:blipFill>
          <a:blip r:embed="rId3"/>
          <a:stretch>
            <a:fillRect/>
          </a:stretch>
        </p:blipFill>
        <p:spPr>
          <a:xfrm>
            <a:off x="381000" y="1040029"/>
            <a:ext cx="4876800" cy="5660809"/>
          </a:xfrm>
          <a:prstGeom prst="rect">
            <a:avLst/>
          </a:prstGeom>
          <a:noFill/>
        </p:spPr>
      </p:pic>
      <p:sp>
        <p:nvSpPr>
          <p:cNvPr id="4" name="Slide Number Placeholder 3">
            <a:extLst>
              <a:ext uri="{FF2B5EF4-FFF2-40B4-BE49-F238E27FC236}">
                <a16:creationId xmlns:a16="http://schemas.microsoft.com/office/drawing/2014/main" id="{435678A7-C256-4A18-BCC0-75F7A316859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40</a:t>
            </a:fld>
            <a:endParaRPr lang="en-US"/>
          </a:p>
        </p:txBody>
      </p:sp>
      <p:pic>
        <p:nvPicPr>
          <p:cNvPr id="7" name="Picture 6">
            <a:extLst>
              <a:ext uri="{FF2B5EF4-FFF2-40B4-BE49-F238E27FC236}">
                <a16:creationId xmlns:a16="http://schemas.microsoft.com/office/drawing/2014/main" id="{CCAC8D01-7B1D-4A98-B9FA-C0F96F4F6F67}"/>
              </a:ext>
            </a:extLst>
          </p:cNvPr>
          <p:cNvPicPr>
            <a:picLocks noChangeAspect="1"/>
          </p:cNvPicPr>
          <p:nvPr/>
        </p:nvPicPr>
        <p:blipFill>
          <a:blip r:embed="rId4"/>
          <a:stretch>
            <a:fillRect/>
          </a:stretch>
        </p:blipFill>
        <p:spPr>
          <a:xfrm>
            <a:off x="5334000" y="1143000"/>
            <a:ext cx="3748801" cy="2084171"/>
          </a:xfrm>
          <a:prstGeom prst="rect">
            <a:avLst/>
          </a:prstGeom>
        </p:spPr>
      </p:pic>
      <p:pic>
        <p:nvPicPr>
          <p:cNvPr id="8" name="Picture 7">
            <a:extLst>
              <a:ext uri="{FF2B5EF4-FFF2-40B4-BE49-F238E27FC236}">
                <a16:creationId xmlns:a16="http://schemas.microsoft.com/office/drawing/2014/main" id="{DFE0EAC9-AC28-4571-B81D-4ECF12442FD5}"/>
              </a:ext>
            </a:extLst>
          </p:cNvPr>
          <p:cNvPicPr>
            <a:picLocks noChangeAspect="1"/>
          </p:cNvPicPr>
          <p:nvPr/>
        </p:nvPicPr>
        <p:blipFill>
          <a:blip r:embed="rId5"/>
          <a:stretch>
            <a:fillRect/>
          </a:stretch>
        </p:blipFill>
        <p:spPr>
          <a:xfrm>
            <a:off x="6172200" y="4072038"/>
            <a:ext cx="2249663" cy="1378827"/>
          </a:xfrm>
          <a:prstGeom prst="rect">
            <a:avLst/>
          </a:prstGeom>
        </p:spPr>
      </p:pic>
    </p:spTree>
    <p:extLst>
      <p:ext uri="{BB962C8B-B14F-4D97-AF65-F5344CB8AC3E}">
        <p14:creationId xmlns:p14="http://schemas.microsoft.com/office/powerpoint/2010/main" val="3024431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3EB0-842D-4167-8D27-685C40D7E857}"/>
              </a:ext>
            </a:extLst>
          </p:cNvPr>
          <p:cNvSpPr>
            <a:spLocks noGrp="1"/>
          </p:cNvSpPr>
          <p:nvPr>
            <p:ph type="title"/>
          </p:nvPr>
        </p:nvSpPr>
        <p:spPr>
          <a:xfrm>
            <a:off x="457200" y="277813"/>
            <a:ext cx="8229600" cy="1139825"/>
          </a:xfrm>
        </p:spPr>
        <p:txBody>
          <a:bodyPr wrap="square" anchor="t">
            <a:normAutofit/>
          </a:bodyPr>
          <a:lstStyle/>
          <a:p>
            <a:r>
              <a:rPr lang="en-US" dirty="0"/>
              <a:t>Dijkstra’s Algorithm</a:t>
            </a:r>
          </a:p>
        </p:txBody>
      </p:sp>
      <p:pic>
        <p:nvPicPr>
          <p:cNvPr id="5" name="Picture 4" descr="Text&#10;&#10;Description automatically generated">
            <a:extLst>
              <a:ext uri="{FF2B5EF4-FFF2-40B4-BE49-F238E27FC236}">
                <a16:creationId xmlns:a16="http://schemas.microsoft.com/office/drawing/2014/main" id="{8E63392B-6E1D-4007-BDDD-9CFACC0ECA5D}"/>
              </a:ext>
            </a:extLst>
          </p:cNvPr>
          <p:cNvPicPr>
            <a:picLocks noChangeAspect="1"/>
          </p:cNvPicPr>
          <p:nvPr/>
        </p:nvPicPr>
        <p:blipFill>
          <a:blip r:embed="rId3"/>
          <a:stretch>
            <a:fillRect/>
          </a:stretch>
        </p:blipFill>
        <p:spPr>
          <a:xfrm>
            <a:off x="381000" y="1040029"/>
            <a:ext cx="4876800" cy="5660809"/>
          </a:xfrm>
          <a:prstGeom prst="rect">
            <a:avLst/>
          </a:prstGeom>
          <a:noFill/>
        </p:spPr>
      </p:pic>
      <p:sp>
        <p:nvSpPr>
          <p:cNvPr id="4" name="Slide Number Placeholder 3">
            <a:extLst>
              <a:ext uri="{FF2B5EF4-FFF2-40B4-BE49-F238E27FC236}">
                <a16:creationId xmlns:a16="http://schemas.microsoft.com/office/drawing/2014/main" id="{435678A7-C256-4A18-BCC0-75F7A316859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41</a:t>
            </a:fld>
            <a:endParaRPr lang="en-US"/>
          </a:p>
        </p:txBody>
      </p:sp>
      <p:pic>
        <p:nvPicPr>
          <p:cNvPr id="7" name="Picture 6">
            <a:extLst>
              <a:ext uri="{FF2B5EF4-FFF2-40B4-BE49-F238E27FC236}">
                <a16:creationId xmlns:a16="http://schemas.microsoft.com/office/drawing/2014/main" id="{CCAC8D01-7B1D-4A98-B9FA-C0F96F4F6F67}"/>
              </a:ext>
            </a:extLst>
          </p:cNvPr>
          <p:cNvPicPr>
            <a:picLocks noChangeAspect="1"/>
          </p:cNvPicPr>
          <p:nvPr/>
        </p:nvPicPr>
        <p:blipFill>
          <a:blip r:embed="rId4"/>
          <a:stretch>
            <a:fillRect/>
          </a:stretch>
        </p:blipFill>
        <p:spPr>
          <a:xfrm>
            <a:off x="5334000" y="1143000"/>
            <a:ext cx="3748801" cy="2084171"/>
          </a:xfrm>
          <a:prstGeom prst="rect">
            <a:avLst/>
          </a:prstGeom>
        </p:spPr>
      </p:pic>
      <p:pic>
        <p:nvPicPr>
          <p:cNvPr id="6" name="Picture 5">
            <a:extLst>
              <a:ext uri="{FF2B5EF4-FFF2-40B4-BE49-F238E27FC236}">
                <a16:creationId xmlns:a16="http://schemas.microsoft.com/office/drawing/2014/main" id="{8185E6CF-651B-4087-A518-40A8C0B0A81F}"/>
              </a:ext>
            </a:extLst>
          </p:cNvPr>
          <p:cNvPicPr>
            <a:picLocks noChangeAspect="1"/>
          </p:cNvPicPr>
          <p:nvPr/>
        </p:nvPicPr>
        <p:blipFill>
          <a:blip r:embed="rId5"/>
          <a:stretch>
            <a:fillRect/>
          </a:stretch>
        </p:blipFill>
        <p:spPr>
          <a:xfrm>
            <a:off x="6181706" y="4127918"/>
            <a:ext cx="1971694" cy="1314462"/>
          </a:xfrm>
          <a:prstGeom prst="rect">
            <a:avLst/>
          </a:prstGeom>
        </p:spPr>
      </p:pic>
    </p:spTree>
    <p:extLst>
      <p:ext uri="{BB962C8B-B14F-4D97-AF65-F5344CB8AC3E}">
        <p14:creationId xmlns:p14="http://schemas.microsoft.com/office/powerpoint/2010/main" val="2909239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3EB0-842D-4167-8D27-685C40D7E857}"/>
              </a:ext>
            </a:extLst>
          </p:cNvPr>
          <p:cNvSpPr>
            <a:spLocks noGrp="1"/>
          </p:cNvSpPr>
          <p:nvPr>
            <p:ph type="title"/>
          </p:nvPr>
        </p:nvSpPr>
        <p:spPr>
          <a:xfrm>
            <a:off x="457200" y="277813"/>
            <a:ext cx="8229600" cy="1139825"/>
          </a:xfrm>
        </p:spPr>
        <p:txBody>
          <a:bodyPr wrap="square" anchor="t">
            <a:normAutofit/>
          </a:bodyPr>
          <a:lstStyle/>
          <a:p>
            <a:r>
              <a:rPr lang="en-US" dirty="0"/>
              <a:t>Dijkstra’s Algorithm</a:t>
            </a:r>
          </a:p>
        </p:txBody>
      </p:sp>
      <p:pic>
        <p:nvPicPr>
          <p:cNvPr id="5" name="Picture 4" descr="Text&#10;&#10;Description automatically generated">
            <a:extLst>
              <a:ext uri="{FF2B5EF4-FFF2-40B4-BE49-F238E27FC236}">
                <a16:creationId xmlns:a16="http://schemas.microsoft.com/office/drawing/2014/main" id="{8E63392B-6E1D-4007-BDDD-9CFACC0ECA5D}"/>
              </a:ext>
            </a:extLst>
          </p:cNvPr>
          <p:cNvPicPr>
            <a:picLocks noChangeAspect="1"/>
          </p:cNvPicPr>
          <p:nvPr/>
        </p:nvPicPr>
        <p:blipFill>
          <a:blip r:embed="rId3"/>
          <a:stretch>
            <a:fillRect/>
          </a:stretch>
        </p:blipFill>
        <p:spPr>
          <a:xfrm>
            <a:off x="381000" y="1040029"/>
            <a:ext cx="4876800" cy="5660809"/>
          </a:xfrm>
          <a:prstGeom prst="rect">
            <a:avLst/>
          </a:prstGeom>
          <a:noFill/>
        </p:spPr>
      </p:pic>
      <p:sp>
        <p:nvSpPr>
          <p:cNvPr id="4" name="Slide Number Placeholder 3">
            <a:extLst>
              <a:ext uri="{FF2B5EF4-FFF2-40B4-BE49-F238E27FC236}">
                <a16:creationId xmlns:a16="http://schemas.microsoft.com/office/drawing/2014/main" id="{435678A7-C256-4A18-BCC0-75F7A316859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42</a:t>
            </a:fld>
            <a:endParaRPr lang="en-US"/>
          </a:p>
        </p:txBody>
      </p:sp>
      <p:pic>
        <p:nvPicPr>
          <p:cNvPr id="7" name="Picture 6">
            <a:extLst>
              <a:ext uri="{FF2B5EF4-FFF2-40B4-BE49-F238E27FC236}">
                <a16:creationId xmlns:a16="http://schemas.microsoft.com/office/drawing/2014/main" id="{CCAC8D01-7B1D-4A98-B9FA-C0F96F4F6F67}"/>
              </a:ext>
            </a:extLst>
          </p:cNvPr>
          <p:cNvPicPr>
            <a:picLocks noChangeAspect="1"/>
          </p:cNvPicPr>
          <p:nvPr/>
        </p:nvPicPr>
        <p:blipFill>
          <a:blip r:embed="rId4"/>
          <a:stretch>
            <a:fillRect/>
          </a:stretch>
        </p:blipFill>
        <p:spPr>
          <a:xfrm>
            <a:off x="5334000" y="1143000"/>
            <a:ext cx="3748801" cy="2084171"/>
          </a:xfrm>
          <a:prstGeom prst="rect">
            <a:avLst/>
          </a:prstGeom>
        </p:spPr>
      </p:pic>
      <p:pic>
        <p:nvPicPr>
          <p:cNvPr id="3" name="Picture 2">
            <a:extLst>
              <a:ext uri="{FF2B5EF4-FFF2-40B4-BE49-F238E27FC236}">
                <a16:creationId xmlns:a16="http://schemas.microsoft.com/office/drawing/2014/main" id="{4CA8D574-28C8-47B5-B17C-7D50407FA86A}"/>
              </a:ext>
            </a:extLst>
          </p:cNvPr>
          <p:cNvPicPr>
            <a:picLocks noChangeAspect="1"/>
          </p:cNvPicPr>
          <p:nvPr/>
        </p:nvPicPr>
        <p:blipFill>
          <a:blip r:embed="rId5"/>
          <a:stretch>
            <a:fillRect/>
          </a:stretch>
        </p:blipFill>
        <p:spPr>
          <a:xfrm>
            <a:off x="6191866" y="4127918"/>
            <a:ext cx="1940296" cy="1282282"/>
          </a:xfrm>
          <a:prstGeom prst="rect">
            <a:avLst/>
          </a:prstGeom>
        </p:spPr>
      </p:pic>
    </p:spTree>
    <p:extLst>
      <p:ext uri="{BB962C8B-B14F-4D97-AF65-F5344CB8AC3E}">
        <p14:creationId xmlns:p14="http://schemas.microsoft.com/office/powerpoint/2010/main" val="372033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3EB0-842D-4167-8D27-685C40D7E857}"/>
              </a:ext>
            </a:extLst>
          </p:cNvPr>
          <p:cNvSpPr>
            <a:spLocks noGrp="1"/>
          </p:cNvSpPr>
          <p:nvPr>
            <p:ph type="title"/>
          </p:nvPr>
        </p:nvSpPr>
        <p:spPr>
          <a:xfrm>
            <a:off x="457200" y="277813"/>
            <a:ext cx="8229600" cy="1139825"/>
          </a:xfrm>
        </p:spPr>
        <p:txBody>
          <a:bodyPr wrap="square" anchor="t">
            <a:normAutofit/>
          </a:bodyPr>
          <a:lstStyle/>
          <a:p>
            <a:r>
              <a:rPr lang="en-US" dirty="0"/>
              <a:t>Dijkstra’s Algorithm</a:t>
            </a:r>
          </a:p>
        </p:txBody>
      </p:sp>
      <p:pic>
        <p:nvPicPr>
          <p:cNvPr id="5" name="Picture 4" descr="Text&#10;&#10;Description automatically generated">
            <a:extLst>
              <a:ext uri="{FF2B5EF4-FFF2-40B4-BE49-F238E27FC236}">
                <a16:creationId xmlns:a16="http://schemas.microsoft.com/office/drawing/2014/main" id="{8E63392B-6E1D-4007-BDDD-9CFACC0ECA5D}"/>
              </a:ext>
            </a:extLst>
          </p:cNvPr>
          <p:cNvPicPr>
            <a:picLocks noChangeAspect="1"/>
          </p:cNvPicPr>
          <p:nvPr/>
        </p:nvPicPr>
        <p:blipFill>
          <a:blip r:embed="rId3"/>
          <a:stretch>
            <a:fillRect/>
          </a:stretch>
        </p:blipFill>
        <p:spPr>
          <a:xfrm>
            <a:off x="381000" y="1040029"/>
            <a:ext cx="4876800" cy="5660809"/>
          </a:xfrm>
          <a:prstGeom prst="rect">
            <a:avLst/>
          </a:prstGeom>
          <a:noFill/>
        </p:spPr>
      </p:pic>
      <p:sp>
        <p:nvSpPr>
          <p:cNvPr id="4" name="Slide Number Placeholder 3">
            <a:extLst>
              <a:ext uri="{FF2B5EF4-FFF2-40B4-BE49-F238E27FC236}">
                <a16:creationId xmlns:a16="http://schemas.microsoft.com/office/drawing/2014/main" id="{435678A7-C256-4A18-BCC0-75F7A316859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43</a:t>
            </a:fld>
            <a:endParaRPr lang="en-US"/>
          </a:p>
        </p:txBody>
      </p:sp>
      <p:pic>
        <p:nvPicPr>
          <p:cNvPr id="7" name="Picture 6">
            <a:extLst>
              <a:ext uri="{FF2B5EF4-FFF2-40B4-BE49-F238E27FC236}">
                <a16:creationId xmlns:a16="http://schemas.microsoft.com/office/drawing/2014/main" id="{CCAC8D01-7B1D-4A98-B9FA-C0F96F4F6F67}"/>
              </a:ext>
            </a:extLst>
          </p:cNvPr>
          <p:cNvPicPr>
            <a:picLocks noChangeAspect="1"/>
          </p:cNvPicPr>
          <p:nvPr/>
        </p:nvPicPr>
        <p:blipFill>
          <a:blip r:embed="rId4"/>
          <a:stretch>
            <a:fillRect/>
          </a:stretch>
        </p:blipFill>
        <p:spPr>
          <a:xfrm>
            <a:off x="5334000" y="1143000"/>
            <a:ext cx="3748801" cy="2084171"/>
          </a:xfrm>
          <a:prstGeom prst="rect">
            <a:avLst/>
          </a:prstGeom>
        </p:spPr>
      </p:pic>
      <p:pic>
        <p:nvPicPr>
          <p:cNvPr id="3" name="Picture 2">
            <a:extLst>
              <a:ext uri="{FF2B5EF4-FFF2-40B4-BE49-F238E27FC236}">
                <a16:creationId xmlns:a16="http://schemas.microsoft.com/office/drawing/2014/main" id="{4CA8D574-28C8-47B5-B17C-7D50407FA86A}"/>
              </a:ext>
            </a:extLst>
          </p:cNvPr>
          <p:cNvPicPr>
            <a:picLocks noChangeAspect="1"/>
          </p:cNvPicPr>
          <p:nvPr/>
        </p:nvPicPr>
        <p:blipFill>
          <a:blip r:embed="rId5"/>
          <a:stretch>
            <a:fillRect/>
          </a:stretch>
        </p:blipFill>
        <p:spPr>
          <a:xfrm>
            <a:off x="6191866" y="4127918"/>
            <a:ext cx="1940296" cy="1282282"/>
          </a:xfrm>
          <a:prstGeom prst="rect">
            <a:avLst/>
          </a:prstGeom>
        </p:spPr>
      </p:pic>
    </p:spTree>
    <p:extLst>
      <p:ext uri="{BB962C8B-B14F-4D97-AF65-F5344CB8AC3E}">
        <p14:creationId xmlns:p14="http://schemas.microsoft.com/office/powerpoint/2010/main" val="2594369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3EB0-842D-4167-8D27-685C40D7E857}"/>
              </a:ext>
            </a:extLst>
          </p:cNvPr>
          <p:cNvSpPr>
            <a:spLocks noGrp="1"/>
          </p:cNvSpPr>
          <p:nvPr>
            <p:ph type="title"/>
          </p:nvPr>
        </p:nvSpPr>
        <p:spPr>
          <a:xfrm>
            <a:off x="457200" y="277813"/>
            <a:ext cx="8229600" cy="1139825"/>
          </a:xfrm>
        </p:spPr>
        <p:txBody>
          <a:bodyPr wrap="square" anchor="t">
            <a:normAutofit/>
          </a:bodyPr>
          <a:lstStyle/>
          <a:p>
            <a:r>
              <a:rPr lang="en-US" dirty="0"/>
              <a:t>Dijkstra’s Algorithm</a:t>
            </a:r>
          </a:p>
        </p:txBody>
      </p:sp>
      <p:pic>
        <p:nvPicPr>
          <p:cNvPr id="5" name="Picture 4" descr="Text&#10;&#10;Description automatically generated">
            <a:extLst>
              <a:ext uri="{FF2B5EF4-FFF2-40B4-BE49-F238E27FC236}">
                <a16:creationId xmlns:a16="http://schemas.microsoft.com/office/drawing/2014/main" id="{8E63392B-6E1D-4007-BDDD-9CFACC0ECA5D}"/>
              </a:ext>
            </a:extLst>
          </p:cNvPr>
          <p:cNvPicPr>
            <a:picLocks noChangeAspect="1"/>
          </p:cNvPicPr>
          <p:nvPr/>
        </p:nvPicPr>
        <p:blipFill>
          <a:blip r:embed="rId3"/>
          <a:stretch>
            <a:fillRect/>
          </a:stretch>
        </p:blipFill>
        <p:spPr>
          <a:xfrm>
            <a:off x="381000" y="1040029"/>
            <a:ext cx="4876800" cy="5660809"/>
          </a:xfrm>
          <a:prstGeom prst="rect">
            <a:avLst/>
          </a:prstGeom>
          <a:noFill/>
        </p:spPr>
      </p:pic>
      <p:sp>
        <p:nvSpPr>
          <p:cNvPr id="4" name="Slide Number Placeholder 3">
            <a:extLst>
              <a:ext uri="{FF2B5EF4-FFF2-40B4-BE49-F238E27FC236}">
                <a16:creationId xmlns:a16="http://schemas.microsoft.com/office/drawing/2014/main" id="{435678A7-C256-4A18-BCC0-75F7A316859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44</a:t>
            </a:fld>
            <a:endParaRPr lang="en-US"/>
          </a:p>
        </p:txBody>
      </p:sp>
      <p:pic>
        <p:nvPicPr>
          <p:cNvPr id="7" name="Picture 6">
            <a:extLst>
              <a:ext uri="{FF2B5EF4-FFF2-40B4-BE49-F238E27FC236}">
                <a16:creationId xmlns:a16="http://schemas.microsoft.com/office/drawing/2014/main" id="{CCAC8D01-7B1D-4A98-B9FA-C0F96F4F6F67}"/>
              </a:ext>
            </a:extLst>
          </p:cNvPr>
          <p:cNvPicPr>
            <a:picLocks noChangeAspect="1"/>
          </p:cNvPicPr>
          <p:nvPr/>
        </p:nvPicPr>
        <p:blipFill>
          <a:blip r:embed="rId4"/>
          <a:stretch>
            <a:fillRect/>
          </a:stretch>
        </p:blipFill>
        <p:spPr>
          <a:xfrm>
            <a:off x="5334000" y="1143000"/>
            <a:ext cx="3748801" cy="2084171"/>
          </a:xfrm>
          <a:prstGeom prst="rect">
            <a:avLst/>
          </a:prstGeom>
        </p:spPr>
      </p:pic>
      <p:pic>
        <p:nvPicPr>
          <p:cNvPr id="6" name="Picture 5">
            <a:extLst>
              <a:ext uri="{FF2B5EF4-FFF2-40B4-BE49-F238E27FC236}">
                <a16:creationId xmlns:a16="http://schemas.microsoft.com/office/drawing/2014/main" id="{2ECE677B-E36B-4092-BE44-2113B83EA40D}"/>
              </a:ext>
            </a:extLst>
          </p:cNvPr>
          <p:cNvPicPr>
            <a:picLocks noChangeAspect="1"/>
          </p:cNvPicPr>
          <p:nvPr/>
        </p:nvPicPr>
        <p:blipFill>
          <a:blip r:embed="rId5"/>
          <a:stretch>
            <a:fillRect/>
          </a:stretch>
        </p:blipFill>
        <p:spPr>
          <a:xfrm>
            <a:off x="5313680" y="3653819"/>
            <a:ext cx="3641474" cy="2163170"/>
          </a:xfrm>
          <a:prstGeom prst="rect">
            <a:avLst/>
          </a:prstGeom>
        </p:spPr>
      </p:pic>
      <p:sp>
        <p:nvSpPr>
          <p:cNvPr id="8" name="TextBox 7">
            <a:extLst>
              <a:ext uri="{FF2B5EF4-FFF2-40B4-BE49-F238E27FC236}">
                <a16:creationId xmlns:a16="http://schemas.microsoft.com/office/drawing/2014/main" id="{86D831A7-50F5-4351-B1A8-3261B0735AB8}"/>
              </a:ext>
            </a:extLst>
          </p:cNvPr>
          <p:cNvSpPr txBox="1"/>
          <p:nvPr/>
        </p:nvSpPr>
        <p:spPr>
          <a:xfrm>
            <a:off x="6685280" y="5897189"/>
            <a:ext cx="2108334" cy="369332"/>
          </a:xfrm>
          <a:prstGeom prst="rect">
            <a:avLst/>
          </a:prstGeom>
          <a:solidFill>
            <a:srgbClr val="F5C3C3"/>
          </a:solidFill>
          <a:ln>
            <a:solidFill>
              <a:srgbClr val="740000"/>
            </a:solidFill>
          </a:ln>
        </p:spPr>
        <p:txBody>
          <a:bodyPr wrap="none" rtlCol="0">
            <a:spAutoFit/>
          </a:bodyPr>
          <a:lstStyle/>
          <a:p>
            <a:r>
              <a:rPr lang="en-US" dirty="0"/>
              <a:t>Shortest Path Tree</a:t>
            </a:r>
          </a:p>
        </p:txBody>
      </p:sp>
    </p:spTree>
    <p:extLst>
      <p:ext uri="{BB962C8B-B14F-4D97-AF65-F5344CB8AC3E}">
        <p14:creationId xmlns:p14="http://schemas.microsoft.com/office/powerpoint/2010/main" val="3708080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3EB0-842D-4167-8D27-685C40D7E857}"/>
              </a:ext>
            </a:extLst>
          </p:cNvPr>
          <p:cNvSpPr>
            <a:spLocks noGrp="1"/>
          </p:cNvSpPr>
          <p:nvPr>
            <p:ph type="title"/>
          </p:nvPr>
        </p:nvSpPr>
        <p:spPr>
          <a:xfrm>
            <a:off x="457200" y="277813"/>
            <a:ext cx="8229600" cy="1139825"/>
          </a:xfrm>
        </p:spPr>
        <p:txBody>
          <a:bodyPr wrap="square" anchor="t">
            <a:normAutofit/>
          </a:bodyPr>
          <a:lstStyle/>
          <a:p>
            <a:r>
              <a:rPr lang="en-US" dirty="0"/>
              <a:t>Dijkstra’s Algorithm Complexity</a:t>
            </a:r>
          </a:p>
        </p:txBody>
      </p:sp>
      <p:pic>
        <p:nvPicPr>
          <p:cNvPr id="5" name="Picture 4" descr="Text&#10;&#10;Description automatically generated">
            <a:extLst>
              <a:ext uri="{FF2B5EF4-FFF2-40B4-BE49-F238E27FC236}">
                <a16:creationId xmlns:a16="http://schemas.microsoft.com/office/drawing/2014/main" id="{8E63392B-6E1D-4007-BDDD-9CFACC0ECA5D}"/>
              </a:ext>
            </a:extLst>
          </p:cNvPr>
          <p:cNvPicPr>
            <a:picLocks noChangeAspect="1"/>
          </p:cNvPicPr>
          <p:nvPr/>
        </p:nvPicPr>
        <p:blipFill>
          <a:blip r:embed="rId3"/>
          <a:stretch>
            <a:fillRect/>
          </a:stretch>
        </p:blipFill>
        <p:spPr>
          <a:xfrm>
            <a:off x="524885" y="1600200"/>
            <a:ext cx="3903230" cy="4530725"/>
          </a:xfrm>
          <a:prstGeom prst="rect">
            <a:avLst/>
          </a:prstGeom>
          <a:noFill/>
        </p:spPr>
      </p:pic>
      <p:sp>
        <p:nvSpPr>
          <p:cNvPr id="10" name="Content Placeholder 3">
            <a:extLst>
              <a:ext uri="{FF2B5EF4-FFF2-40B4-BE49-F238E27FC236}">
                <a16:creationId xmlns:a16="http://schemas.microsoft.com/office/drawing/2014/main" id="{A44EE8FD-39E2-4BF4-A1D4-5CA4C508A876}"/>
              </a:ext>
            </a:extLst>
          </p:cNvPr>
          <p:cNvSpPr>
            <a:spLocks noGrp="1"/>
          </p:cNvSpPr>
          <p:nvPr>
            <p:ph sz="half" idx="2"/>
          </p:nvPr>
        </p:nvSpPr>
        <p:spPr>
          <a:xfrm>
            <a:off x="4648200" y="1600200"/>
            <a:ext cx="4038600" cy="4530725"/>
          </a:xfrm>
        </p:spPr>
        <p:txBody>
          <a:bodyPr/>
          <a:lstStyle/>
          <a:p>
            <a:r>
              <a:rPr lang="en-US" sz="2400" dirty="0"/>
              <a:t>Depends on the underlying data structure used</a:t>
            </a:r>
            <a:br>
              <a:rPr lang="en-US" sz="2400" dirty="0"/>
            </a:br>
            <a:endParaRPr lang="en-US" sz="2400" dirty="0"/>
          </a:p>
          <a:p>
            <a:r>
              <a:rPr lang="en-US" sz="2400" dirty="0"/>
              <a:t>Which are the expensive operations in this code?</a:t>
            </a:r>
          </a:p>
          <a:p>
            <a:endParaRPr lang="en-US" sz="2400" dirty="0"/>
          </a:p>
          <a:p>
            <a:r>
              <a:rPr lang="en-US" sz="2400" dirty="0" err="1"/>
              <a:t>Extract_min</a:t>
            </a:r>
            <a:endParaRPr lang="en-US" sz="2400" dirty="0"/>
          </a:p>
          <a:p>
            <a:r>
              <a:rPr lang="en-US" sz="2400" dirty="0" err="1"/>
              <a:t>Add_with_priority</a:t>
            </a:r>
            <a:r>
              <a:rPr lang="en-US" sz="2400" dirty="0"/>
              <a:t> + </a:t>
            </a:r>
            <a:r>
              <a:rPr lang="en-US" sz="2400" dirty="0" err="1"/>
              <a:t>Decrease_priority</a:t>
            </a:r>
            <a:endParaRPr lang="en-US" sz="2400" dirty="0"/>
          </a:p>
          <a:p>
            <a:pPr lvl="1"/>
            <a:endParaRPr lang="en-US" sz="2000" dirty="0"/>
          </a:p>
        </p:txBody>
      </p:sp>
      <p:sp>
        <p:nvSpPr>
          <p:cNvPr id="4" name="Slide Number Placeholder 3">
            <a:extLst>
              <a:ext uri="{FF2B5EF4-FFF2-40B4-BE49-F238E27FC236}">
                <a16:creationId xmlns:a16="http://schemas.microsoft.com/office/drawing/2014/main" id="{435678A7-C256-4A18-BCC0-75F7A316859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45</a:t>
            </a:fld>
            <a:endParaRPr lang="en-US"/>
          </a:p>
        </p:txBody>
      </p:sp>
      <p:sp>
        <p:nvSpPr>
          <p:cNvPr id="3" name="Rectangle 2">
            <a:extLst>
              <a:ext uri="{FF2B5EF4-FFF2-40B4-BE49-F238E27FC236}">
                <a16:creationId xmlns:a16="http://schemas.microsoft.com/office/drawing/2014/main" id="{15C755C8-CF48-41C6-B8F7-0A5A09B055D4}"/>
              </a:ext>
            </a:extLst>
          </p:cNvPr>
          <p:cNvSpPr/>
          <p:nvPr/>
        </p:nvSpPr>
        <p:spPr>
          <a:xfrm>
            <a:off x="1447800" y="4343400"/>
            <a:ext cx="1676400" cy="228600"/>
          </a:xfrm>
          <a:prstGeom prst="rect">
            <a:avLst/>
          </a:prstGeom>
          <a:noFill/>
          <a:ln>
            <a:solidFill>
              <a:srgbClr val="7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C5C493-0E9A-4C47-AE0E-3A0E8AEB0E3A}"/>
              </a:ext>
            </a:extLst>
          </p:cNvPr>
          <p:cNvSpPr/>
          <p:nvPr/>
        </p:nvSpPr>
        <p:spPr>
          <a:xfrm>
            <a:off x="2023557" y="5486400"/>
            <a:ext cx="2404557" cy="228600"/>
          </a:xfrm>
          <a:prstGeom prst="rect">
            <a:avLst/>
          </a:prstGeom>
          <a:noFill/>
          <a:ln>
            <a:solidFill>
              <a:srgbClr val="7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58CED7-EB67-4757-B897-AD282E3205EB}"/>
              </a:ext>
            </a:extLst>
          </p:cNvPr>
          <p:cNvSpPr/>
          <p:nvPr/>
        </p:nvSpPr>
        <p:spPr>
          <a:xfrm>
            <a:off x="1447800" y="3543300"/>
            <a:ext cx="1676400" cy="228600"/>
          </a:xfrm>
          <a:prstGeom prst="rect">
            <a:avLst/>
          </a:prstGeom>
          <a:noFill/>
          <a:ln>
            <a:solidFill>
              <a:srgbClr val="7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82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3EB0-842D-4167-8D27-685C40D7E857}"/>
              </a:ext>
            </a:extLst>
          </p:cNvPr>
          <p:cNvSpPr>
            <a:spLocks noGrp="1"/>
          </p:cNvSpPr>
          <p:nvPr>
            <p:ph type="title"/>
          </p:nvPr>
        </p:nvSpPr>
        <p:spPr>
          <a:xfrm>
            <a:off x="457200" y="277813"/>
            <a:ext cx="8229600" cy="1139825"/>
          </a:xfrm>
        </p:spPr>
        <p:txBody>
          <a:bodyPr wrap="square" anchor="t">
            <a:normAutofit/>
          </a:bodyPr>
          <a:lstStyle/>
          <a:p>
            <a:r>
              <a:rPr lang="en-US" dirty="0"/>
              <a:t>Dijkstra’s Algorithm Complexity</a:t>
            </a:r>
          </a:p>
        </p:txBody>
      </p:sp>
      <p:pic>
        <p:nvPicPr>
          <p:cNvPr id="5" name="Picture 4" descr="Text&#10;&#10;Description automatically generated">
            <a:extLst>
              <a:ext uri="{FF2B5EF4-FFF2-40B4-BE49-F238E27FC236}">
                <a16:creationId xmlns:a16="http://schemas.microsoft.com/office/drawing/2014/main" id="{8E63392B-6E1D-4007-BDDD-9CFACC0ECA5D}"/>
              </a:ext>
            </a:extLst>
          </p:cNvPr>
          <p:cNvPicPr>
            <a:picLocks noChangeAspect="1"/>
          </p:cNvPicPr>
          <p:nvPr/>
        </p:nvPicPr>
        <p:blipFill>
          <a:blip r:embed="rId3"/>
          <a:stretch>
            <a:fillRect/>
          </a:stretch>
        </p:blipFill>
        <p:spPr>
          <a:xfrm>
            <a:off x="524885" y="1600200"/>
            <a:ext cx="3903230" cy="4530725"/>
          </a:xfrm>
          <a:prstGeom prst="rect">
            <a:avLst/>
          </a:prstGeom>
          <a:noFill/>
        </p:spPr>
      </p:pic>
      <mc:AlternateContent xmlns:mc="http://schemas.openxmlformats.org/markup-compatibility/2006">
        <mc:Choice xmlns:a14="http://schemas.microsoft.com/office/drawing/2010/main" Requires="a14">
          <p:sp>
            <p:nvSpPr>
              <p:cNvPr id="10" name="Content Placeholder 3">
                <a:extLst>
                  <a:ext uri="{FF2B5EF4-FFF2-40B4-BE49-F238E27FC236}">
                    <a16:creationId xmlns:a16="http://schemas.microsoft.com/office/drawing/2014/main" id="{A44EE8FD-39E2-4BF4-A1D4-5CA4C508A876}"/>
                  </a:ext>
                </a:extLst>
              </p:cNvPr>
              <p:cNvSpPr>
                <a:spLocks noGrp="1"/>
              </p:cNvSpPr>
              <p:nvPr>
                <p:ph sz="half" idx="2"/>
              </p:nvPr>
            </p:nvSpPr>
            <p:spPr>
              <a:xfrm>
                <a:off x="4648200" y="1600200"/>
                <a:ext cx="4038600" cy="4530725"/>
              </a:xfrm>
            </p:spPr>
            <p:txBody>
              <a:bodyPr/>
              <a:lstStyle/>
              <a:p>
                <a:r>
                  <a:rPr lang="en-US" sz="2400" dirty="0"/>
                  <a:t>How </a:t>
                </a:r>
                <a:r>
                  <a:rPr lang="en-US" sz="2400" b="1" dirty="0">
                    <a:solidFill>
                      <a:srgbClr val="740000"/>
                    </a:solidFill>
                  </a:rPr>
                  <a:t>many times </a:t>
                </a:r>
                <a:r>
                  <a:rPr lang="en-US" sz="2400" dirty="0"/>
                  <a:t>are these operations called?</a:t>
                </a:r>
                <a:br>
                  <a:rPr lang="en-US" sz="2400" dirty="0"/>
                </a:br>
                <a:endParaRPr lang="en-US" sz="2400" dirty="0"/>
              </a:p>
              <a:p>
                <a:pPr marL="0" indent="0">
                  <a:buNone/>
                </a:pPr>
                <a:endParaRPr lang="en-US" sz="2400" dirty="0"/>
              </a:p>
              <a:p>
                <a:r>
                  <a:rPr lang="en-US" sz="2400" dirty="0" err="1"/>
                  <a:t>Extract_min</a:t>
                </a:r>
                <a:r>
                  <a:rPr lang="en-US" sz="2400" dirty="0"/>
                  <a:t>()</a:t>
                </a:r>
              </a:p>
              <a:p>
                <a:pPr lvl="1"/>
                <a14:m>
                  <m:oMath xmlns:m="http://schemas.openxmlformats.org/officeDocument/2006/math">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e>
                    </m:d>
                  </m:oMath>
                </a14:m>
                <a:endParaRPr lang="en-US" sz="2000" b="0" dirty="0"/>
              </a:p>
              <a:p>
                <a:pPr lvl="1"/>
                <a:endParaRPr lang="en-US" sz="2000" dirty="0"/>
              </a:p>
              <a:p>
                <a:r>
                  <a:rPr lang="en-US" sz="2400" dirty="0"/>
                  <a:t>Add + </a:t>
                </a:r>
                <a:r>
                  <a:rPr lang="en-US" sz="2400" dirty="0" err="1"/>
                  <a:t>Decrease_priority</a:t>
                </a:r>
                <a:r>
                  <a:rPr lang="en-US" sz="2400" dirty="0"/>
                  <a:t>()</a:t>
                </a:r>
              </a:p>
              <a:p>
                <a:pPr lvl="1"/>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𝐸</m:t>
                        </m:r>
                      </m:e>
                    </m:d>
                    <m:r>
                      <a:rPr lang="en-US" sz="2000" b="0" i="1" smtClean="0">
                        <a:latin typeface="Cambria Math" panose="02040503050406030204" pitchFamily="18" charset="0"/>
                      </a:rPr>
                      <m:t>)</m:t>
                    </m:r>
                  </m:oMath>
                </a14:m>
                <a:endParaRPr lang="en-US" sz="2000" dirty="0"/>
              </a:p>
              <a:p>
                <a:endParaRPr lang="en-US" sz="2400" dirty="0"/>
              </a:p>
              <a:p>
                <a:pPr lvl="1"/>
                <a:endParaRPr lang="en-US" sz="2000" dirty="0"/>
              </a:p>
            </p:txBody>
          </p:sp>
        </mc:Choice>
        <mc:Fallback>
          <p:sp>
            <p:nvSpPr>
              <p:cNvPr id="10" name="Content Placeholder 3">
                <a:extLst>
                  <a:ext uri="{FF2B5EF4-FFF2-40B4-BE49-F238E27FC236}">
                    <a16:creationId xmlns:a16="http://schemas.microsoft.com/office/drawing/2014/main" id="{A44EE8FD-39E2-4BF4-A1D4-5CA4C508A876}"/>
                  </a:ext>
                </a:extLst>
              </p:cNvPr>
              <p:cNvSpPr>
                <a:spLocks noGrp="1" noRot="1" noChangeAspect="1" noMove="1" noResize="1" noEditPoints="1" noAdjustHandles="1" noChangeArrowheads="1" noChangeShapeType="1" noTextEdit="1"/>
              </p:cNvSpPr>
              <p:nvPr>
                <p:ph sz="half" idx="2"/>
              </p:nvPr>
            </p:nvSpPr>
            <p:spPr>
              <a:xfrm>
                <a:off x="4648200" y="1600200"/>
                <a:ext cx="4038600" cy="4530725"/>
              </a:xfrm>
              <a:blipFill>
                <a:blip r:embed="rId4"/>
                <a:stretch>
                  <a:fillRect l="-604" t="-942" r="-21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35678A7-C256-4A18-BCC0-75F7A316859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46</a:t>
            </a:fld>
            <a:endParaRPr lang="en-US"/>
          </a:p>
        </p:txBody>
      </p:sp>
    </p:spTree>
    <p:extLst>
      <p:ext uri="{BB962C8B-B14F-4D97-AF65-F5344CB8AC3E}">
        <p14:creationId xmlns:p14="http://schemas.microsoft.com/office/powerpoint/2010/main" val="1761648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3EB0-842D-4167-8D27-685C40D7E857}"/>
              </a:ext>
            </a:extLst>
          </p:cNvPr>
          <p:cNvSpPr>
            <a:spLocks noGrp="1"/>
          </p:cNvSpPr>
          <p:nvPr>
            <p:ph type="title"/>
          </p:nvPr>
        </p:nvSpPr>
        <p:spPr>
          <a:xfrm>
            <a:off x="457200" y="277813"/>
            <a:ext cx="8229600" cy="1139825"/>
          </a:xfrm>
        </p:spPr>
        <p:txBody>
          <a:bodyPr wrap="square" anchor="t">
            <a:normAutofit/>
          </a:bodyPr>
          <a:lstStyle/>
          <a:p>
            <a:r>
              <a:rPr lang="en-US" dirty="0"/>
              <a:t>Dijkstra’s Algorithm Complexity</a:t>
            </a:r>
          </a:p>
        </p:txBody>
      </p:sp>
      <p:pic>
        <p:nvPicPr>
          <p:cNvPr id="5" name="Picture 4" descr="Text&#10;&#10;Description automatically generated">
            <a:extLst>
              <a:ext uri="{FF2B5EF4-FFF2-40B4-BE49-F238E27FC236}">
                <a16:creationId xmlns:a16="http://schemas.microsoft.com/office/drawing/2014/main" id="{8E63392B-6E1D-4007-BDDD-9CFACC0ECA5D}"/>
              </a:ext>
            </a:extLst>
          </p:cNvPr>
          <p:cNvPicPr>
            <a:picLocks noChangeAspect="1"/>
          </p:cNvPicPr>
          <p:nvPr/>
        </p:nvPicPr>
        <p:blipFill>
          <a:blip r:embed="rId3"/>
          <a:stretch>
            <a:fillRect/>
          </a:stretch>
        </p:blipFill>
        <p:spPr>
          <a:xfrm>
            <a:off x="524885" y="1600200"/>
            <a:ext cx="3903230" cy="4530725"/>
          </a:xfrm>
          <a:prstGeom prst="rect">
            <a:avLst/>
          </a:prstGeom>
          <a:noFill/>
        </p:spPr>
      </p:pic>
      <mc:AlternateContent xmlns:mc="http://schemas.openxmlformats.org/markup-compatibility/2006">
        <mc:Choice xmlns:a14="http://schemas.microsoft.com/office/drawing/2010/main" Requires="a14">
          <p:sp>
            <p:nvSpPr>
              <p:cNvPr id="10" name="Content Placeholder 3">
                <a:extLst>
                  <a:ext uri="{FF2B5EF4-FFF2-40B4-BE49-F238E27FC236}">
                    <a16:creationId xmlns:a16="http://schemas.microsoft.com/office/drawing/2014/main" id="{A44EE8FD-39E2-4BF4-A1D4-5CA4C508A876}"/>
                  </a:ext>
                </a:extLst>
              </p:cNvPr>
              <p:cNvSpPr>
                <a:spLocks noGrp="1"/>
              </p:cNvSpPr>
              <p:nvPr>
                <p:ph sz="half" idx="2"/>
              </p:nvPr>
            </p:nvSpPr>
            <p:spPr>
              <a:xfrm>
                <a:off x="4648200" y="1600200"/>
                <a:ext cx="4038600" cy="4530725"/>
              </a:xfrm>
            </p:spPr>
            <p:txBody>
              <a:bodyPr/>
              <a:lstStyle/>
              <a:p>
                <a:r>
                  <a:rPr lang="en-US" sz="2000" dirty="0"/>
                  <a:t>If the underlying implementation is an </a:t>
                </a:r>
                <a:r>
                  <a:rPr lang="en-US" sz="2000" b="1" dirty="0">
                    <a:solidFill>
                      <a:srgbClr val="740000"/>
                    </a:solidFill>
                  </a:rPr>
                  <a:t>array</a:t>
                </a:r>
                <a:r>
                  <a:rPr lang="en-US" sz="2000" dirty="0"/>
                  <a:t>, what is the complexity?</a:t>
                </a:r>
              </a:p>
              <a:p>
                <a:endParaRPr lang="en-US" sz="2000" dirty="0"/>
              </a:p>
              <a:p>
                <a:r>
                  <a:rPr lang="en-US" sz="2000" dirty="0" err="1"/>
                  <a:t>Extract_min</a:t>
                </a:r>
                <a:r>
                  <a:rPr lang="en-US" sz="2000" dirty="0"/>
                  <a:t>()</a:t>
                </a:r>
              </a:p>
              <a:p>
                <a:pPr lvl="1"/>
                <a14:m>
                  <m:oMath xmlns:m="http://schemas.openxmlformats.org/officeDocument/2006/math">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e>
                    </m:d>
                  </m:oMath>
                </a14:m>
                <a:endParaRPr lang="en-US" sz="2000" b="0" dirty="0"/>
              </a:p>
              <a:p>
                <a:r>
                  <a:rPr lang="en-US" sz="2000" dirty="0"/>
                  <a:t>Add + </a:t>
                </a:r>
                <a:r>
                  <a:rPr lang="en-US" sz="2000" dirty="0" err="1"/>
                  <a:t>Decrease_priority</a:t>
                </a:r>
                <a:r>
                  <a:rPr lang="en-US" sz="2000" dirty="0"/>
                  <a:t>()</a:t>
                </a:r>
              </a:p>
              <a:p>
                <a:pPr lvl="1"/>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endParaRPr lang="en-US" sz="2000" dirty="0"/>
              </a:p>
              <a:p>
                <a:pPr lvl="1"/>
                <a:endParaRPr lang="en-US" sz="2000" dirty="0"/>
              </a:p>
              <a:p>
                <a:r>
                  <a:rPr lang="en-US" sz="2000" dirty="0"/>
                  <a:t>Overall Complexity</a:t>
                </a:r>
              </a:p>
              <a:p>
                <a:pPr lvl="1"/>
                <a14:m>
                  <m:oMath xmlns:m="http://schemas.openxmlformats.org/officeDocument/2006/math">
                    <m:r>
                      <a:rPr lang="en-US" sz="1600" i="1">
                        <a:latin typeface="Cambria Math" panose="02040503050406030204" pitchFamily="18" charset="0"/>
                      </a:rPr>
                      <m:t>𝑂</m:t>
                    </m:r>
                    <m:d>
                      <m:dPr>
                        <m:ctrlPr>
                          <a:rPr lang="en-US" sz="1600" i="1">
                            <a:latin typeface="Cambria Math" panose="02040503050406030204" pitchFamily="18" charset="0"/>
                          </a:rPr>
                        </m:ctrlPr>
                      </m:dPr>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e>
                    </m:d>
                  </m:oMath>
                </a14:m>
                <a:r>
                  <a:rPr lang="en-US" sz="1600" dirty="0"/>
                  <a:t>. </a:t>
                </a:r>
                <a14:m>
                  <m:oMath xmlns:m="http://schemas.openxmlformats.org/officeDocument/2006/math">
                    <m:r>
                      <a:rPr lang="en-US" sz="1600" i="1">
                        <a:latin typeface="Cambria Math" panose="02040503050406030204" pitchFamily="18" charset="0"/>
                      </a:rPr>
                      <m:t>𝑂</m:t>
                    </m:r>
                    <m:d>
                      <m:dPr>
                        <m:ctrlPr>
                          <a:rPr lang="en-US" sz="1600" i="1">
                            <a:latin typeface="Cambria Math" panose="02040503050406030204" pitchFamily="18" charset="0"/>
                          </a:rPr>
                        </m:ctrlPr>
                      </m:dPr>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e>
                    </m:d>
                  </m:oMath>
                </a14:m>
                <a:r>
                  <a:rPr lang="en-US" sz="1600" dirty="0"/>
                  <a:t> + </a:t>
                </a:r>
                <a14:m>
                  <m:oMath xmlns:m="http://schemas.openxmlformats.org/officeDocument/2006/math">
                    <m:r>
                      <a:rPr lang="en-US" sz="1600" i="1">
                        <a:latin typeface="Cambria Math" panose="02040503050406030204" pitchFamily="18" charset="0"/>
                      </a:rPr>
                      <m:t>𝑂</m:t>
                    </m:r>
                    <m:d>
                      <m:dPr>
                        <m:ctrlPr>
                          <a:rPr lang="en-US" sz="1600" i="1">
                            <a:latin typeface="Cambria Math" panose="02040503050406030204" pitchFamily="18" charset="0"/>
                          </a:rPr>
                        </m:ctrlPr>
                      </m:dPr>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𝐸</m:t>
                            </m:r>
                          </m:e>
                        </m:d>
                      </m:e>
                    </m:d>
                    <m:r>
                      <a:rPr lang="en-US" sz="1600" b="0" i="1" smtClean="0">
                        <a:latin typeface="Cambria Math" panose="02040503050406030204" pitchFamily="18" charset="0"/>
                      </a:rPr>
                      <m:t>.</m:t>
                    </m:r>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oMath>
                </a14:m>
                <a:endParaRPr lang="en-US" sz="1600" b="0" dirty="0"/>
              </a:p>
              <a:p>
                <a:pPr lvl="1"/>
                <a14:m>
                  <m:oMath xmlns:m="http://schemas.openxmlformats.org/officeDocument/2006/math">
                    <m:r>
                      <a:rPr lang="en-US" sz="1600" b="0" i="1" smtClean="0">
                        <a:latin typeface="Cambria Math" panose="02040503050406030204" pitchFamily="18" charset="0"/>
                      </a:rPr>
                      <m:t>𝑂</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𝑉</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oMath>
                </a14:m>
                <a:endParaRPr lang="en-US" sz="1600" dirty="0"/>
              </a:p>
              <a:p>
                <a:pPr lvl="1"/>
                <a:endParaRPr lang="en-US" sz="1600" dirty="0"/>
              </a:p>
              <a:p>
                <a:endParaRPr lang="en-US" sz="2000" dirty="0"/>
              </a:p>
              <a:p>
                <a:pPr lvl="1"/>
                <a:endParaRPr lang="en-US" sz="2000" dirty="0"/>
              </a:p>
            </p:txBody>
          </p:sp>
        </mc:Choice>
        <mc:Fallback>
          <p:sp>
            <p:nvSpPr>
              <p:cNvPr id="10" name="Content Placeholder 3">
                <a:extLst>
                  <a:ext uri="{FF2B5EF4-FFF2-40B4-BE49-F238E27FC236}">
                    <a16:creationId xmlns:a16="http://schemas.microsoft.com/office/drawing/2014/main" id="{A44EE8FD-39E2-4BF4-A1D4-5CA4C508A876}"/>
                  </a:ext>
                </a:extLst>
              </p:cNvPr>
              <p:cNvSpPr>
                <a:spLocks noGrp="1" noRot="1" noChangeAspect="1" noMove="1" noResize="1" noEditPoints="1" noAdjustHandles="1" noChangeArrowheads="1" noChangeShapeType="1" noTextEdit="1"/>
              </p:cNvSpPr>
              <p:nvPr>
                <p:ph sz="half" idx="2"/>
              </p:nvPr>
            </p:nvSpPr>
            <p:spPr>
              <a:xfrm>
                <a:off x="4648200" y="1600200"/>
                <a:ext cx="4038600" cy="4530725"/>
              </a:xfrm>
              <a:blipFill>
                <a:blip r:embed="rId4"/>
                <a:stretch>
                  <a:fillRect l="-151" t="-6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35678A7-C256-4A18-BCC0-75F7A316859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47</a:t>
            </a:fld>
            <a:endParaRPr lang="en-US"/>
          </a:p>
        </p:txBody>
      </p:sp>
    </p:spTree>
    <p:extLst>
      <p:ext uri="{BB962C8B-B14F-4D97-AF65-F5344CB8AC3E}">
        <p14:creationId xmlns:p14="http://schemas.microsoft.com/office/powerpoint/2010/main" val="183489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3EB0-842D-4167-8D27-685C40D7E857}"/>
              </a:ext>
            </a:extLst>
          </p:cNvPr>
          <p:cNvSpPr>
            <a:spLocks noGrp="1"/>
          </p:cNvSpPr>
          <p:nvPr>
            <p:ph type="title"/>
          </p:nvPr>
        </p:nvSpPr>
        <p:spPr>
          <a:xfrm>
            <a:off x="457200" y="277813"/>
            <a:ext cx="8229600" cy="1139825"/>
          </a:xfrm>
        </p:spPr>
        <p:txBody>
          <a:bodyPr wrap="square" anchor="t">
            <a:normAutofit/>
          </a:bodyPr>
          <a:lstStyle/>
          <a:p>
            <a:r>
              <a:rPr lang="en-US" dirty="0"/>
              <a:t>Dijkstra’s Algorithm Complexity</a:t>
            </a:r>
          </a:p>
        </p:txBody>
      </p:sp>
      <p:pic>
        <p:nvPicPr>
          <p:cNvPr id="5" name="Picture 4" descr="Text&#10;&#10;Description automatically generated">
            <a:extLst>
              <a:ext uri="{FF2B5EF4-FFF2-40B4-BE49-F238E27FC236}">
                <a16:creationId xmlns:a16="http://schemas.microsoft.com/office/drawing/2014/main" id="{8E63392B-6E1D-4007-BDDD-9CFACC0ECA5D}"/>
              </a:ext>
            </a:extLst>
          </p:cNvPr>
          <p:cNvPicPr>
            <a:picLocks noChangeAspect="1"/>
          </p:cNvPicPr>
          <p:nvPr/>
        </p:nvPicPr>
        <p:blipFill>
          <a:blip r:embed="rId3"/>
          <a:stretch>
            <a:fillRect/>
          </a:stretch>
        </p:blipFill>
        <p:spPr>
          <a:xfrm>
            <a:off x="524885" y="1600200"/>
            <a:ext cx="3903230" cy="4530725"/>
          </a:xfrm>
          <a:prstGeom prst="rect">
            <a:avLst/>
          </a:prstGeom>
          <a:noFill/>
        </p:spPr>
      </p:pic>
      <mc:AlternateContent xmlns:mc="http://schemas.openxmlformats.org/markup-compatibility/2006">
        <mc:Choice xmlns:a14="http://schemas.microsoft.com/office/drawing/2010/main" Requires="a14">
          <p:sp>
            <p:nvSpPr>
              <p:cNvPr id="10" name="Content Placeholder 3">
                <a:extLst>
                  <a:ext uri="{FF2B5EF4-FFF2-40B4-BE49-F238E27FC236}">
                    <a16:creationId xmlns:a16="http://schemas.microsoft.com/office/drawing/2014/main" id="{A44EE8FD-39E2-4BF4-A1D4-5CA4C508A876}"/>
                  </a:ext>
                </a:extLst>
              </p:cNvPr>
              <p:cNvSpPr>
                <a:spLocks noGrp="1"/>
              </p:cNvSpPr>
              <p:nvPr>
                <p:ph sz="half" idx="2"/>
              </p:nvPr>
            </p:nvSpPr>
            <p:spPr>
              <a:xfrm>
                <a:off x="4648200" y="1600200"/>
                <a:ext cx="4038600" cy="4530725"/>
              </a:xfrm>
            </p:spPr>
            <p:txBody>
              <a:bodyPr/>
              <a:lstStyle/>
              <a:p>
                <a:r>
                  <a:rPr lang="en-US" sz="2000" dirty="0"/>
                  <a:t>If the underlying implementation is a </a:t>
                </a:r>
                <a:r>
                  <a:rPr lang="en-US" sz="2000" b="1" dirty="0">
                    <a:solidFill>
                      <a:srgbClr val="740000"/>
                    </a:solidFill>
                  </a:rPr>
                  <a:t>binary heap</a:t>
                </a:r>
                <a:r>
                  <a:rPr lang="en-US" sz="2000" dirty="0"/>
                  <a:t>, what is the complexity?</a:t>
                </a:r>
              </a:p>
              <a:p>
                <a:endParaRPr lang="en-US" sz="2000" dirty="0"/>
              </a:p>
              <a:p>
                <a:r>
                  <a:rPr lang="en-US" sz="2000" dirty="0" err="1"/>
                  <a:t>Extract_min</a:t>
                </a:r>
                <a:r>
                  <a:rPr lang="en-US" sz="2000" dirty="0"/>
                  <a:t>()</a:t>
                </a:r>
              </a:p>
              <a:p>
                <a:pPr lvl="1"/>
                <a14:m>
                  <m:oMath xmlns:m="http://schemas.openxmlformats.org/officeDocument/2006/math">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e>
                        </m:func>
                      </m:e>
                    </m:d>
                  </m:oMath>
                </a14:m>
                <a:endParaRPr lang="en-US" sz="2000" b="0" dirty="0"/>
              </a:p>
              <a:p>
                <a:r>
                  <a:rPr lang="en-US" sz="2000" dirty="0"/>
                  <a:t>Add + </a:t>
                </a:r>
                <a:r>
                  <a:rPr lang="en-US" sz="2000" dirty="0" err="1"/>
                  <a:t>Decrease_priority</a:t>
                </a:r>
                <a:r>
                  <a:rPr lang="en-US" sz="2000" dirty="0"/>
                  <a:t>()</a:t>
                </a:r>
              </a:p>
              <a:p>
                <a:pPr lvl="1"/>
                <a14:m>
                  <m:oMath xmlns:m="http://schemas.openxmlformats.org/officeDocument/2006/math">
                    <m:r>
                      <a:rPr lang="en-US" sz="2000" i="1">
                        <a:latin typeface="Cambria Math" panose="02040503050406030204" pitchFamily="18" charset="0"/>
                      </a:rPr>
                      <m:t>𝑂</m:t>
                    </m:r>
                    <m:d>
                      <m:dPr>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r>
                              <a:rPr lang="en-US" sz="2000" i="1">
                                <a:latin typeface="Cambria Math" panose="02040503050406030204" pitchFamily="18" charset="0"/>
                              </a:rPr>
                              <m:t>|</m:t>
                            </m:r>
                            <m:r>
                              <a:rPr lang="en-US" sz="2000" i="1">
                                <a:latin typeface="Cambria Math" panose="02040503050406030204" pitchFamily="18" charset="0"/>
                              </a:rPr>
                              <m:t>𝑉</m:t>
                            </m:r>
                            <m:r>
                              <a:rPr lang="en-US" sz="2000" i="1">
                                <a:latin typeface="Cambria Math" panose="02040503050406030204" pitchFamily="18" charset="0"/>
                              </a:rPr>
                              <m:t>|</m:t>
                            </m:r>
                          </m:e>
                        </m:func>
                      </m:e>
                    </m:d>
                  </m:oMath>
                </a14:m>
                <a:endParaRPr lang="en-US" sz="2000" dirty="0"/>
              </a:p>
              <a:p>
                <a:pPr lvl="1"/>
                <a:endParaRPr lang="en-US" sz="2000" dirty="0"/>
              </a:p>
              <a:p>
                <a:r>
                  <a:rPr lang="en-US" sz="2000" dirty="0"/>
                  <a:t>Overall Complexity</a:t>
                </a:r>
              </a:p>
              <a:p>
                <a:pPr lvl="1"/>
                <a14:m>
                  <m:oMath xmlns:m="http://schemas.openxmlformats.org/officeDocument/2006/math">
                    <m:r>
                      <a:rPr lang="en-US" sz="1600" i="1">
                        <a:latin typeface="Cambria Math" panose="02040503050406030204" pitchFamily="18" charset="0"/>
                      </a:rPr>
                      <m:t>𝑂</m:t>
                    </m:r>
                    <m:d>
                      <m:dPr>
                        <m:ctrlPr>
                          <a:rPr lang="en-US" sz="1600" i="1">
                            <a:latin typeface="Cambria Math" panose="02040503050406030204" pitchFamily="18" charset="0"/>
                          </a:rPr>
                        </m:ctrlPr>
                      </m:dPr>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e>
                    </m:d>
                  </m:oMath>
                </a14:m>
                <a:r>
                  <a:rPr lang="en-US" sz="1600" dirty="0"/>
                  <a:t>.</a:t>
                </a:r>
                <a14:m>
                  <m:oMath xmlns:m="http://schemas.openxmlformats.org/officeDocument/2006/math">
                    <m:r>
                      <a:rPr lang="en-US" sz="1600" i="1">
                        <a:latin typeface="Cambria Math" panose="02040503050406030204" pitchFamily="18" charset="0"/>
                      </a:rPr>
                      <m:t>𝑂</m:t>
                    </m:r>
                    <m:d>
                      <m:dPr>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e>
                        </m:func>
                      </m:e>
                    </m:d>
                  </m:oMath>
                </a14:m>
                <a:r>
                  <a:rPr lang="en-US" sz="1600" dirty="0"/>
                  <a:t> + </a:t>
                </a:r>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𝑂</m:t>
                    </m:r>
                    <m:d>
                      <m:dPr>
                        <m:ctrlPr>
                          <a:rPr lang="en-US" sz="1600" i="1">
                            <a:latin typeface="Cambria Math" panose="02040503050406030204" pitchFamily="18" charset="0"/>
                          </a:rPr>
                        </m:ctrlPr>
                      </m:dPr>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𝐸</m:t>
                            </m:r>
                          </m:e>
                        </m:d>
                      </m:e>
                    </m:d>
                    <m:r>
                      <a:rPr lang="en-US" sz="1600" b="0" i="1" smtClean="0">
                        <a:latin typeface="Cambria Math" panose="02040503050406030204" pitchFamily="18" charset="0"/>
                      </a:rPr>
                      <m:t>.</m:t>
                    </m:r>
                    <m:r>
                      <a:rPr lang="en-US" sz="1600" i="1">
                        <a:latin typeface="Cambria Math" panose="02040503050406030204" pitchFamily="18" charset="0"/>
                      </a:rPr>
                      <m:t>𝑂</m:t>
                    </m:r>
                    <m:d>
                      <m:dPr>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e>
                        </m:func>
                      </m:e>
                    </m:d>
                  </m:oMath>
                </a14:m>
                <a:endParaRPr lang="en-US" sz="1600" dirty="0"/>
              </a:p>
              <a:p>
                <a:pPr lvl="1"/>
                <a14:m>
                  <m:oMath xmlns:m="http://schemas.openxmlformats.org/officeDocument/2006/math">
                    <m:r>
                      <a:rPr lang="en-US" sz="1600" i="1">
                        <a:latin typeface="Cambria Math" panose="02040503050406030204" pitchFamily="18" charset="0"/>
                      </a:rPr>
                      <m:t>𝑂</m:t>
                    </m:r>
                    <m:d>
                      <m:dPr>
                        <m:ctrlPr>
                          <a:rPr lang="en-US" sz="1600" i="1">
                            <a:latin typeface="Cambria Math" panose="02040503050406030204" pitchFamily="18" charset="0"/>
                          </a:rPr>
                        </m:ctrlPr>
                      </m:dPr>
                      <m:e>
                        <m:r>
                          <a:rPr lang="en-US" sz="1600" b="0" i="1" smtClean="0">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𝐸</m:t>
                            </m:r>
                          </m:e>
                        </m:d>
                        <m:r>
                          <a:rPr lang="en-US" sz="1600" b="0" i="1"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e>
                        </m:func>
                      </m:e>
                    </m:d>
                  </m:oMath>
                </a14:m>
                <a:endParaRPr lang="en-US" sz="1600" dirty="0"/>
              </a:p>
              <a:p>
                <a:pPr lvl="1"/>
                <a:endParaRPr lang="en-US" sz="1600" dirty="0"/>
              </a:p>
              <a:p>
                <a:endParaRPr lang="en-US" sz="2000" dirty="0"/>
              </a:p>
              <a:p>
                <a:pPr lvl="1"/>
                <a:endParaRPr lang="en-US" sz="2000" dirty="0"/>
              </a:p>
            </p:txBody>
          </p:sp>
        </mc:Choice>
        <mc:Fallback>
          <p:sp>
            <p:nvSpPr>
              <p:cNvPr id="10" name="Content Placeholder 3">
                <a:extLst>
                  <a:ext uri="{FF2B5EF4-FFF2-40B4-BE49-F238E27FC236}">
                    <a16:creationId xmlns:a16="http://schemas.microsoft.com/office/drawing/2014/main" id="{A44EE8FD-39E2-4BF4-A1D4-5CA4C508A876}"/>
                  </a:ext>
                </a:extLst>
              </p:cNvPr>
              <p:cNvSpPr>
                <a:spLocks noGrp="1" noRot="1" noChangeAspect="1" noMove="1" noResize="1" noEditPoints="1" noAdjustHandles="1" noChangeArrowheads="1" noChangeShapeType="1" noTextEdit="1"/>
              </p:cNvSpPr>
              <p:nvPr>
                <p:ph sz="half" idx="2"/>
              </p:nvPr>
            </p:nvSpPr>
            <p:spPr>
              <a:xfrm>
                <a:off x="4648200" y="1600200"/>
                <a:ext cx="4038600" cy="4530725"/>
              </a:xfrm>
              <a:blipFill>
                <a:blip r:embed="rId4"/>
                <a:stretch>
                  <a:fillRect l="-151" t="-6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35678A7-C256-4A18-BCC0-75F7A316859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48</a:t>
            </a:fld>
            <a:endParaRPr lang="en-US"/>
          </a:p>
        </p:txBody>
      </p:sp>
    </p:spTree>
    <p:extLst>
      <p:ext uri="{BB962C8B-B14F-4D97-AF65-F5344CB8AC3E}">
        <p14:creationId xmlns:p14="http://schemas.microsoft.com/office/powerpoint/2010/main" val="217246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0841222-FA1C-4DF0-AE1F-4049A3B894FF}"/>
              </a:ext>
            </a:extLst>
          </p:cNvPr>
          <p:cNvSpPr>
            <a:spLocks noGrp="1"/>
          </p:cNvSpPr>
          <p:nvPr>
            <p:ph type="title"/>
          </p:nvPr>
        </p:nvSpPr>
        <p:spPr>
          <a:xfrm>
            <a:off x="457200" y="277813"/>
            <a:ext cx="8229600" cy="1139825"/>
          </a:xfrm>
        </p:spPr>
        <p:txBody>
          <a:bodyPr/>
          <a:lstStyle/>
          <a:p>
            <a:r>
              <a:rPr lang="en-US" dirty="0"/>
              <a:t>Drawbacks of Dijkstra’s Algorithm </a:t>
            </a:r>
          </a:p>
        </p:txBody>
      </p:sp>
      <p:sp>
        <p:nvSpPr>
          <p:cNvPr id="12" name="Content Placeholder 2">
            <a:extLst>
              <a:ext uri="{FF2B5EF4-FFF2-40B4-BE49-F238E27FC236}">
                <a16:creationId xmlns:a16="http://schemas.microsoft.com/office/drawing/2014/main" id="{0AEF9AA5-16B1-4735-8CFF-950CBF28465D}"/>
              </a:ext>
            </a:extLst>
          </p:cNvPr>
          <p:cNvSpPr>
            <a:spLocks noGrp="1"/>
          </p:cNvSpPr>
          <p:nvPr>
            <p:ph idx="1"/>
          </p:nvPr>
        </p:nvSpPr>
        <p:spPr>
          <a:xfrm>
            <a:off x="457200" y="1600200"/>
            <a:ext cx="8229600" cy="4530725"/>
          </a:xfrm>
        </p:spPr>
        <p:txBody>
          <a:bodyPr/>
          <a:lstStyle/>
          <a:p>
            <a:r>
              <a:rPr lang="en-US" dirty="0"/>
              <a:t>It does not work for negative edges</a:t>
            </a:r>
            <a:br>
              <a:rPr lang="en-US" dirty="0"/>
            </a:br>
            <a:endParaRPr lang="en-US" dirty="0"/>
          </a:p>
          <a:p>
            <a:r>
              <a:rPr lang="en-US" dirty="0"/>
              <a:t>Why would you need negative edges in real-world applications?</a:t>
            </a:r>
          </a:p>
          <a:p>
            <a:pPr lvl="1"/>
            <a:r>
              <a:rPr lang="en-US" dirty="0"/>
              <a:t>Cashflow</a:t>
            </a:r>
          </a:p>
          <a:p>
            <a:pPr lvl="1"/>
            <a:r>
              <a:rPr lang="en-US" dirty="0"/>
              <a:t>Heat released/absorbed during a chemical reaction</a:t>
            </a:r>
          </a:p>
          <a:p>
            <a:pPr lvl="1"/>
            <a:r>
              <a:rPr lang="en-US" dirty="0"/>
              <a:t>Benefit of reaching place X – cost of reaching place X</a:t>
            </a:r>
          </a:p>
        </p:txBody>
      </p:sp>
      <p:sp>
        <p:nvSpPr>
          <p:cNvPr id="5" name="Slide Number Placeholder 4">
            <a:extLst>
              <a:ext uri="{FF2B5EF4-FFF2-40B4-BE49-F238E27FC236}">
                <a16:creationId xmlns:a16="http://schemas.microsoft.com/office/drawing/2014/main" id="{495198FD-F843-410A-A5B8-4A031990E8D9}"/>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49</a:t>
            </a:fld>
            <a:endParaRPr lang="en-US"/>
          </a:p>
        </p:txBody>
      </p:sp>
    </p:spTree>
    <p:extLst>
      <p:ext uri="{BB962C8B-B14F-4D97-AF65-F5344CB8AC3E}">
        <p14:creationId xmlns:p14="http://schemas.microsoft.com/office/powerpoint/2010/main" val="261933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CBCB23-9969-44A2-B3F8-A117BE37B1E8}"/>
              </a:ext>
            </a:extLst>
          </p:cNvPr>
          <p:cNvPicPr>
            <a:picLocks noChangeAspect="1"/>
          </p:cNvPicPr>
          <p:nvPr/>
        </p:nvPicPr>
        <p:blipFill>
          <a:blip r:embed="rId3"/>
          <a:stretch>
            <a:fillRect/>
          </a:stretch>
        </p:blipFill>
        <p:spPr>
          <a:xfrm>
            <a:off x="753488" y="3122658"/>
            <a:ext cx="3396843" cy="2059046"/>
          </a:xfrm>
          <a:prstGeom prst="rect">
            <a:avLst/>
          </a:prstGeom>
        </p:spPr>
      </p:pic>
      <p:pic>
        <p:nvPicPr>
          <p:cNvPr id="6" name="Picture 5">
            <a:extLst>
              <a:ext uri="{FF2B5EF4-FFF2-40B4-BE49-F238E27FC236}">
                <a16:creationId xmlns:a16="http://schemas.microsoft.com/office/drawing/2014/main" id="{7A9C1F81-E0E9-4D88-925F-29CEA31467E8}"/>
              </a:ext>
            </a:extLst>
          </p:cNvPr>
          <p:cNvPicPr>
            <a:picLocks noChangeAspect="1"/>
          </p:cNvPicPr>
          <p:nvPr/>
        </p:nvPicPr>
        <p:blipFill>
          <a:blip r:embed="rId4"/>
          <a:stretch>
            <a:fillRect/>
          </a:stretch>
        </p:blipFill>
        <p:spPr>
          <a:xfrm>
            <a:off x="5791200" y="2633578"/>
            <a:ext cx="2438400" cy="3035560"/>
          </a:xfrm>
          <a:prstGeom prst="rect">
            <a:avLst/>
          </a:prstGeom>
        </p:spPr>
      </p:pic>
      <p:sp>
        <p:nvSpPr>
          <p:cNvPr id="2" name="Title 1">
            <a:extLst>
              <a:ext uri="{FF2B5EF4-FFF2-40B4-BE49-F238E27FC236}">
                <a16:creationId xmlns:a16="http://schemas.microsoft.com/office/drawing/2014/main" id="{483E4C22-C0DD-4934-9762-4A4E03865531}"/>
              </a:ext>
            </a:extLst>
          </p:cNvPr>
          <p:cNvSpPr>
            <a:spLocks noGrp="1"/>
          </p:cNvSpPr>
          <p:nvPr>
            <p:ph type="title"/>
          </p:nvPr>
        </p:nvSpPr>
        <p:spPr/>
        <p:txBody>
          <a:bodyPr/>
          <a:lstStyle/>
          <a:p>
            <a:r>
              <a:rPr lang="en-US" dirty="0"/>
              <a:t>Shortest Paths</a:t>
            </a:r>
          </a:p>
        </p:txBody>
      </p:sp>
      <p:sp>
        <p:nvSpPr>
          <p:cNvPr id="3" name="Content Placeholder 2">
            <a:extLst>
              <a:ext uri="{FF2B5EF4-FFF2-40B4-BE49-F238E27FC236}">
                <a16:creationId xmlns:a16="http://schemas.microsoft.com/office/drawing/2014/main" id="{749F716E-8415-4E35-B52C-7FFC9D757050}"/>
              </a:ext>
            </a:extLst>
          </p:cNvPr>
          <p:cNvSpPr>
            <a:spLocks noGrp="1"/>
          </p:cNvSpPr>
          <p:nvPr>
            <p:ph idx="1"/>
          </p:nvPr>
        </p:nvSpPr>
        <p:spPr/>
        <p:txBody>
          <a:bodyPr/>
          <a:lstStyle/>
          <a:p>
            <a:r>
              <a:rPr lang="en-US" sz="2800" dirty="0"/>
              <a:t>Path lengths allow us to talk quantitatively about the extent to which different vertices of a graph are separated from each other</a:t>
            </a:r>
            <a:endParaRPr lang="en-US" sz="2800" dirty="0">
              <a:cs typeface="Arial"/>
            </a:endParaRPr>
          </a:p>
        </p:txBody>
      </p:sp>
      <p:sp>
        <p:nvSpPr>
          <p:cNvPr id="4" name="Slide Number Placeholder 3">
            <a:extLst>
              <a:ext uri="{FF2B5EF4-FFF2-40B4-BE49-F238E27FC236}">
                <a16:creationId xmlns:a16="http://schemas.microsoft.com/office/drawing/2014/main" id="{52F0032C-0215-4578-96D3-4766D21750ED}"/>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Arrow: Right 6">
            <a:extLst>
              <a:ext uri="{FF2B5EF4-FFF2-40B4-BE49-F238E27FC236}">
                <a16:creationId xmlns:a16="http://schemas.microsoft.com/office/drawing/2014/main" id="{1977A7AC-0CA9-4631-9238-0FA725C193FF}"/>
              </a:ext>
            </a:extLst>
          </p:cNvPr>
          <p:cNvSpPr/>
          <p:nvPr/>
        </p:nvSpPr>
        <p:spPr>
          <a:xfrm>
            <a:off x="4405939" y="3884658"/>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B45E8C0-B29B-4CA9-9150-448E6F9CA825}"/>
              </a:ext>
            </a:extLst>
          </p:cNvPr>
          <p:cNvSpPr txBox="1"/>
          <p:nvPr/>
        </p:nvSpPr>
        <p:spPr>
          <a:xfrm>
            <a:off x="1289250" y="5636465"/>
            <a:ext cx="2325317" cy="461665"/>
          </a:xfrm>
          <a:prstGeom prst="rect">
            <a:avLst/>
          </a:prstGeom>
          <a:solidFill>
            <a:srgbClr val="F5C3C3"/>
          </a:solidFill>
          <a:ln>
            <a:solidFill>
              <a:srgbClr val="740000"/>
            </a:solidFill>
          </a:ln>
        </p:spPr>
        <p:txBody>
          <a:bodyPr wrap="none" rtlCol="0">
            <a:spAutoFit/>
          </a:bodyPr>
          <a:lstStyle/>
          <a:p>
            <a:r>
              <a:rPr lang="en-US" sz="2400" dirty="0"/>
              <a:t>A sample graph</a:t>
            </a:r>
          </a:p>
        </p:txBody>
      </p:sp>
      <p:sp>
        <p:nvSpPr>
          <p:cNvPr id="10" name="TextBox 9">
            <a:extLst>
              <a:ext uri="{FF2B5EF4-FFF2-40B4-BE49-F238E27FC236}">
                <a16:creationId xmlns:a16="http://schemas.microsoft.com/office/drawing/2014/main" id="{30A4D486-B65C-4588-8AEE-A41E2D7EEF69}"/>
              </a:ext>
            </a:extLst>
          </p:cNvPr>
          <p:cNvSpPr txBox="1"/>
          <p:nvPr/>
        </p:nvSpPr>
        <p:spPr>
          <a:xfrm>
            <a:off x="6055331" y="5636465"/>
            <a:ext cx="1910138" cy="461665"/>
          </a:xfrm>
          <a:prstGeom prst="rect">
            <a:avLst/>
          </a:prstGeom>
          <a:solidFill>
            <a:srgbClr val="F5C3C3"/>
          </a:solidFill>
          <a:ln>
            <a:solidFill>
              <a:srgbClr val="740000"/>
            </a:solidFill>
          </a:ln>
        </p:spPr>
        <p:txBody>
          <a:bodyPr wrap="none" rtlCol="0">
            <a:spAutoFit/>
          </a:bodyPr>
          <a:lstStyle/>
          <a:p>
            <a:r>
              <a:rPr lang="en-US" sz="2400" dirty="0"/>
              <a:t>Its DFS Tree</a:t>
            </a:r>
          </a:p>
        </p:txBody>
      </p:sp>
    </p:spTree>
    <p:extLst>
      <p:ext uri="{BB962C8B-B14F-4D97-AF65-F5344CB8AC3E}">
        <p14:creationId xmlns:p14="http://schemas.microsoft.com/office/powerpoint/2010/main" val="39687950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FEAA-585E-4535-AB3E-A64D743E29CA}"/>
              </a:ext>
            </a:extLst>
          </p:cNvPr>
          <p:cNvSpPr>
            <a:spLocks noGrp="1"/>
          </p:cNvSpPr>
          <p:nvPr>
            <p:ph type="title"/>
          </p:nvPr>
        </p:nvSpPr>
        <p:spPr/>
        <p:txBody>
          <a:bodyPr/>
          <a:lstStyle/>
          <a:p>
            <a:r>
              <a:rPr lang="en-US" dirty="0"/>
              <a:t>Finding shortest paths in the presence of negative edges</a:t>
            </a:r>
          </a:p>
        </p:txBody>
      </p:sp>
      <p:sp>
        <p:nvSpPr>
          <p:cNvPr id="3" name="Content Placeholder 2">
            <a:extLst>
              <a:ext uri="{FF2B5EF4-FFF2-40B4-BE49-F238E27FC236}">
                <a16:creationId xmlns:a16="http://schemas.microsoft.com/office/drawing/2014/main" id="{A2E34893-9AF6-4415-AD7A-7FEFECA24691}"/>
              </a:ext>
            </a:extLst>
          </p:cNvPr>
          <p:cNvSpPr>
            <a:spLocks noGrp="1"/>
          </p:cNvSpPr>
          <p:nvPr>
            <p:ph idx="1"/>
          </p:nvPr>
        </p:nvSpPr>
        <p:spPr>
          <a:xfrm>
            <a:off x="457200" y="1712913"/>
            <a:ext cx="8229600" cy="4530725"/>
          </a:xfrm>
        </p:spPr>
        <p:txBody>
          <a:bodyPr/>
          <a:lstStyle/>
          <a:p>
            <a:r>
              <a:rPr lang="en-US" dirty="0"/>
              <a:t>The </a:t>
            </a:r>
            <a:r>
              <a:rPr lang="en-US" b="1" dirty="0">
                <a:solidFill>
                  <a:srgbClr val="740000"/>
                </a:solidFill>
              </a:rPr>
              <a:t>Bellman-Ford algorithm </a:t>
            </a:r>
            <a:r>
              <a:rPr lang="en-US" dirty="0"/>
              <a:t>is another algorithm to find shortest paths from a source node to all other nodes in a graph</a:t>
            </a:r>
            <a:br>
              <a:rPr lang="en-US" dirty="0"/>
            </a:br>
            <a:endParaRPr lang="en-US" dirty="0"/>
          </a:p>
          <a:p>
            <a:r>
              <a:rPr lang="en-US" dirty="0"/>
              <a:t>It is slower than </a:t>
            </a:r>
            <a:r>
              <a:rPr lang="en-US" dirty="0" err="1"/>
              <a:t>Dijsktra’s</a:t>
            </a:r>
            <a:r>
              <a:rPr lang="en-US" dirty="0"/>
              <a:t> algorithm</a:t>
            </a:r>
          </a:p>
          <a:p>
            <a:r>
              <a:rPr lang="en-US" dirty="0"/>
              <a:t>But it is much more versatile than </a:t>
            </a:r>
            <a:r>
              <a:rPr lang="en-US" dirty="0" err="1"/>
              <a:t>Dijsktra’s</a:t>
            </a:r>
            <a:endParaRPr lang="en-US" dirty="0"/>
          </a:p>
          <a:p>
            <a:pPr lvl="1"/>
            <a:r>
              <a:rPr lang="en-US" dirty="0"/>
              <a:t>It can find shortest paths in the presence of negative edges</a:t>
            </a:r>
          </a:p>
          <a:p>
            <a:pPr lvl="1"/>
            <a:r>
              <a:rPr lang="en-US" dirty="0"/>
              <a:t>It can also detect </a:t>
            </a:r>
            <a:r>
              <a:rPr lang="en-US" i="1" dirty="0">
                <a:solidFill>
                  <a:srgbClr val="740000"/>
                </a:solidFill>
              </a:rPr>
              <a:t>negative cycles</a:t>
            </a:r>
          </a:p>
        </p:txBody>
      </p:sp>
      <p:sp>
        <p:nvSpPr>
          <p:cNvPr id="4" name="Slide Number Placeholder 3">
            <a:extLst>
              <a:ext uri="{FF2B5EF4-FFF2-40B4-BE49-F238E27FC236}">
                <a16:creationId xmlns:a16="http://schemas.microsoft.com/office/drawing/2014/main" id="{E84AC304-FC91-4FED-82C9-4CD6B30507A3}"/>
              </a:ext>
            </a:extLst>
          </p:cNvPr>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4268116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7069-DB96-4B52-97A5-E08D2D829A57}"/>
              </a:ext>
            </a:extLst>
          </p:cNvPr>
          <p:cNvSpPr>
            <a:spLocks noGrp="1"/>
          </p:cNvSpPr>
          <p:nvPr>
            <p:ph type="title"/>
          </p:nvPr>
        </p:nvSpPr>
        <p:spPr>
          <a:xfrm>
            <a:off x="457200" y="274638"/>
            <a:ext cx="8229600" cy="1143000"/>
          </a:xfrm>
        </p:spPr>
        <p:txBody>
          <a:bodyPr wrap="square" anchor="t">
            <a:normAutofit/>
          </a:bodyPr>
          <a:lstStyle/>
          <a:p>
            <a:r>
              <a:rPr lang="en-US" dirty="0"/>
              <a:t>What is a negative cycle?</a:t>
            </a:r>
          </a:p>
        </p:txBody>
      </p:sp>
      <p:pic>
        <p:nvPicPr>
          <p:cNvPr id="6" name="Picture 5" descr="Diagram&#10;&#10;Description automatically generated">
            <a:extLst>
              <a:ext uri="{FF2B5EF4-FFF2-40B4-BE49-F238E27FC236}">
                <a16:creationId xmlns:a16="http://schemas.microsoft.com/office/drawing/2014/main" id="{7953C3EA-8BC6-440B-AFA0-C8FE01622215}"/>
              </a:ext>
            </a:extLst>
          </p:cNvPr>
          <p:cNvPicPr>
            <a:picLocks noChangeAspect="1"/>
          </p:cNvPicPr>
          <p:nvPr/>
        </p:nvPicPr>
        <p:blipFill>
          <a:blip r:embed="rId3"/>
          <a:stretch>
            <a:fillRect/>
          </a:stretch>
        </p:blipFill>
        <p:spPr>
          <a:xfrm>
            <a:off x="76200" y="1320800"/>
            <a:ext cx="4645026" cy="4538651"/>
          </a:xfrm>
          <a:prstGeom prst="rect">
            <a:avLst/>
          </a:prstGeom>
          <a:noFill/>
        </p:spPr>
      </p:pic>
      <p:sp>
        <p:nvSpPr>
          <p:cNvPr id="3" name="Content Placeholder 2">
            <a:extLst>
              <a:ext uri="{FF2B5EF4-FFF2-40B4-BE49-F238E27FC236}">
                <a16:creationId xmlns:a16="http://schemas.microsoft.com/office/drawing/2014/main" id="{481D7DF6-8BF6-4549-A8D9-2BD8216783B0}"/>
              </a:ext>
            </a:extLst>
          </p:cNvPr>
          <p:cNvSpPr>
            <a:spLocks noGrp="1"/>
          </p:cNvSpPr>
          <p:nvPr>
            <p:ph sz="quarter" idx="4"/>
          </p:nvPr>
        </p:nvSpPr>
        <p:spPr>
          <a:xfrm>
            <a:off x="4876800" y="1295400"/>
            <a:ext cx="4041775" cy="4876800"/>
          </a:xfrm>
        </p:spPr>
        <p:txBody>
          <a:bodyPr wrap="square" anchor="t">
            <a:normAutofit/>
          </a:bodyPr>
          <a:lstStyle/>
          <a:p>
            <a:r>
              <a:rPr lang="en-US" dirty="0"/>
              <a:t>A cycle whose edges sum to a negative value that is reachable from the source</a:t>
            </a:r>
          </a:p>
          <a:p>
            <a:endParaRPr lang="en-US" dirty="0"/>
          </a:p>
          <a:p>
            <a:r>
              <a:rPr lang="en-US" dirty="0"/>
              <a:t>See the cycle</a:t>
            </a:r>
            <a:br>
              <a:rPr lang="en-US" dirty="0"/>
            </a:br>
            <a:r>
              <a:rPr lang="en-US" dirty="0"/>
              <a:t>A </a:t>
            </a:r>
            <a:r>
              <a:rPr lang="en-US" dirty="0">
                <a:sym typeface="Wingdings" panose="05000000000000000000" pitchFamily="2" charset="2"/>
              </a:rPr>
              <a:t> E  B  A</a:t>
            </a:r>
          </a:p>
          <a:p>
            <a:endParaRPr lang="en-US" dirty="0">
              <a:sym typeface="Wingdings" panose="05000000000000000000" pitchFamily="2" charset="2"/>
            </a:endParaRPr>
          </a:p>
          <a:p>
            <a:r>
              <a:rPr lang="en-US" dirty="0"/>
              <a:t>Total weight adds up to a negative number</a:t>
            </a:r>
          </a:p>
          <a:p>
            <a:pPr lvl="1"/>
            <a:r>
              <a:rPr lang="en-US" dirty="0"/>
              <a:t>What happens if you keep on iterating over the cycle?</a:t>
            </a:r>
          </a:p>
        </p:txBody>
      </p:sp>
      <p:sp>
        <p:nvSpPr>
          <p:cNvPr id="4" name="Slide Number Placeholder 3">
            <a:extLst>
              <a:ext uri="{FF2B5EF4-FFF2-40B4-BE49-F238E27FC236}">
                <a16:creationId xmlns:a16="http://schemas.microsoft.com/office/drawing/2014/main" id="{CC949D63-5DBC-4633-86EA-BC1DAD7D673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51</a:t>
            </a:fld>
            <a:endParaRPr lang="en-US"/>
          </a:p>
        </p:txBody>
      </p:sp>
      <p:sp>
        <p:nvSpPr>
          <p:cNvPr id="9" name="TextBox 8">
            <a:extLst>
              <a:ext uri="{FF2B5EF4-FFF2-40B4-BE49-F238E27FC236}">
                <a16:creationId xmlns:a16="http://schemas.microsoft.com/office/drawing/2014/main" id="{7C9E21D5-B2DD-4CAD-80BE-41D7A831AA11}"/>
              </a:ext>
            </a:extLst>
          </p:cNvPr>
          <p:cNvSpPr txBox="1"/>
          <p:nvPr/>
        </p:nvSpPr>
        <p:spPr>
          <a:xfrm>
            <a:off x="3048000" y="4191000"/>
            <a:ext cx="312906" cy="369332"/>
          </a:xfrm>
          <a:prstGeom prst="rect">
            <a:avLst/>
          </a:prstGeom>
          <a:solidFill>
            <a:schemeClr val="bg1"/>
          </a:solidFill>
        </p:spPr>
        <p:txBody>
          <a:bodyPr wrap="none" rtlCol="0">
            <a:spAutoFit/>
          </a:bodyPr>
          <a:lstStyle/>
          <a:p>
            <a:r>
              <a:rPr lang="en-US" dirty="0"/>
              <a:t>4</a:t>
            </a:r>
          </a:p>
        </p:txBody>
      </p:sp>
    </p:spTree>
    <p:extLst>
      <p:ext uri="{BB962C8B-B14F-4D97-AF65-F5344CB8AC3E}">
        <p14:creationId xmlns:p14="http://schemas.microsoft.com/office/powerpoint/2010/main" val="2480651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7069-DB96-4B52-97A5-E08D2D829A57}"/>
              </a:ext>
            </a:extLst>
          </p:cNvPr>
          <p:cNvSpPr>
            <a:spLocks noGrp="1"/>
          </p:cNvSpPr>
          <p:nvPr>
            <p:ph type="title"/>
          </p:nvPr>
        </p:nvSpPr>
        <p:spPr>
          <a:xfrm>
            <a:off x="457200" y="274638"/>
            <a:ext cx="8229600" cy="1143000"/>
          </a:xfrm>
        </p:spPr>
        <p:txBody>
          <a:bodyPr wrap="square" anchor="t">
            <a:normAutofit/>
          </a:bodyPr>
          <a:lstStyle/>
          <a:p>
            <a:r>
              <a:rPr lang="en-US" dirty="0"/>
              <a:t>What is a negative cycle?</a:t>
            </a:r>
          </a:p>
        </p:txBody>
      </p:sp>
      <p:pic>
        <p:nvPicPr>
          <p:cNvPr id="6" name="Picture 5" descr="Diagram&#10;&#10;Description automatically generated">
            <a:extLst>
              <a:ext uri="{FF2B5EF4-FFF2-40B4-BE49-F238E27FC236}">
                <a16:creationId xmlns:a16="http://schemas.microsoft.com/office/drawing/2014/main" id="{7953C3EA-8BC6-440B-AFA0-C8FE01622215}"/>
              </a:ext>
            </a:extLst>
          </p:cNvPr>
          <p:cNvPicPr>
            <a:picLocks noChangeAspect="1"/>
          </p:cNvPicPr>
          <p:nvPr/>
        </p:nvPicPr>
        <p:blipFill>
          <a:blip r:embed="rId3"/>
          <a:stretch>
            <a:fillRect/>
          </a:stretch>
        </p:blipFill>
        <p:spPr>
          <a:xfrm>
            <a:off x="76200" y="1320800"/>
            <a:ext cx="4645026" cy="4538651"/>
          </a:xfrm>
          <a:prstGeom prst="rect">
            <a:avLst/>
          </a:prstGeom>
          <a:noFill/>
        </p:spPr>
      </p:pic>
      <p:sp>
        <p:nvSpPr>
          <p:cNvPr id="3" name="Content Placeholder 2">
            <a:extLst>
              <a:ext uri="{FF2B5EF4-FFF2-40B4-BE49-F238E27FC236}">
                <a16:creationId xmlns:a16="http://schemas.microsoft.com/office/drawing/2014/main" id="{481D7DF6-8BF6-4549-A8D9-2BD8216783B0}"/>
              </a:ext>
            </a:extLst>
          </p:cNvPr>
          <p:cNvSpPr>
            <a:spLocks noGrp="1"/>
          </p:cNvSpPr>
          <p:nvPr>
            <p:ph sz="quarter" idx="4"/>
          </p:nvPr>
        </p:nvSpPr>
        <p:spPr>
          <a:xfrm>
            <a:off x="4876800" y="1295400"/>
            <a:ext cx="4041775" cy="3951288"/>
          </a:xfrm>
        </p:spPr>
        <p:txBody>
          <a:bodyPr wrap="square" anchor="t">
            <a:normAutofit/>
          </a:bodyPr>
          <a:lstStyle/>
          <a:p>
            <a:r>
              <a:rPr lang="en-US" dirty="0"/>
              <a:t>A cycle whose edges sum to a negative value that is reachable from the source</a:t>
            </a:r>
          </a:p>
          <a:p>
            <a:endParaRPr lang="en-US" dirty="0"/>
          </a:p>
          <a:p>
            <a:r>
              <a:rPr lang="en-US" dirty="0"/>
              <a:t>Is there a negative cycle in this graph?</a:t>
            </a:r>
          </a:p>
          <a:p>
            <a:pPr lvl="1"/>
            <a:r>
              <a:rPr lang="en-US" dirty="0"/>
              <a:t>No</a:t>
            </a:r>
          </a:p>
        </p:txBody>
      </p:sp>
      <p:sp>
        <p:nvSpPr>
          <p:cNvPr id="4" name="Slide Number Placeholder 3">
            <a:extLst>
              <a:ext uri="{FF2B5EF4-FFF2-40B4-BE49-F238E27FC236}">
                <a16:creationId xmlns:a16="http://schemas.microsoft.com/office/drawing/2014/main" id="{CC949D63-5DBC-4633-86EA-BC1DAD7D673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52</a:t>
            </a:fld>
            <a:endParaRPr lang="en-US"/>
          </a:p>
        </p:txBody>
      </p:sp>
    </p:spTree>
    <p:extLst>
      <p:ext uri="{BB962C8B-B14F-4D97-AF65-F5344CB8AC3E}">
        <p14:creationId xmlns:p14="http://schemas.microsoft.com/office/powerpoint/2010/main" val="2559012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085AC8E-B6BF-4423-814F-6091D4D71F58}"/>
              </a:ext>
            </a:extLst>
          </p:cNvPr>
          <p:cNvSpPr>
            <a:spLocks noGrp="1"/>
          </p:cNvSpPr>
          <p:nvPr>
            <p:ph type="title"/>
          </p:nvPr>
        </p:nvSpPr>
        <p:spPr>
          <a:xfrm>
            <a:off x="457200" y="277813"/>
            <a:ext cx="8229600" cy="1139825"/>
          </a:xfrm>
        </p:spPr>
        <p:txBody>
          <a:bodyPr/>
          <a:lstStyle/>
          <a:p>
            <a:r>
              <a:rPr lang="en-US" dirty="0"/>
              <a:t>Bellman-Ford Algorithm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B7832D6-D2C1-4D21-AE1E-51A82FFE3F5E}"/>
                  </a:ext>
                </a:extLst>
              </p:cNvPr>
              <p:cNvSpPr>
                <a:spLocks noGrp="1"/>
              </p:cNvSpPr>
              <p:nvPr>
                <p:ph idx="1"/>
              </p:nvPr>
            </p:nvSpPr>
            <p:spPr>
              <a:xfrm>
                <a:off x="457200" y="1417638"/>
                <a:ext cx="8229600" cy="4530725"/>
              </a:xfrm>
            </p:spPr>
            <p:txBody>
              <a:bodyPr/>
              <a:lstStyle/>
              <a:p>
                <a:r>
                  <a:rPr lang="en-US" dirty="0"/>
                  <a:t>Dijsktra’s algorithm uses a priority queue to </a:t>
                </a:r>
                <a:r>
                  <a:rPr lang="en-US" b="1" i="1" dirty="0">
                    <a:solidFill>
                      <a:srgbClr val="740000"/>
                    </a:solidFill>
                  </a:rPr>
                  <a:t>greedily</a:t>
                </a:r>
                <a:r>
                  <a:rPr lang="en-US" dirty="0"/>
                  <a:t> choose the closest vertex that has not yet been processed</a:t>
                </a:r>
              </a:p>
              <a:p>
                <a:pPr lvl="1"/>
                <a:r>
                  <a:rPr lang="en-US" dirty="0"/>
                  <a:t>It performs the </a:t>
                </a:r>
                <a:r>
                  <a:rPr lang="en-US" i="1" dirty="0">
                    <a:solidFill>
                      <a:srgbClr val="740000"/>
                    </a:solidFill>
                  </a:rPr>
                  <a:t>distance updating </a:t>
                </a:r>
                <a:r>
                  <a:rPr lang="en-US" dirty="0"/>
                  <a:t>process on all of its outgoing edges</a:t>
                </a:r>
                <a:br>
                  <a:rPr lang="en-US" dirty="0"/>
                </a:br>
                <a:endParaRPr lang="en-US" dirty="0"/>
              </a:p>
              <a:p>
                <a:r>
                  <a:rPr lang="en-US" dirty="0"/>
                  <a:t>Bellman-Ford algorithm relaxes all the edges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−1</m:t>
                        </m:r>
                      </m:e>
                    </m:d>
                  </m:oMath>
                </a14:m>
                <a:r>
                  <a:rPr lang="en-US" dirty="0"/>
                  <a:t> times</a:t>
                </a:r>
              </a:p>
              <a:p>
                <a:pPr lvl="1"/>
                <a:r>
                  <a:rPr lang="en-US" dirty="0"/>
                  <a:t>In each of these repetitions, the number of vertices with correctly calculated distances grows</a:t>
                </a:r>
                <a:br>
                  <a:rPr lang="en-US" dirty="0"/>
                </a:br>
                <a:endParaRPr lang="en-US" dirty="0"/>
              </a:p>
              <a:p>
                <a:endParaRPr lang="en-US" dirty="0"/>
              </a:p>
            </p:txBody>
          </p:sp>
        </mc:Choice>
        <mc:Fallback xmlns="">
          <p:sp>
            <p:nvSpPr>
              <p:cNvPr id="12" name="Content Placeholder 2">
                <a:extLst>
                  <a:ext uri="{FF2B5EF4-FFF2-40B4-BE49-F238E27FC236}">
                    <a16:creationId xmlns:a16="http://schemas.microsoft.com/office/drawing/2014/main" id="{BB7832D6-D2C1-4D21-AE1E-51A82FFE3F5E}"/>
                  </a:ext>
                </a:extLst>
              </p:cNvPr>
              <p:cNvSpPr>
                <a:spLocks noGrp="1" noRot="1" noChangeAspect="1" noMove="1" noResize="1" noEditPoints="1" noAdjustHandles="1" noChangeArrowheads="1" noChangeShapeType="1" noTextEdit="1"/>
              </p:cNvSpPr>
              <p:nvPr>
                <p:ph idx="1"/>
              </p:nvPr>
            </p:nvSpPr>
            <p:spPr>
              <a:xfrm>
                <a:off x="457200" y="1417638"/>
                <a:ext cx="8229600" cy="4530725"/>
              </a:xfrm>
              <a:blipFill>
                <a:blip r:embed="rId3"/>
                <a:stretch>
                  <a:fillRect l="-593" t="-1750" r="-1037" b="-5114"/>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3ED2C1E-F355-4275-83CE-366FFAC2B91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53</a:t>
            </a:fld>
            <a:endParaRPr lang="en-US"/>
          </a:p>
        </p:txBody>
      </p:sp>
    </p:spTree>
    <p:extLst>
      <p:ext uri="{BB962C8B-B14F-4D97-AF65-F5344CB8AC3E}">
        <p14:creationId xmlns:p14="http://schemas.microsoft.com/office/powerpoint/2010/main" val="2433861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5252FC4-3043-4B50-830F-7EA3414D8012}"/>
              </a:ext>
            </a:extLst>
          </p:cNvPr>
          <p:cNvSpPr>
            <a:spLocks noGrp="1"/>
          </p:cNvSpPr>
          <p:nvPr>
            <p:ph type="title"/>
          </p:nvPr>
        </p:nvSpPr>
        <p:spPr>
          <a:xfrm>
            <a:off x="457200" y="277813"/>
            <a:ext cx="8229600" cy="1139825"/>
          </a:xfrm>
        </p:spPr>
        <p:txBody>
          <a:bodyPr wrap="square" anchor="t">
            <a:normAutofit/>
          </a:bodyPr>
          <a:lstStyle/>
          <a:p>
            <a:r>
              <a:rPr lang="en-US" dirty="0"/>
              <a:t>Bellman-Ford Algorithm</a:t>
            </a:r>
          </a:p>
        </p:txBody>
      </p:sp>
      <p:sp>
        <p:nvSpPr>
          <p:cNvPr id="7" name="Slide Number Placeholder 6">
            <a:extLst>
              <a:ext uri="{FF2B5EF4-FFF2-40B4-BE49-F238E27FC236}">
                <a16:creationId xmlns:a16="http://schemas.microsoft.com/office/drawing/2014/main" id="{15EC38F9-D41C-4DBC-BC65-FC880BC4BC32}"/>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54</a:t>
            </a:fld>
            <a:endParaRPr lang="en-US"/>
          </a:p>
        </p:txBody>
      </p:sp>
      <p:pic>
        <p:nvPicPr>
          <p:cNvPr id="9" name="Picture 8">
            <a:extLst>
              <a:ext uri="{FF2B5EF4-FFF2-40B4-BE49-F238E27FC236}">
                <a16:creationId xmlns:a16="http://schemas.microsoft.com/office/drawing/2014/main" id="{D4510C1D-5313-43C8-A9D2-6575AA4F58D3}"/>
              </a:ext>
            </a:extLst>
          </p:cNvPr>
          <p:cNvPicPr>
            <a:picLocks noChangeAspect="1"/>
          </p:cNvPicPr>
          <p:nvPr/>
        </p:nvPicPr>
        <p:blipFill>
          <a:blip r:embed="rId3"/>
          <a:stretch>
            <a:fillRect/>
          </a:stretch>
        </p:blipFill>
        <p:spPr>
          <a:xfrm>
            <a:off x="381000" y="939894"/>
            <a:ext cx="7108262" cy="5760944"/>
          </a:xfrm>
          <a:prstGeom prst="rect">
            <a:avLst/>
          </a:prstGeom>
        </p:spPr>
      </p:pic>
    </p:spTree>
    <p:extLst>
      <p:ext uri="{BB962C8B-B14F-4D97-AF65-F5344CB8AC3E}">
        <p14:creationId xmlns:p14="http://schemas.microsoft.com/office/powerpoint/2010/main" val="28627212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7069-DB96-4B52-97A5-E08D2D829A57}"/>
              </a:ext>
            </a:extLst>
          </p:cNvPr>
          <p:cNvSpPr>
            <a:spLocks noGrp="1"/>
          </p:cNvSpPr>
          <p:nvPr>
            <p:ph type="title"/>
          </p:nvPr>
        </p:nvSpPr>
        <p:spPr>
          <a:xfrm>
            <a:off x="457200" y="274638"/>
            <a:ext cx="8229600" cy="1143000"/>
          </a:xfrm>
        </p:spPr>
        <p:txBody>
          <a:bodyPr wrap="square" anchor="t">
            <a:normAutofit/>
          </a:bodyPr>
          <a:lstStyle/>
          <a:p>
            <a:r>
              <a:rPr lang="en-US" dirty="0"/>
              <a:t>Bellman-Ford Algorithm</a:t>
            </a:r>
          </a:p>
        </p:txBody>
      </p:sp>
      <p:pic>
        <p:nvPicPr>
          <p:cNvPr id="6" name="Picture 5" descr="Diagram&#10;&#10;Description automatically generated">
            <a:extLst>
              <a:ext uri="{FF2B5EF4-FFF2-40B4-BE49-F238E27FC236}">
                <a16:creationId xmlns:a16="http://schemas.microsoft.com/office/drawing/2014/main" id="{7953C3EA-8BC6-440B-AFA0-C8FE01622215}"/>
              </a:ext>
            </a:extLst>
          </p:cNvPr>
          <p:cNvPicPr>
            <a:picLocks noChangeAspect="1"/>
          </p:cNvPicPr>
          <p:nvPr/>
        </p:nvPicPr>
        <p:blipFill>
          <a:blip r:embed="rId3"/>
          <a:stretch>
            <a:fillRect/>
          </a:stretch>
        </p:blipFill>
        <p:spPr>
          <a:xfrm>
            <a:off x="76200" y="1320800"/>
            <a:ext cx="4645026" cy="4538651"/>
          </a:xfrm>
          <a:prstGeom prst="rect">
            <a:avLst/>
          </a:prstGeom>
          <a:noFill/>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1D7DF6-8BF6-4549-A8D9-2BD8216783B0}"/>
                  </a:ext>
                </a:extLst>
              </p:cNvPr>
              <p:cNvSpPr>
                <a:spLocks noGrp="1"/>
              </p:cNvSpPr>
              <p:nvPr>
                <p:ph sz="quarter" idx="4"/>
              </p:nvPr>
            </p:nvSpPr>
            <p:spPr>
              <a:xfrm>
                <a:off x="4876800" y="1295400"/>
                <a:ext cx="4041775" cy="4724400"/>
              </a:xfrm>
            </p:spPr>
            <p:txBody>
              <a:bodyPr wrap="square" anchor="t">
                <a:normAutofit/>
              </a:bodyPr>
              <a:lstStyle/>
              <a:p>
                <a:r>
                  <a:rPr lang="en-US" dirty="0"/>
                  <a:t>How many nodes are there?</a:t>
                </a:r>
                <a:br>
                  <a:rPr lang="en-US" dirty="0"/>
                </a:br>
                <a:endParaRPr lang="en-US" dirty="0"/>
              </a:p>
              <a:p>
                <a:r>
                  <a:rPr lang="en-US" dirty="0"/>
                  <a:t>For every edge, we run the distance updating process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−1</m:t>
                        </m:r>
                      </m:e>
                    </m:d>
                  </m:oMath>
                </a14:m>
                <a:r>
                  <a:rPr lang="en-US" dirty="0"/>
                  <a:t> times</a:t>
                </a:r>
              </a:p>
              <a:p>
                <a:pPr lvl="1"/>
                <a:r>
                  <a:rPr lang="en-US" dirty="0"/>
                  <a:t>7 times</a:t>
                </a:r>
              </a:p>
            </p:txBody>
          </p:sp>
        </mc:Choice>
        <mc:Fallback xmlns="">
          <p:sp>
            <p:nvSpPr>
              <p:cNvPr id="3" name="Content Placeholder 2">
                <a:extLst>
                  <a:ext uri="{FF2B5EF4-FFF2-40B4-BE49-F238E27FC236}">
                    <a16:creationId xmlns:a16="http://schemas.microsoft.com/office/drawing/2014/main" id="{481D7DF6-8BF6-4549-A8D9-2BD8216783B0}"/>
                  </a:ext>
                </a:extLst>
              </p:cNvPr>
              <p:cNvSpPr>
                <a:spLocks noGrp="1" noRot="1" noChangeAspect="1" noMove="1" noResize="1" noEditPoints="1" noAdjustHandles="1" noChangeArrowheads="1" noChangeShapeType="1" noTextEdit="1"/>
              </p:cNvSpPr>
              <p:nvPr>
                <p:ph sz="quarter" idx="4"/>
              </p:nvPr>
            </p:nvSpPr>
            <p:spPr>
              <a:xfrm>
                <a:off x="4876800" y="1295400"/>
                <a:ext cx="4041775" cy="4724400"/>
              </a:xfrm>
              <a:blipFill>
                <a:blip r:embed="rId4"/>
                <a:stretch>
                  <a:fillRect l="-603" t="-9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949D63-5DBC-4633-86EA-BC1DAD7D673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55</a:t>
            </a:fld>
            <a:endParaRPr lang="en-US"/>
          </a:p>
        </p:txBody>
      </p:sp>
    </p:spTree>
    <p:extLst>
      <p:ext uri="{BB962C8B-B14F-4D97-AF65-F5344CB8AC3E}">
        <p14:creationId xmlns:p14="http://schemas.microsoft.com/office/powerpoint/2010/main" val="6745517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7069-DB96-4B52-97A5-E08D2D829A57}"/>
              </a:ext>
            </a:extLst>
          </p:cNvPr>
          <p:cNvSpPr>
            <a:spLocks noGrp="1"/>
          </p:cNvSpPr>
          <p:nvPr>
            <p:ph type="title"/>
          </p:nvPr>
        </p:nvSpPr>
        <p:spPr>
          <a:xfrm>
            <a:off x="457200" y="274638"/>
            <a:ext cx="8229600" cy="1143000"/>
          </a:xfrm>
        </p:spPr>
        <p:txBody>
          <a:bodyPr wrap="square" anchor="t">
            <a:normAutofit/>
          </a:bodyPr>
          <a:lstStyle/>
          <a:p>
            <a:r>
              <a:rPr lang="en-US" dirty="0"/>
              <a:t>Bellman-Ford Algorithm</a:t>
            </a:r>
          </a:p>
        </p:txBody>
      </p:sp>
      <p:pic>
        <p:nvPicPr>
          <p:cNvPr id="6" name="Picture 5" descr="Diagram&#10;&#10;Description automatically generated">
            <a:extLst>
              <a:ext uri="{FF2B5EF4-FFF2-40B4-BE49-F238E27FC236}">
                <a16:creationId xmlns:a16="http://schemas.microsoft.com/office/drawing/2014/main" id="{7953C3EA-8BC6-440B-AFA0-C8FE01622215}"/>
              </a:ext>
            </a:extLst>
          </p:cNvPr>
          <p:cNvPicPr>
            <a:picLocks noChangeAspect="1"/>
          </p:cNvPicPr>
          <p:nvPr/>
        </p:nvPicPr>
        <p:blipFill>
          <a:blip r:embed="rId3"/>
          <a:stretch>
            <a:fillRect/>
          </a:stretch>
        </p:blipFill>
        <p:spPr>
          <a:xfrm>
            <a:off x="76200" y="1320800"/>
            <a:ext cx="4645026" cy="4538651"/>
          </a:xfrm>
          <a:prstGeom prst="rect">
            <a:avLst/>
          </a:prstGeom>
          <a:noFill/>
        </p:spPr>
      </p:pic>
      <p:sp>
        <p:nvSpPr>
          <p:cNvPr id="4" name="Slide Number Placeholder 3">
            <a:extLst>
              <a:ext uri="{FF2B5EF4-FFF2-40B4-BE49-F238E27FC236}">
                <a16:creationId xmlns:a16="http://schemas.microsoft.com/office/drawing/2014/main" id="{CC949D63-5DBC-4633-86EA-BC1DAD7D673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56</a:t>
            </a:fld>
            <a:endParaRPr lang="en-US"/>
          </a:p>
        </p:txBody>
      </p:sp>
      <p:pic>
        <p:nvPicPr>
          <p:cNvPr id="8" name="Picture 7">
            <a:extLst>
              <a:ext uri="{FF2B5EF4-FFF2-40B4-BE49-F238E27FC236}">
                <a16:creationId xmlns:a16="http://schemas.microsoft.com/office/drawing/2014/main" id="{2AEB5E54-52D1-4A81-BD23-DFEFEE68B63A}"/>
              </a:ext>
            </a:extLst>
          </p:cNvPr>
          <p:cNvPicPr>
            <a:picLocks noChangeAspect="1"/>
          </p:cNvPicPr>
          <p:nvPr/>
        </p:nvPicPr>
        <p:blipFill>
          <a:blip r:embed="rId4"/>
          <a:stretch>
            <a:fillRect/>
          </a:stretch>
        </p:blipFill>
        <p:spPr>
          <a:xfrm>
            <a:off x="4800599" y="2960354"/>
            <a:ext cx="4038643" cy="2510172"/>
          </a:xfrm>
          <a:prstGeom prst="rect">
            <a:avLst/>
          </a:prstGeom>
        </p:spPr>
      </p:pic>
      <p:pic>
        <p:nvPicPr>
          <p:cNvPr id="9" name="Picture 8">
            <a:extLst>
              <a:ext uri="{FF2B5EF4-FFF2-40B4-BE49-F238E27FC236}">
                <a16:creationId xmlns:a16="http://schemas.microsoft.com/office/drawing/2014/main" id="{2A60D638-9E7C-443A-9F06-8281CBE18878}"/>
              </a:ext>
            </a:extLst>
          </p:cNvPr>
          <p:cNvPicPr>
            <a:picLocks noChangeAspect="1"/>
          </p:cNvPicPr>
          <p:nvPr/>
        </p:nvPicPr>
        <p:blipFill>
          <a:blip r:embed="rId5"/>
          <a:stretch>
            <a:fillRect/>
          </a:stretch>
        </p:blipFill>
        <p:spPr>
          <a:xfrm>
            <a:off x="4038600" y="1025725"/>
            <a:ext cx="5029200" cy="1001289"/>
          </a:xfrm>
          <a:prstGeom prst="rect">
            <a:avLst/>
          </a:prstGeom>
        </p:spPr>
      </p:pic>
    </p:spTree>
    <p:extLst>
      <p:ext uri="{BB962C8B-B14F-4D97-AF65-F5344CB8AC3E}">
        <p14:creationId xmlns:p14="http://schemas.microsoft.com/office/powerpoint/2010/main" val="3806741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7069-DB96-4B52-97A5-E08D2D829A57}"/>
              </a:ext>
            </a:extLst>
          </p:cNvPr>
          <p:cNvSpPr>
            <a:spLocks noGrp="1"/>
          </p:cNvSpPr>
          <p:nvPr>
            <p:ph type="title"/>
          </p:nvPr>
        </p:nvSpPr>
        <p:spPr>
          <a:xfrm>
            <a:off x="457200" y="274638"/>
            <a:ext cx="8229600" cy="1143000"/>
          </a:xfrm>
        </p:spPr>
        <p:txBody>
          <a:bodyPr wrap="square" anchor="t">
            <a:normAutofit/>
          </a:bodyPr>
          <a:lstStyle/>
          <a:p>
            <a:r>
              <a:rPr lang="en-US" dirty="0"/>
              <a:t>Bellman-Ford Algorithm</a:t>
            </a:r>
          </a:p>
        </p:txBody>
      </p:sp>
      <p:pic>
        <p:nvPicPr>
          <p:cNvPr id="6" name="Picture 5" descr="Diagram&#10;&#10;Description automatically generated">
            <a:extLst>
              <a:ext uri="{FF2B5EF4-FFF2-40B4-BE49-F238E27FC236}">
                <a16:creationId xmlns:a16="http://schemas.microsoft.com/office/drawing/2014/main" id="{7953C3EA-8BC6-440B-AFA0-C8FE01622215}"/>
              </a:ext>
            </a:extLst>
          </p:cNvPr>
          <p:cNvPicPr>
            <a:picLocks noChangeAspect="1"/>
          </p:cNvPicPr>
          <p:nvPr/>
        </p:nvPicPr>
        <p:blipFill>
          <a:blip r:embed="rId3"/>
          <a:stretch>
            <a:fillRect/>
          </a:stretch>
        </p:blipFill>
        <p:spPr>
          <a:xfrm>
            <a:off x="76200" y="1320800"/>
            <a:ext cx="4645026" cy="4538651"/>
          </a:xfrm>
          <a:prstGeom prst="rect">
            <a:avLst/>
          </a:prstGeom>
          <a:noFill/>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1D7DF6-8BF6-4549-A8D9-2BD8216783B0}"/>
                  </a:ext>
                </a:extLst>
              </p:cNvPr>
              <p:cNvSpPr>
                <a:spLocks noGrp="1"/>
              </p:cNvSpPr>
              <p:nvPr>
                <p:ph sz="quarter" idx="4"/>
              </p:nvPr>
            </p:nvSpPr>
            <p:spPr>
              <a:xfrm>
                <a:off x="4876800" y="1295400"/>
                <a:ext cx="4041775" cy="4724400"/>
              </a:xfrm>
            </p:spPr>
            <p:txBody>
              <a:bodyPr wrap="square" anchor="t">
                <a:normAutofit/>
              </a:bodyPr>
              <a:lstStyle/>
              <a:p>
                <a:r>
                  <a:rPr lang="en-US" sz="2800" dirty="0"/>
                  <a:t>Why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𝑉</m:t>
                        </m:r>
                        <m:r>
                          <a:rPr lang="en-US" sz="2800" i="1">
                            <a:latin typeface="Cambria Math" panose="02040503050406030204" pitchFamily="18" charset="0"/>
                          </a:rPr>
                          <m:t>−1</m:t>
                        </m:r>
                      </m:e>
                    </m:d>
                  </m:oMath>
                </a14:m>
                <a:r>
                  <a:rPr lang="en-US" sz="2800" dirty="0"/>
                  <a:t> times?</a:t>
                </a:r>
              </a:p>
              <a:p>
                <a:pPr lvl="1"/>
                <a:r>
                  <a:rPr lang="en-US" sz="2400" dirty="0"/>
                  <a:t>The longest possible path without a cycle can be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−1</m:t>
                        </m:r>
                      </m:e>
                    </m:d>
                  </m:oMath>
                </a14:m>
                <a:r>
                  <a:rPr lang="en-US" sz="2400" dirty="0"/>
                  <a:t> edges</a:t>
                </a:r>
                <a:br>
                  <a:rPr lang="en-US" sz="2400" dirty="0"/>
                </a:br>
                <a:endParaRPr lang="en-US" sz="2400" dirty="0"/>
              </a:p>
              <a:p>
                <a:pPr lvl="1"/>
                <a:r>
                  <a:rPr lang="en-US" sz="2400" dirty="0"/>
                  <a:t>All edges must be scanned at most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−1</m:t>
                        </m:r>
                      </m:e>
                    </m:d>
                  </m:oMath>
                </a14:m>
                <a:r>
                  <a:rPr lang="en-US" sz="2400" dirty="0"/>
                  <a:t> times to ensure that the shortest path has been found for all nodes</a:t>
                </a:r>
              </a:p>
            </p:txBody>
          </p:sp>
        </mc:Choice>
        <mc:Fallback xmlns="">
          <p:sp>
            <p:nvSpPr>
              <p:cNvPr id="3" name="Content Placeholder 2">
                <a:extLst>
                  <a:ext uri="{FF2B5EF4-FFF2-40B4-BE49-F238E27FC236}">
                    <a16:creationId xmlns:a16="http://schemas.microsoft.com/office/drawing/2014/main" id="{481D7DF6-8BF6-4549-A8D9-2BD8216783B0}"/>
                  </a:ext>
                </a:extLst>
              </p:cNvPr>
              <p:cNvSpPr>
                <a:spLocks noGrp="1" noRot="1" noChangeAspect="1" noMove="1" noResize="1" noEditPoints="1" noAdjustHandles="1" noChangeArrowheads="1" noChangeShapeType="1" noTextEdit="1"/>
              </p:cNvSpPr>
              <p:nvPr>
                <p:ph sz="quarter" idx="4"/>
              </p:nvPr>
            </p:nvSpPr>
            <p:spPr>
              <a:xfrm>
                <a:off x="4876800" y="1295400"/>
                <a:ext cx="4041775" cy="4724400"/>
              </a:xfrm>
              <a:blipFill>
                <a:blip r:embed="rId4"/>
                <a:stretch>
                  <a:fillRect l="-905" t="-1419" r="-21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949D63-5DBC-4633-86EA-BC1DAD7D673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57</a:t>
            </a:fld>
            <a:endParaRPr lang="en-US"/>
          </a:p>
        </p:txBody>
      </p:sp>
    </p:spTree>
    <p:extLst>
      <p:ext uri="{BB962C8B-B14F-4D97-AF65-F5344CB8AC3E}">
        <p14:creationId xmlns:p14="http://schemas.microsoft.com/office/powerpoint/2010/main" val="871164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7069-DB96-4B52-97A5-E08D2D829A57}"/>
              </a:ext>
            </a:extLst>
          </p:cNvPr>
          <p:cNvSpPr>
            <a:spLocks noGrp="1"/>
          </p:cNvSpPr>
          <p:nvPr>
            <p:ph type="title"/>
          </p:nvPr>
        </p:nvSpPr>
        <p:spPr>
          <a:xfrm>
            <a:off x="457200" y="274638"/>
            <a:ext cx="8229600" cy="1143000"/>
          </a:xfrm>
        </p:spPr>
        <p:txBody>
          <a:bodyPr wrap="square" anchor="t">
            <a:normAutofit/>
          </a:bodyPr>
          <a:lstStyle/>
          <a:p>
            <a:r>
              <a:rPr lang="en-US" dirty="0"/>
              <a:t>Bellman-Ford Algorithm</a:t>
            </a:r>
          </a:p>
        </p:txBody>
      </p:sp>
      <p:pic>
        <p:nvPicPr>
          <p:cNvPr id="6" name="Picture 5" descr="Diagram&#10;&#10;Description automatically generated">
            <a:extLst>
              <a:ext uri="{FF2B5EF4-FFF2-40B4-BE49-F238E27FC236}">
                <a16:creationId xmlns:a16="http://schemas.microsoft.com/office/drawing/2014/main" id="{7953C3EA-8BC6-440B-AFA0-C8FE01622215}"/>
              </a:ext>
            </a:extLst>
          </p:cNvPr>
          <p:cNvPicPr>
            <a:picLocks noChangeAspect="1"/>
          </p:cNvPicPr>
          <p:nvPr/>
        </p:nvPicPr>
        <p:blipFill>
          <a:blip r:embed="rId3"/>
          <a:stretch>
            <a:fillRect/>
          </a:stretch>
        </p:blipFill>
        <p:spPr>
          <a:xfrm>
            <a:off x="76200" y="1320800"/>
            <a:ext cx="4645026" cy="4538651"/>
          </a:xfrm>
          <a:prstGeom prst="rect">
            <a:avLst/>
          </a:prstGeom>
          <a:noFill/>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1D7DF6-8BF6-4549-A8D9-2BD8216783B0}"/>
                  </a:ext>
                </a:extLst>
              </p:cNvPr>
              <p:cNvSpPr>
                <a:spLocks noGrp="1"/>
              </p:cNvSpPr>
              <p:nvPr>
                <p:ph sz="quarter" idx="4"/>
              </p:nvPr>
            </p:nvSpPr>
            <p:spPr>
              <a:xfrm>
                <a:off x="4876800" y="1295400"/>
                <a:ext cx="4041775" cy="4724400"/>
              </a:xfrm>
            </p:spPr>
            <p:txBody>
              <a:bodyPr wrap="square" anchor="t">
                <a:normAutofit lnSpcReduction="10000"/>
              </a:bodyPr>
              <a:lstStyle/>
              <a:p>
                <a:r>
                  <a:rPr lang="en-US" sz="2800" dirty="0"/>
                  <a:t>Detecting negative cycle</a:t>
                </a:r>
              </a:p>
              <a:p>
                <a:pPr lvl="1"/>
                <a:r>
                  <a:rPr lang="en-US" sz="2400" dirty="0"/>
                  <a:t>If after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−1</m:t>
                        </m:r>
                      </m:e>
                    </m:d>
                  </m:oMath>
                </a14:m>
                <a:r>
                  <a:rPr lang="en-US" sz="2400" dirty="0"/>
                  <a:t> iterations, any distance is updated, then a path of length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oMath>
                </a14:m>
                <a:r>
                  <a:rPr lang="en-US" sz="2400" dirty="0"/>
                  <a:t> edges is found</a:t>
                </a:r>
                <a:br>
                  <a:rPr lang="en-US" sz="2400" dirty="0"/>
                </a:br>
                <a:endParaRPr lang="en-US" sz="2400" dirty="0"/>
              </a:p>
              <a:p>
                <a:pPr lvl="1"/>
                <a:r>
                  <a:rPr lang="en-US" sz="2400" dirty="0"/>
                  <a:t>Which means that there is at least one negative cycle in the graph</a:t>
                </a:r>
              </a:p>
            </p:txBody>
          </p:sp>
        </mc:Choice>
        <mc:Fallback xmlns="">
          <p:sp>
            <p:nvSpPr>
              <p:cNvPr id="3" name="Content Placeholder 2">
                <a:extLst>
                  <a:ext uri="{FF2B5EF4-FFF2-40B4-BE49-F238E27FC236}">
                    <a16:creationId xmlns:a16="http://schemas.microsoft.com/office/drawing/2014/main" id="{481D7DF6-8BF6-4549-A8D9-2BD8216783B0}"/>
                  </a:ext>
                </a:extLst>
              </p:cNvPr>
              <p:cNvSpPr>
                <a:spLocks noGrp="1" noRot="1" noChangeAspect="1" noMove="1" noResize="1" noEditPoints="1" noAdjustHandles="1" noChangeArrowheads="1" noChangeShapeType="1" noTextEdit="1"/>
              </p:cNvSpPr>
              <p:nvPr>
                <p:ph sz="quarter" idx="4"/>
              </p:nvPr>
            </p:nvSpPr>
            <p:spPr>
              <a:xfrm>
                <a:off x="4876800" y="1295400"/>
                <a:ext cx="4041775" cy="4724400"/>
              </a:xfrm>
              <a:blipFill>
                <a:blip r:embed="rId4"/>
                <a:stretch>
                  <a:fillRect l="-905" t="-2323" r="-27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949D63-5DBC-4633-86EA-BC1DAD7D6733}"/>
              </a:ext>
            </a:extLst>
          </p:cNvPr>
          <p:cNvSpPr>
            <a:spLocks noGrp="1"/>
          </p:cNvSpPr>
          <p:nvPr>
            <p:ph type="sldNum" sz="quarter" idx="12"/>
          </p:nvPr>
        </p:nvSpPr>
        <p:spPr>
          <a:xfrm>
            <a:off x="6553200" y="6243638"/>
            <a:ext cx="2133600" cy="457200"/>
          </a:xfrm>
        </p:spPr>
        <p:txBody>
          <a:bodyPr wrap="square" anchor="b">
            <a:normAutofit/>
          </a:bodyPr>
          <a:lstStyle/>
          <a:p>
            <a:pPr>
              <a:spcAft>
                <a:spcPts val="600"/>
              </a:spcAft>
            </a:pPr>
            <a:fld id="{B6F15528-21DE-4FAA-801E-634DDDAF4B2B}" type="slidenum">
              <a:rPr lang="en-US" smtClean="0"/>
              <a:pPr>
                <a:spcAft>
                  <a:spcPts val="600"/>
                </a:spcAft>
              </a:pPr>
              <a:t>58</a:t>
            </a:fld>
            <a:endParaRPr lang="en-US"/>
          </a:p>
        </p:txBody>
      </p:sp>
    </p:spTree>
    <p:extLst>
      <p:ext uri="{BB962C8B-B14F-4D97-AF65-F5344CB8AC3E}">
        <p14:creationId xmlns:p14="http://schemas.microsoft.com/office/powerpoint/2010/main" val="358757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CBCB23-9969-44A2-B3F8-A117BE37B1E8}"/>
              </a:ext>
            </a:extLst>
          </p:cNvPr>
          <p:cNvPicPr>
            <a:picLocks noChangeAspect="1"/>
          </p:cNvPicPr>
          <p:nvPr/>
        </p:nvPicPr>
        <p:blipFill>
          <a:blip r:embed="rId3"/>
          <a:stretch>
            <a:fillRect/>
          </a:stretch>
        </p:blipFill>
        <p:spPr>
          <a:xfrm>
            <a:off x="753488" y="3122658"/>
            <a:ext cx="3396843" cy="2059046"/>
          </a:xfrm>
          <a:prstGeom prst="rect">
            <a:avLst/>
          </a:prstGeom>
        </p:spPr>
      </p:pic>
      <p:pic>
        <p:nvPicPr>
          <p:cNvPr id="6" name="Picture 5">
            <a:extLst>
              <a:ext uri="{FF2B5EF4-FFF2-40B4-BE49-F238E27FC236}">
                <a16:creationId xmlns:a16="http://schemas.microsoft.com/office/drawing/2014/main" id="{7A9C1F81-E0E9-4D88-925F-29CEA31467E8}"/>
              </a:ext>
            </a:extLst>
          </p:cNvPr>
          <p:cNvPicPr>
            <a:picLocks noChangeAspect="1"/>
          </p:cNvPicPr>
          <p:nvPr/>
        </p:nvPicPr>
        <p:blipFill>
          <a:blip r:embed="rId4"/>
          <a:stretch>
            <a:fillRect/>
          </a:stretch>
        </p:blipFill>
        <p:spPr>
          <a:xfrm>
            <a:off x="5791200" y="2633578"/>
            <a:ext cx="2438400" cy="3035560"/>
          </a:xfrm>
          <a:prstGeom prst="rect">
            <a:avLst/>
          </a:prstGeom>
        </p:spPr>
      </p:pic>
      <p:sp>
        <p:nvSpPr>
          <p:cNvPr id="2" name="Title 1">
            <a:extLst>
              <a:ext uri="{FF2B5EF4-FFF2-40B4-BE49-F238E27FC236}">
                <a16:creationId xmlns:a16="http://schemas.microsoft.com/office/drawing/2014/main" id="{483E4C22-C0DD-4934-9762-4A4E03865531}"/>
              </a:ext>
            </a:extLst>
          </p:cNvPr>
          <p:cNvSpPr>
            <a:spLocks noGrp="1"/>
          </p:cNvSpPr>
          <p:nvPr>
            <p:ph type="title"/>
          </p:nvPr>
        </p:nvSpPr>
        <p:spPr/>
        <p:txBody>
          <a:bodyPr/>
          <a:lstStyle/>
          <a:p>
            <a:r>
              <a:rPr lang="en-US" dirty="0"/>
              <a:t>Shortest Paths</a:t>
            </a:r>
          </a:p>
        </p:txBody>
      </p:sp>
      <p:sp>
        <p:nvSpPr>
          <p:cNvPr id="3" name="Content Placeholder 2">
            <a:extLst>
              <a:ext uri="{FF2B5EF4-FFF2-40B4-BE49-F238E27FC236}">
                <a16:creationId xmlns:a16="http://schemas.microsoft.com/office/drawing/2014/main" id="{749F716E-8415-4E35-B52C-7FFC9D757050}"/>
              </a:ext>
            </a:extLst>
          </p:cNvPr>
          <p:cNvSpPr>
            <a:spLocks noGrp="1"/>
          </p:cNvSpPr>
          <p:nvPr>
            <p:ph idx="1"/>
          </p:nvPr>
        </p:nvSpPr>
        <p:spPr/>
        <p:txBody>
          <a:bodyPr/>
          <a:lstStyle/>
          <a:p>
            <a:r>
              <a:rPr lang="en-US" sz="2800" dirty="0"/>
              <a:t>The distance between two nodes is the length of the shortest path between them</a:t>
            </a:r>
            <a:endParaRPr lang="en-US" sz="2800" dirty="0">
              <a:cs typeface="Arial"/>
            </a:endParaRPr>
          </a:p>
        </p:txBody>
      </p:sp>
      <p:sp>
        <p:nvSpPr>
          <p:cNvPr id="4" name="Slide Number Placeholder 3">
            <a:extLst>
              <a:ext uri="{FF2B5EF4-FFF2-40B4-BE49-F238E27FC236}">
                <a16:creationId xmlns:a16="http://schemas.microsoft.com/office/drawing/2014/main" id="{52F0032C-0215-4578-96D3-4766D21750ED}"/>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Arrow: Right 6">
            <a:extLst>
              <a:ext uri="{FF2B5EF4-FFF2-40B4-BE49-F238E27FC236}">
                <a16:creationId xmlns:a16="http://schemas.microsoft.com/office/drawing/2014/main" id="{1977A7AC-0CA9-4631-9238-0FA725C193FF}"/>
              </a:ext>
            </a:extLst>
          </p:cNvPr>
          <p:cNvSpPr/>
          <p:nvPr/>
        </p:nvSpPr>
        <p:spPr>
          <a:xfrm>
            <a:off x="4405939" y="3884658"/>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B45E8C0-B29B-4CA9-9150-448E6F9CA825}"/>
              </a:ext>
            </a:extLst>
          </p:cNvPr>
          <p:cNvSpPr txBox="1"/>
          <p:nvPr/>
        </p:nvSpPr>
        <p:spPr>
          <a:xfrm>
            <a:off x="1289250" y="5636465"/>
            <a:ext cx="2325317" cy="461665"/>
          </a:xfrm>
          <a:prstGeom prst="rect">
            <a:avLst/>
          </a:prstGeom>
          <a:solidFill>
            <a:srgbClr val="F5C3C3"/>
          </a:solidFill>
          <a:ln>
            <a:solidFill>
              <a:srgbClr val="740000"/>
            </a:solidFill>
          </a:ln>
        </p:spPr>
        <p:txBody>
          <a:bodyPr wrap="none" rtlCol="0">
            <a:spAutoFit/>
          </a:bodyPr>
          <a:lstStyle/>
          <a:p>
            <a:r>
              <a:rPr lang="en-US" sz="2400" dirty="0"/>
              <a:t>A sample graph</a:t>
            </a:r>
          </a:p>
        </p:txBody>
      </p:sp>
      <p:sp>
        <p:nvSpPr>
          <p:cNvPr id="10" name="TextBox 9">
            <a:extLst>
              <a:ext uri="{FF2B5EF4-FFF2-40B4-BE49-F238E27FC236}">
                <a16:creationId xmlns:a16="http://schemas.microsoft.com/office/drawing/2014/main" id="{30A4D486-B65C-4588-8AEE-A41E2D7EEF69}"/>
              </a:ext>
            </a:extLst>
          </p:cNvPr>
          <p:cNvSpPr txBox="1"/>
          <p:nvPr/>
        </p:nvSpPr>
        <p:spPr>
          <a:xfrm>
            <a:off x="6055331" y="5636465"/>
            <a:ext cx="1910138" cy="461665"/>
          </a:xfrm>
          <a:prstGeom prst="rect">
            <a:avLst/>
          </a:prstGeom>
          <a:solidFill>
            <a:srgbClr val="F5C3C3"/>
          </a:solidFill>
          <a:ln>
            <a:solidFill>
              <a:srgbClr val="740000"/>
            </a:solidFill>
          </a:ln>
        </p:spPr>
        <p:txBody>
          <a:bodyPr wrap="none" rtlCol="0">
            <a:spAutoFit/>
          </a:bodyPr>
          <a:lstStyle/>
          <a:p>
            <a:r>
              <a:rPr lang="en-US" sz="2400" dirty="0"/>
              <a:t>Its DFS Tree</a:t>
            </a:r>
          </a:p>
        </p:txBody>
      </p:sp>
    </p:spTree>
    <p:extLst>
      <p:ext uri="{BB962C8B-B14F-4D97-AF65-F5344CB8AC3E}">
        <p14:creationId xmlns:p14="http://schemas.microsoft.com/office/powerpoint/2010/main" val="285038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6F67-1981-4008-AF6C-FED55ECE1CFF}"/>
              </a:ext>
            </a:extLst>
          </p:cNvPr>
          <p:cNvSpPr>
            <a:spLocks noGrp="1"/>
          </p:cNvSpPr>
          <p:nvPr>
            <p:ph type="title"/>
          </p:nvPr>
        </p:nvSpPr>
        <p:spPr/>
        <p:txBody>
          <a:bodyPr/>
          <a:lstStyle/>
          <a:p>
            <a:r>
              <a:rPr lang="en-US" dirty="0"/>
              <a:t>Breadth-First Search (BFS)</a:t>
            </a:r>
          </a:p>
        </p:txBody>
      </p:sp>
      <p:sp>
        <p:nvSpPr>
          <p:cNvPr id="3" name="Content Placeholder 2">
            <a:extLst>
              <a:ext uri="{FF2B5EF4-FFF2-40B4-BE49-F238E27FC236}">
                <a16:creationId xmlns:a16="http://schemas.microsoft.com/office/drawing/2014/main" id="{85E89B55-9B19-4575-BE00-5DF5E2D5FFAD}"/>
              </a:ext>
            </a:extLst>
          </p:cNvPr>
          <p:cNvSpPr>
            <a:spLocks noGrp="1"/>
          </p:cNvSpPr>
          <p:nvPr>
            <p:ph idx="1"/>
          </p:nvPr>
        </p:nvSpPr>
        <p:spPr>
          <a:xfrm>
            <a:off x="429228" y="1219200"/>
            <a:ext cx="8229600" cy="4530725"/>
          </a:xfrm>
        </p:spPr>
        <p:txBody>
          <a:bodyPr/>
          <a:lstStyle/>
          <a:p>
            <a:r>
              <a:rPr lang="en-US" sz="2800" dirty="0"/>
              <a:t>BFS searches the graph by proceeding layer by layer</a:t>
            </a:r>
            <a:br>
              <a:rPr lang="en-US" sz="2800" dirty="0"/>
            </a:br>
            <a:endParaRPr lang="en-US" sz="2800" dirty="0"/>
          </a:p>
          <a:p>
            <a:r>
              <a:rPr lang="en-US" sz="2800" dirty="0"/>
              <a:t>BFS finds all nodes that are at distance = 1 from the starting node</a:t>
            </a:r>
          </a:p>
          <a:p>
            <a:pPr lvl="1"/>
            <a:r>
              <a:rPr lang="en-US" sz="2400" dirty="0"/>
              <a:t>These are added to a </a:t>
            </a:r>
            <a:r>
              <a:rPr lang="en-US" sz="2400" b="1" dirty="0">
                <a:solidFill>
                  <a:srgbClr val="740000"/>
                </a:solidFill>
              </a:rPr>
              <a:t>queue</a:t>
            </a:r>
            <a:br>
              <a:rPr lang="en-US" sz="2400" dirty="0"/>
            </a:br>
            <a:endParaRPr lang="en-US" sz="2400" dirty="0"/>
          </a:p>
          <a:p>
            <a:r>
              <a:rPr lang="en-US" sz="2800" dirty="0"/>
              <a:t>Then for each node that is processed (i.e. ejected off from the front of the queue), their as-yet-unseen neighbors are injected into the end of the queue</a:t>
            </a:r>
          </a:p>
        </p:txBody>
      </p:sp>
      <p:sp>
        <p:nvSpPr>
          <p:cNvPr id="4" name="Slide Number Placeholder 3">
            <a:extLst>
              <a:ext uri="{FF2B5EF4-FFF2-40B4-BE49-F238E27FC236}">
                <a16:creationId xmlns:a16="http://schemas.microsoft.com/office/drawing/2014/main" id="{9E4A21D3-F823-4FB4-957B-F6FB534FF366}"/>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94678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DA72E0-3666-4CE7-A5B9-FD6C0800722B}"/>
              </a:ext>
            </a:extLst>
          </p:cNvPr>
          <p:cNvPicPr>
            <a:picLocks noChangeAspect="1"/>
          </p:cNvPicPr>
          <p:nvPr/>
        </p:nvPicPr>
        <p:blipFill>
          <a:blip r:embed="rId2"/>
          <a:stretch>
            <a:fillRect/>
          </a:stretch>
        </p:blipFill>
        <p:spPr>
          <a:xfrm>
            <a:off x="4447211" y="1752600"/>
            <a:ext cx="4667325" cy="3124200"/>
          </a:xfrm>
          <a:prstGeom prst="rect">
            <a:avLst/>
          </a:prstGeom>
        </p:spPr>
      </p:pic>
      <p:sp>
        <p:nvSpPr>
          <p:cNvPr id="2" name="Title 1">
            <a:extLst>
              <a:ext uri="{FF2B5EF4-FFF2-40B4-BE49-F238E27FC236}">
                <a16:creationId xmlns:a16="http://schemas.microsoft.com/office/drawing/2014/main" id="{81D2D2B7-FFE7-4829-89F1-43A22F470B87}"/>
              </a:ext>
            </a:extLst>
          </p:cNvPr>
          <p:cNvSpPr>
            <a:spLocks noGrp="1"/>
          </p:cNvSpPr>
          <p:nvPr>
            <p:ph type="title"/>
          </p:nvPr>
        </p:nvSpPr>
        <p:spPr/>
        <p:txBody>
          <a:bodyPr/>
          <a:lstStyle/>
          <a:p>
            <a:r>
              <a:rPr lang="en-US" dirty="0"/>
              <a:t>Breadth-First Search (BFS)</a:t>
            </a:r>
          </a:p>
        </p:txBody>
      </p:sp>
      <p:sp>
        <p:nvSpPr>
          <p:cNvPr id="4" name="Slide Number Placeholder 3">
            <a:extLst>
              <a:ext uri="{FF2B5EF4-FFF2-40B4-BE49-F238E27FC236}">
                <a16:creationId xmlns:a16="http://schemas.microsoft.com/office/drawing/2014/main" id="{27AF3B52-DA6B-4305-8647-EE1E297BC091}"/>
              </a:ext>
            </a:extLst>
          </p:cNvPr>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5" name="Picture 4">
            <a:extLst>
              <a:ext uri="{FF2B5EF4-FFF2-40B4-BE49-F238E27FC236}">
                <a16:creationId xmlns:a16="http://schemas.microsoft.com/office/drawing/2014/main" id="{95530804-D89E-4178-BC30-A911BF6C32B8}"/>
              </a:ext>
            </a:extLst>
          </p:cNvPr>
          <p:cNvPicPr>
            <a:picLocks noChangeAspect="1"/>
          </p:cNvPicPr>
          <p:nvPr/>
        </p:nvPicPr>
        <p:blipFill>
          <a:blip r:embed="rId3"/>
          <a:stretch>
            <a:fillRect/>
          </a:stretch>
        </p:blipFill>
        <p:spPr>
          <a:xfrm>
            <a:off x="162356" y="2399477"/>
            <a:ext cx="3396843" cy="2059046"/>
          </a:xfrm>
          <a:prstGeom prst="rect">
            <a:avLst/>
          </a:prstGeom>
        </p:spPr>
      </p:pic>
      <p:sp>
        <p:nvSpPr>
          <p:cNvPr id="6" name="Arrow: Right 5">
            <a:extLst>
              <a:ext uri="{FF2B5EF4-FFF2-40B4-BE49-F238E27FC236}">
                <a16:creationId xmlns:a16="http://schemas.microsoft.com/office/drawing/2014/main" id="{4C8889AA-F69B-4779-BE73-277FFE5FF6A8}"/>
              </a:ext>
            </a:extLst>
          </p:cNvPr>
          <p:cNvSpPr/>
          <p:nvPr/>
        </p:nvSpPr>
        <p:spPr>
          <a:xfrm>
            <a:off x="3409709" y="3162300"/>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EFB0DF-FF2B-4248-B8F5-02DE7BEC038C}"/>
              </a:ext>
            </a:extLst>
          </p:cNvPr>
          <p:cNvSpPr/>
          <p:nvPr/>
        </p:nvSpPr>
        <p:spPr>
          <a:xfrm>
            <a:off x="5029200" y="2743200"/>
            <a:ext cx="36576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06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DA72E0-3666-4CE7-A5B9-FD6C0800722B}"/>
              </a:ext>
            </a:extLst>
          </p:cNvPr>
          <p:cNvPicPr>
            <a:picLocks noChangeAspect="1"/>
          </p:cNvPicPr>
          <p:nvPr/>
        </p:nvPicPr>
        <p:blipFill>
          <a:blip r:embed="rId2"/>
          <a:stretch>
            <a:fillRect/>
          </a:stretch>
        </p:blipFill>
        <p:spPr>
          <a:xfrm>
            <a:off x="4447211" y="1752600"/>
            <a:ext cx="4667325" cy="3124200"/>
          </a:xfrm>
          <a:prstGeom prst="rect">
            <a:avLst/>
          </a:prstGeom>
        </p:spPr>
      </p:pic>
      <p:sp>
        <p:nvSpPr>
          <p:cNvPr id="2" name="Title 1">
            <a:extLst>
              <a:ext uri="{FF2B5EF4-FFF2-40B4-BE49-F238E27FC236}">
                <a16:creationId xmlns:a16="http://schemas.microsoft.com/office/drawing/2014/main" id="{81D2D2B7-FFE7-4829-89F1-43A22F470B87}"/>
              </a:ext>
            </a:extLst>
          </p:cNvPr>
          <p:cNvSpPr>
            <a:spLocks noGrp="1"/>
          </p:cNvSpPr>
          <p:nvPr>
            <p:ph type="title"/>
          </p:nvPr>
        </p:nvSpPr>
        <p:spPr/>
        <p:txBody>
          <a:bodyPr/>
          <a:lstStyle/>
          <a:p>
            <a:r>
              <a:rPr lang="en-US" dirty="0"/>
              <a:t>Breadth-First Search (BFS)</a:t>
            </a:r>
          </a:p>
        </p:txBody>
      </p:sp>
      <p:sp>
        <p:nvSpPr>
          <p:cNvPr id="4" name="Slide Number Placeholder 3">
            <a:extLst>
              <a:ext uri="{FF2B5EF4-FFF2-40B4-BE49-F238E27FC236}">
                <a16:creationId xmlns:a16="http://schemas.microsoft.com/office/drawing/2014/main" id="{27AF3B52-DA6B-4305-8647-EE1E297BC091}"/>
              </a:ext>
            </a:extLst>
          </p:cNvPr>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5" name="Picture 4">
            <a:extLst>
              <a:ext uri="{FF2B5EF4-FFF2-40B4-BE49-F238E27FC236}">
                <a16:creationId xmlns:a16="http://schemas.microsoft.com/office/drawing/2014/main" id="{95530804-D89E-4178-BC30-A911BF6C32B8}"/>
              </a:ext>
            </a:extLst>
          </p:cNvPr>
          <p:cNvPicPr>
            <a:picLocks noChangeAspect="1"/>
          </p:cNvPicPr>
          <p:nvPr/>
        </p:nvPicPr>
        <p:blipFill>
          <a:blip r:embed="rId3"/>
          <a:stretch>
            <a:fillRect/>
          </a:stretch>
        </p:blipFill>
        <p:spPr>
          <a:xfrm>
            <a:off x="162356" y="2399477"/>
            <a:ext cx="3396843" cy="2059046"/>
          </a:xfrm>
          <a:prstGeom prst="rect">
            <a:avLst/>
          </a:prstGeom>
        </p:spPr>
      </p:pic>
      <p:sp>
        <p:nvSpPr>
          <p:cNvPr id="6" name="Arrow: Right 5">
            <a:extLst>
              <a:ext uri="{FF2B5EF4-FFF2-40B4-BE49-F238E27FC236}">
                <a16:creationId xmlns:a16="http://schemas.microsoft.com/office/drawing/2014/main" id="{4C8889AA-F69B-4779-BE73-277FFE5FF6A8}"/>
              </a:ext>
            </a:extLst>
          </p:cNvPr>
          <p:cNvSpPr/>
          <p:nvPr/>
        </p:nvSpPr>
        <p:spPr>
          <a:xfrm>
            <a:off x="3409709" y="3162300"/>
            <a:ext cx="1143000" cy="533400"/>
          </a:xfrm>
          <a:prstGeom prst="rightArrow">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EFB0DF-FF2B-4248-B8F5-02DE7BEC038C}"/>
              </a:ext>
            </a:extLst>
          </p:cNvPr>
          <p:cNvSpPr/>
          <p:nvPr/>
        </p:nvSpPr>
        <p:spPr>
          <a:xfrm>
            <a:off x="5029200" y="3162300"/>
            <a:ext cx="3657600" cy="1562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969793"/>
      </p:ext>
    </p:extLst>
  </p:cSld>
  <p:clrMapOvr>
    <a:masterClrMapping/>
  </p:clrMapOvr>
</p:sld>
</file>

<file path=ppt/theme/theme1.xml><?xml version="1.0" encoding="utf-8"?>
<a:theme xmlns:a="http://schemas.openxmlformats.org/drawingml/2006/main" name="Parth Nagarkar - 04_12 Research Presentation">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2212</Words>
  <Application>Microsoft Office PowerPoint</Application>
  <PresentationFormat>On-screen Show (4:3)</PresentationFormat>
  <Paragraphs>358</Paragraphs>
  <Slides>58</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Cambria Math</vt:lpstr>
      <vt:lpstr>Garamond</vt:lpstr>
      <vt:lpstr>Wingdings</vt:lpstr>
      <vt:lpstr>Parth Nagarkar - 04_12 Research Presentation</vt:lpstr>
      <vt:lpstr>Chapter 4 – Paths in Graphs </vt:lpstr>
      <vt:lpstr>Distances</vt:lpstr>
      <vt:lpstr>Distances</vt:lpstr>
      <vt:lpstr>Distances</vt:lpstr>
      <vt:lpstr>Shortest Paths</vt:lpstr>
      <vt:lpstr>Shortest Paths</vt:lpstr>
      <vt:lpstr>Breadth-First Search (BFS)</vt:lpstr>
      <vt:lpstr>Breadth-First Search (BFS)</vt:lpstr>
      <vt:lpstr>Breadth-First Search (BFS)</vt:lpstr>
      <vt:lpstr>Breadth-First Search (BFS)</vt:lpstr>
      <vt:lpstr>Breadth-First Search (BFS)</vt:lpstr>
      <vt:lpstr>Breadth-First Search (BFS)</vt:lpstr>
      <vt:lpstr>Breadth-First Search (BFS)</vt:lpstr>
      <vt:lpstr>Breadth-First Search (BFS)</vt:lpstr>
      <vt:lpstr>Breadth-First Search (BFS)</vt:lpstr>
      <vt:lpstr>Breadth-First Search (BFS)</vt:lpstr>
      <vt:lpstr>BFS Tree</vt:lpstr>
      <vt:lpstr>BFS Tree</vt:lpstr>
      <vt:lpstr>Breadth-First Search (BFS)</vt:lpstr>
      <vt:lpstr>Breadth-First Search (BFS)</vt:lpstr>
      <vt:lpstr>BFS vs DFS</vt:lpstr>
      <vt:lpstr>BFS vs DFS</vt:lpstr>
      <vt:lpstr>BFS vs DFS</vt:lpstr>
      <vt:lpstr>BFS vs DFS</vt:lpstr>
      <vt:lpstr>BFS vs DFS</vt:lpstr>
      <vt:lpstr>BFS vs DFS</vt:lpstr>
      <vt:lpstr>Lengths on Edges</vt:lpstr>
      <vt:lpstr>Lengths on Edges</vt:lpstr>
      <vt:lpstr>Lengths on Edges</vt:lpstr>
      <vt:lpstr>Lengths on Edges</vt:lpstr>
      <vt:lpstr>Drawbacks of BFS in shortest paths</vt:lpstr>
      <vt:lpstr>Drawbacks of BFS in shortest paths</vt:lpstr>
      <vt:lpstr>An Adaptation of BFS</vt:lpstr>
      <vt:lpstr>An Adaptation of BFS</vt:lpstr>
      <vt:lpstr>An Adaptation of BFS</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 Complexity</vt:lpstr>
      <vt:lpstr>Dijkstra’s Algorithm Complexity</vt:lpstr>
      <vt:lpstr>Dijkstra’s Algorithm Complexity</vt:lpstr>
      <vt:lpstr>Dijkstra’s Algorithm Complexity</vt:lpstr>
      <vt:lpstr>Drawbacks of Dijkstra’s Algorithm </vt:lpstr>
      <vt:lpstr>Finding shortest paths in the presence of negative edges</vt:lpstr>
      <vt:lpstr>What is a negative cycle?</vt:lpstr>
      <vt:lpstr>What is a negative cycle?</vt:lpstr>
      <vt:lpstr>Bellman-Ford Algorithm</vt:lpstr>
      <vt:lpstr>Bellman-Ford Algorithm</vt:lpstr>
      <vt:lpstr>Bellman-Ford Algorithm</vt:lpstr>
      <vt:lpstr>Bellman-Ford Algorithm</vt:lpstr>
      <vt:lpstr>Bellman-Ford Algorithm</vt:lpstr>
      <vt:lpstr>Bellman-Ford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Paths in Graphs </dc:title>
  <dc:creator>parth</dc:creator>
  <cp:lastModifiedBy>parth</cp:lastModifiedBy>
  <cp:revision>1</cp:revision>
  <dcterms:created xsi:type="dcterms:W3CDTF">2020-10-20T18:20:52Z</dcterms:created>
  <dcterms:modified xsi:type="dcterms:W3CDTF">2020-11-09T07:07:32Z</dcterms:modified>
</cp:coreProperties>
</file>