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367" r:id="rId2"/>
    <p:sldId id="369" r:id="rId3"/>
    <p:sldId id="370" r:id="rId4"/>
    <p:sldId id="371" r:id="rId5"/>
    <p:sldId id="372" r:id="rId6"/>
    <p:sldId id="373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385" r:id="rId17"/>
    <p:sldId id="386" r:id="rId18"/>
    <p:sldId id="387" r:id="rId19"/>
    <p:sldId id="388" r:id="rId20"/>
    <p:sldId id="390" r:id="rId21"/>
    <p:sldId id="391" r:id="rId22"/>
    <p:sldId id="397" r:id="rId23"/>
    <p:sldId id="398" r:id="rId24"/>
    <p:sldId id="393" r:id="rId25"/>
    <p:sldId id="394" r:id="rId26"/>
    <p:sldId id="395" r:id="rId27"/>
    <p:sldId id="399" r:id="rId28"/>
    <p:sldId id="400" r:id="rId29"/>
    <p:sldId id="401" r:id="rId30"/>
    <p:sldId id="402" r:id="rId31"/>
    <p:sldId id="403" r:id="rId32"/>
    <p:sldId id="404" r:id="rId33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0000"/>
    <a:srgbClr val="F5C3C3"/>
    <a:srgbClr val="FF0000"/>
    <a:srgbClr val="FF99CC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F40446-FE81-4492-ABED-3CC701F9B8CA}" v="691" dt="2020-10-28T15:59:36.6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82324" autoAdjust="0"/>
  </p:normalViewPr>
  <p:slideViewPr>
    <p:cSldViewPr>
      <p:cViewPr varScale="1">
        <p:scale>
          <a:sx n="55" d="100"/>
          <a:sy n="55" d="100"/>
        </p:scale>
        <p:origin x="87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th Nagarkar" userId="S::nagarkar@nmsu.edu::45dc22c4-ca0b-4be7-ab5a-3ef74f0a344d" providerId="AD" clId="Web-{EC7D7ECB-D03C-15E6-71E3-AEEEBE765A0B}"/>
    <pc:docChg chg="addSld delSld modSld sldOrd">
      <pc:chgData name="Parth Nagarkar" userId="S::nagarkar@nmsu.edu::45dc22c4-ca0b-4be7-ab5a-3ef74f0a344d" providerId="AD" clId="Web-{EC7D7ECB-D03C-15E6-71E3-AEEEBE765A0B}" dt="2020-08-31T16:21:32.674" v="755"/>
      <pc:docMkLst>
        <pc:docMk/>
      </pc:docMkLst>
      <pc:sldChg chg="modSp">
        <pc:chgData name="Parth Nagarkar" userId="S::nagarkar@nmsu.edu::45dc22c4-ca0b-4be7-ab5a-3ef74f0a344d" providerId="AD" clId="Web-{EC7D7ECB-D03C-15E6-71E3-AEEEBE765A0B}" dt="2020-08-31T13:45:35.382" v="132" actId="20577"/>
        <pc:sldMkLst>
          <pc:docMk/>
          <pc:sldMk cId="2537120426" sldId="369"/>
        </pc:sldMkLst>
        <pc:spChg chg="mod">
          <ac:chgData name="Parth Nagarkar" userId="S::nagarkar@nmsu.edu::45dc22c4-ca0b-4be7-ab5a-3ef74f0a344d" providerId="AD" clId="Web-{EC7D7ECB-D03C-15E6-71E3-AEEEBE765A0B}" dt="2020-08-31T13:43:57.102" v="11" actId="20577"/>
          <ac:spMkLst>
            <pc:docMk/>
            <pc:sldMk cId="2537120426" sldId="369"/>
            <ac:spMk id="2" creationId="{483E4C22-C0DD-4934-9762-4A4E03865531}"/>
          </ac:spMkLst>
        </pc:spChg>
        <pc:spChg chg="mod">
          <ac:chgData name="Parth Nagarkar" userId="S::nagarkar@nmsu.edu::45dc22c4-ca0b-4be7-ab5a-3ef74f0a344d" providerId="AD" clId="Web-{EC7D7ECB-D03C-15E6-71E3-AEEEBE765A0B}" dt="2020-08-31T13:45:35.382" v="132" actId="20577"/>
          <ac:spMkLst>
            <pc:docMk/>
            <pc:sldMk cId="2537120426" sldId="369"/>
            <ac:spMk id="3" creationId="{749F716E-8415-4E35-B52C-7FFC9D757050}"/>
          </ac:spMkLst>
        </pc:spChg>
      </pc:sldChg>
      <pc:sldChg chg="addSp delSp modSp">
        <pc:chgData name="Parth Nagarkar" userId="S::nagarkar@nmsu.edu::45dc22c4-ca0b-4be7-ab5a-3ef74f0a344d" providerId="AD" clId="Web-{EC7D7ECB-D03C-15E6-71E3-AEEEBE765A0B}" dt="2020-08-31T13:59:10.419" v="148" actId="1076"/>
        <pc:sldMkLst>
          <pc:docMk/>
          <pc:sldMk cId="1012396569" sldId="370"/>
        </pc:sldMkLst>
        <pc:spChg chg="mod">
          <ac:chgData name="Parth Nagarkar" userId="S::nagarkar@nmsu.edu::45dc22c4-ca0b-4be7-ab5a-3ef74f0a344d" providerId="AD" clId="Web-{EC7D7ECB-D03C-15E6-71E3-AEEEBE765A0B}" dt="2020-08-31T13:58:05.529" v="145" actId="20577"/>
          <ac:spMkLst>
            <pc:docMk/>
            <pc:sldMk cId="1012396569" sldId="370"/>
            <ac:spMk id="2" creationId="{82735A7D-1B0D-4341-9836-6E9AE6E7D974}"/>
          </ac:spMkLst>
        </pc:spChg>
        <pc:spChg chg="del">
          <ac:chgData name="Parth Nagarkar" userId="S::nagarkar@nmsu.edu::45dc22c4-ca0b-4be7-ab5a-3ef74f0a344d" providerId="AD" clId="Web-{EC7D7ECB-D03C-15E6-71E3-AEEEBE765A0B}" dt="2020-08-31T13:57:32.889" v="134"/>
          <ac:spMkLst>
            <pc:docMk/>
            <pc:sldMk cId="1012396569" sldId="370"/>
            <ac:spMk id="3" creationId="{F677CBCF-4EAB-47FA-A25E-F950A8D7E12F}"/>
          </ac:spMkLst>
        </pc:spChg>
        <pc:spChg chg="add del mod">
          <ac:chgData name="Parth Nagarkar" userId="S::nagarkar@nmsu.edu::45dc22c4-ca0b-4be7-ab5a-3ef74f0a344d" providerId="AD" clId="Web-{EC7D7ECB-D03C-15E6-71E3-AEEEBE765A0B}" dt="2020-08-31T13:57:41.154" v="135"/>
          <ac:spMkLst>
            <pc:docMk/>
            <pc:sldMk cId="1012396569" sldId="370"/>
            <ac:spMk id="7" creationId="{2F21E6EF-18E2-4376-95B1-FE74E9A3D59D}"/>
          </ac:spMkLst>
        </pc:spChg>
        <pc:picChg chg="add mod">
          <ac:chgData name="Parth Nagarkar" userId="S::nagarkar@nmsu.edu::45dc22c4-ca0b-4be7-ab5a-3ef74f0a344d" providerId="AD" clId="Web-{EC7D7ECB-D03C-15E6-71E3-AEEEBE765A0B}" dt="2020-08-31T13:59:10.419" v="148" actId="1076"/>
          <ac:picMkLst>
            <pc:docMk/>
            <pc:sldMk cId="1012396569" sldId="370"/>
            <ac:picMk id="5" creationId="{D8EEC4F0-6D37-4B57-98BA-3DC6180DB67A}"/>
          </ac:picMkLst>
        </pc:picChg>
      </pc:sldChg>
      <pc:sldChg chg="modSp new ord">
        <pc:chgData name="Parth Nagarkar" userId="S::nagarkar@nmsu.edu::45dc22c4-ca0b-4be7-ab5a-3ef74f0a344d" providerId="AD" clId="Web-{EC7D7ECB-D03C-15E6-71E3-AEEEBE765A0B}" dt="2020-08-31T15:12:08.184" v="370"/>
        <pc:sldMkLst>
          <pc:docMk/>
          <pc:sldMk cId="1991266323" sldId="371"/>
        </pc:sldMkLst>
        <pc:spChg chg="mod">
          <ac:chgData name="Parth Nagarkar" userId="S::nagarkar@nmsu.edu::45dc22c4-ca0b-4be7-ab5a-3ef74f0a344d" providerId="AD" clId="Web-{EC7D7ECB-D03C-15E6-71E3-AEEEBE765A0B}" dt="2020-08-31T14:53:43.827" v="151" actId="20577"/>
          <ac:spMkLst>
            <pc:docMk/>
            <pc:sldMk cId="1991266323" sldId="371"/>
            <ac:spMk id="2" creationId="{1DD7558B-4B75-495B-A21F-CD3E69DFAA53}"/>
          </ac:spMkLst>
        </pc:spChg>
        <pc:spChg chg="mod">
          <ac:chgData name="Parth Nagarkar" userId="S::nagarkar@nmsu.edu::45dc22c4-ca0b-4be7-ab5a-3ef74f0a344d" providerId="AD" clId="Web-{EC7D7ECB-D03C-15E6-71E3-AEEEBE765A0B}" dt="2020-08-31T14:56:28.826" v="277" actId="20577"/>
          <ac:spMkLst>
            <pc:docMk/>
            <pc:sldMk cId="1991266323" sldId="371"/>
            <ac:spMk id="3" creationId="{7A199E46-182F-4B3D-82C8-64A27F5D1FE6}"/>
          </ac:spMkLst>
        </pc:spChg>
      </pc:sldChg>
      <pc:sldChg chg="addSp delSp modSp new">
        <pc:chgData name="Parth Nagarkar" userId="S::nagarkar@nmsu.edu::45dc22c4-ca0b-4be7-ab5a-3ef74f0a344d" providerId="AD" clId="Web-{EC7D7ECB-D03C-15E6-71E3-AEEEBE765A0B}" dt="2020-08-31T15:05:59.809" v="352" actId="14100"/>
        <pc:sldMkLst>
          <pc:docMk/>
          <pc:sldMk cId="1871040391" sldId="372"/>
        </pc:sldMkLst>
        <pc:spChg chg="mod">
          <ac:chgData name="Parth Nagarkar" userId="S::nagarkar@nmsu.edu::45dc22c4-ca0b-4be7-ab5a-3ef74f0a344d" providerId="AD" clId="Web-{EC7D7ECB-D03C-15E6-71E3-AEEEBE765A0B}" dt="2020-08-31T15:00:45.826" v="282" actId="20577"/>
          <ac:spMkLst>
            <pc:docMk/>
            <pc:sldMk cId="1871040391" sldId="372"/>
            <ac:spMk id="2" creationId="{22E96D3A-DDC7-4E28-9A6F-E2F4A759561C}"/>
          </ac:spMkLst>
        </pc:spChg>
        <pc:spChg chg="del">
          <ac:chgData name="Parth Nagarkar" userId="S::nagarkar@nmsu.edu::45dc22c4-ca0b-4be7-ab5a-3ef74f0a344d" providerId="AD" clId="Web-{EC7D7ECB-D03C-15E6-71E3-AEEEBE765A0B}" dt="2020-08-31T15:03:27.154" v="283"/>
          <ac:spMkLst>
            <pc:docMk/>
            <pc:sldMk cId="1871040391" sldId="372"/>
            <ac:spMk id="3" creationId="{1A1CBE20-DD2B-48AC-8EF6-EC21FE88B565}"/>
          </ac:spMkLst>
        </pc:spChg>
        <pc:spChg chg="add mod">
          <ac:chgData name="Parth Nagarkar" userId="S::nagarkar@nmsu.edu::45dc22c4-ca0b-4be7-ab5a-3ef74f0a344d" providerId="AD" clId="Web-{EC7D7ECB-D03C-15E6-71E3-AEEEBE765A0B}" dt="2020-08-31T15:04:55.638" v="338" actId="20577"/>
          <ac:spMkLst>
            <pc:docMk/>
            <pc:sldMk cId="1871040391" sldId="372"/>
            <ac:spMk id="6" creationId="{0D117784-2594-4C0D-9898-36EC8F4BFCCE}"/>
          </ac:spMkLst>
        </pc:spChg>
        <pc:picChg chg="add mod ord">
          <ac:chgData name="Parth Nagarkar" userId="S::nagarkar@nmsu.edu::45dc22c4-ca0b-4be7-ab5a-3ef74f0a344d" providerId="AD" clId="Web-{EC7D7ECB-D03C-15E6-71E3-AEEEBE765A0B}" dt="2020-08-31T15:05:41.466" v="349" actId="1076"/>
          <ac:picMkLst>
            <pc:docMk/>
            <pc:sldMk cId="1871040391" sldId="372"/>
            <ac:picMk id="5" creationId="{756C07C6-08DA-4EE3-8615-2B9B2D148BB3}"/>
          </ac:picMkLst>
        </pc:picChg>
        <pc:picChg chg="add mod ord">
          <ac:chgData name="Parth Nagarkar" userId="S::nagarkar@nmsu.edu::45dc22c4-ca0b-4be7-ab5a-3ef74f0a344d" providerId="AD" clId="Web-{EC7D7ECB-D03C-15E6-71E3-AEEEBE765A0B}" dt="2020-08-31T15:05:59.809" v="352" actId="14100"/>
          <ac:picMkLst>
            <pc:docMk/>
            <pc:sldMk cId="1871040391" sldId="372"/>
            <ac:picMk id="7" creationId="{58B647C0-0833-49F9-98B5-9DBE4ED5F6C1}"/>
          </ac:picMkLst>
        </pc:picChg>
      </pc:sldChg>
      <pc:sldChg chg="addSp delSp modSp add replId">
        <pc:chgData name="Parth Nagarkar" userId="S::nagarkar@nmsu.edu::45dc22c4-ca0b-4be7-ab5a-3ef74f0a344d" providerId="AD" clId="Web-{EC7D7ECB-D03C-15E6-71E3-AEEEBE765A0B}" dt="2020-08-31T15:08:22.653" v="368" actId="1076"/>
        <pc:sldMkLst>
          <pc:docMk/>
          <pc:sldMk cId="1003303832" sldId="373"/>
        </pc:sldMkLst>
        <pc:picChg chg="add mod ord">
          <ac:chgData name="Parth Nagarkar" userId="S::nagarkar@nmsu.edu::45dc22c4-ca0b-4be7-ab5a-3ef74f0a344d" providerId="AD" clId="Web-{EC7D7ECB-D03C-15E6-71E3-AEEEBE765A0B}" dt="2020-08-31T15:08:22.653" v="368" actId="1076"/>
          <ac:picMkLst>
            <pc:docMk/>
            <pc:sldMk cId="1003303832" sldId="373"/>
            <ac:picMk id="3" creationId="{6CC02022-F634-4FF7-AF85-098E76B38F64}"/>
          </ac:picMkLst>
        </pc:picChg>
        <pc:picChg chg="mod">
          <ac:chgData name="Parth Nagarkar" userId="S::nagarkar@nmsu.edu::45dc22c4-ca0b-4be7-ab5a-3ef74f0a344d" providerId="AD" clId="Web-{EC7D7ECB-D03C-15E6-71E3-AEEEBE765A0B}" dt="2020-08-31T15:07:52.825" v="362" actId="1076"/>
          <ac:picMkLst>
            <pc:docMk/>
            <pc:sldMk cId="1003303832" sldId="373"/>
            <ac:picMk id="5" creationId="{756C07C6-08DA-4EE3-8615-2B9B2D148BB3}"/>
          </ac:picMkLst>
        </pc:picChg>
        <pc:picChg chg="del">
          <ac:chgData name="Parth Nagarkar" userId="S::nagarkar@nmsu.edu::45dc22c4-ca0b-4be7-ab5a-3ef74f0a344d" providerId="AD" clId="Web-{EC7D7ECB-D03C-15E6-71E3-AEEEBE765A0B}" dt="2020-08-31T15:07:42.965" v="354"/>
          <ac:picMkLst>
            <pc:docMk/>
            <pc:sldMk cId="1003303832" sldId="373"/>
            <ac:picMk id="7" creationId="{58B647C0-0833-49F9-98B5-9DBE4ED5F6C1}"/>
          </ac:picMkLst>
        </pc:picChg>
      </pc:sldChg>
      <pc:sldChg chg="addSp delSp modSp new">
        <pc:chgData name="Parth Nagarkar" userId="S::nagarkar@nmsu.edu::45dc22c4-ca0b-4be7-ab5a-3ef74f0a344d" providerId="AD" clId="Web-{EC7D7ECB-D03C-15E6-71E3-AEEEBE765A0B}" dt="2020-08-31T16:06:25.582" v="724" actId="20577"/>
        <pc:sldMkLst>
          <pc:docMk/>
          <pc:sldMk cId="3405597385" sldId="374"/>
        </pc:sldMkLst>
        <pc:spChg chg="mod">
          <ac:chgData name="Parth Nagarkar" userId="S::nagarkar@nmsu.edu::45dc22c4-ca0b-4be7-ab5a-3ef74f0a344d" providerId="AD" clId="Web-{EC7D7ECB-D03C-15E6-71E3-AEEEBE765A0B}" dt="2020-08-31T15:12:49.371" v="376" actId="20577"/>
          <ac:spMkLst>
            <pc:docMk/>
            <pc:sldMk cId="3405597385" sldId="374"/>
            <ac:spMk id="2" creationId="{FE7BDF90-A6B8-4CFA-926B-24ADF8D9C8A5}"/>
          </ac:spMkLst>
        </pc:spChg>
        <pc:spChg chg="del">
          <ac:chgData name="Parth Nagarkar" userId="S::nagarkar@nmsu.edu::45dc22c4-ca0b-4be7-ab5a-3ef74f0a344d" providerId="AD" clId="Web-{EC7D7ECB-D03C-15E6-71E3-AEEEBE765A0B}" dt="2020-08-31T15:12:41.981" v="372"/>
          <ac:spMkLst>
            <pc:docMk/>
            <pc:sldMk cId="3405597385" sldId="374"/>
            <ac:spMk id="3" creationId="{FC08B93B-550F-4BE9-A2E2-5A233C609FF3}"/>
          </ac:spMkLst>
        </pc:spChg>
        <pc:spChg chg="add mod">
          <ac:chgData name="Parth Nagarkar" userId="S::nagarkar@nmsu.edu::45dc22c4-ca0b-4be7-ab5a-3ef74f0a344d" providerId="AD" clId="Web-{EC7D7ECB-D03C-15E6-71E3-AEEEBE765A0B}" dt="2020-08-31T15:46:05.382" v="505" actId="1076"/>
          <ac:spMkLst>
            <pc:docMk/>
            <pc:sldMk cId="3405597385" sldId="374"/>
            <ac:spMk id="6" creationId="{43877432-C143-4C76-9F3C-D9C3F48C7442}"/>
          </ac:spMkLst>
        </pc:spChg>
        <pc:spChg chg="add mod">
          <ac:chgData name="Parth Nagarkar" userId="S::nagarkar@nmsu.edu::45dc22c4-ca0b-4be7-ab5a-3ef74f0a344d" providerId="AD" clId="Web-{EC7D7ECB-D03C-15E6-71E3-AEEEBE765A0B}" dt="2020-08-31T15:46:05.382" v="506" actId="1076"/>
          <ac:spMkLst>
            <pc:docMk/>
            <pc:sldMk cId="3405597385" sldId="374"/>
            <ac:spMk id="8" creationId="{362B160F-8384-452C-91BD-427E5F18E6C9}"/>
          </ac:spMkLst>
        </pc:spChg>
        <pc:spChg chg="add del mod">
          <ac:chgData name="Parth Nagarkar" userId="S::nagarkar@nmsu.edu::45dc22c4-ca0b-4be7-ab5a-3ef74f0a344d" providerId="AD" clId="Web-{EC7D7ECB-D03C-15E6-71E3-AEEEBE765A0B}" dt="2020-08-31T15:46:05.398" v="507" actId="1076"/>
          <ac:spMkLst>
            <pc:docMk/>
            <pc:sldMk cId="3405597385" sldId="374"/>
            <ac:spMk id="9" creationId="{EB841A35-F108-4982-BD2E-21059F7AB0ED}"/>
          </ac:spMkLst>
        </pc:spChg>
        <pc:spChg chg="add mod">
          <ac:chgData name="Parth Nagarkar" userId="S::nagarkar@nmsu.edu::45dc22c4-ca0b-4be7-ab5a-3ef74f0a344d" providerId="AD" clId="Web-{EC7D7ECB-D03C-15E6-71E3-AEEEBE765A0B}" dt="2020-08-31T15:46:05.398" v="508" actId="1076"/>
          <ac:spMkLst>
            <pc:docMk/>
            <pc:sldMk cId="3405597385" sldId="374"/>
            <ac:spMk id="10" creationId="{022FF36B-AA79-47CD-B0B4-3D342C60BA1E}"/>
          </ac:spMkLst>
        </pc:spChg>
        <pc:spChg chg="add mod">
          <ac:chgData name="Parth Nagarkar" userId="S::nagarkar@nmsu.edu::45dc22c4-ca0b-4be7-ab5a-3ef74f0a344d" providerId="AD" clId="Web-{EC7D7ECB-D03C-15E6-71E3-AEEEBE765A0B}" dt="2020-08-31T15:46:05.413" v="509" actId="1076"/>
          <ac:spMkLst>
            <pc:docMk/>
            <pc:sldMk cId="3405597385" sldId="374"/>
            <ac:spMk id="11" creationId="{0D31A88A-9AB0-4EDC-B3AE-E45EB8E7AA27}"/>
          </ac:spMkLst>
        </pc:spChg>
        <pc:spChg chg="add mod">
          <ac:chgData name="Parth Nagarkar" userId="S::nagarkar@nmsu.edu::45dc22c4-ca0b-4be7-ab5a-3ef74f0a344d" providerId="AD" clId="Web-{EC7D7ECB-D03C-15E6-71E3-AEEEBE765A0B}" dt="2020-08-31T15:46:05.429" v="510" actId="1076"/>
          <ac:spMkLst>
            <pc:docMk/>
            <pc:sldMk cId="3405597385" sldId="374"/>
            <ac:spMk id="12" creationId="{D5C04067-0C1E-4034-B13F-A14CC5C41184}"/>
          </ac:spMkLst>
        </pc:spChg>
        <pc:spChg chg="add mod">
          <ac:chgData name="Parth Nagarkar" userId="S::nagarkar@nmsu.edu::45dc22c4-ca0b-4be7-ab5a-3ef74f0a344d" providerId="AD" clId="Web-{EC7D7ECB-D03C-15E6-71E3-AEEEBE765A0B}" dt="2020-08-31T15:46:05.429" v="511" actId="1076"/>
          <ac:spMkLst>
            <pc:docMk/>
            <pc:sldMk cId="3405597385" sldId="374"/>
            <ac:spMk id="13" creationId="{6B215C17-F4CD-47CE-BAE8-80C2E15F2D2C}"/>
          </ac:spMkLst>
        </pc:spChg>
        <pc:spChg chg="add mod">
          <ac:chgData name="Parth Nagarkar" userId="S::nagarkar@nmsu.edu::45dc22c4-ca0b-4be7-ab5a-3ef74f0a344d" providerId="AD" clId="Web-{EC7D7ECB-D03C-15E6-71E3-AEEEBE765A0B}" dt="2020-08-31T15:46:05.445" v="512" actId="1076"/>
          <ac:spMkLst>
            <pc:docMk/>
            <pc:sldMk cId="3405597385" sldId="374"/>
            <ac:spMk id="14" creationId="{CD597D8F-0FC9-4C6E-BD0E-ADC240FC0437}"/>
          </ac:spMkLst>
        </pc:spChg>
        <pc:spChg chg="add mod">
          <ac:chgData name="Parth Nagarkar" userId="S::nagarkar@nmsu.edu::45dc22c4-ca0b-4be7-ab5a-3ef74f0a344d" providerId="AD" clId="Web-{EC7D7ECB-D03C-15E6-71E3-AEEEBE765A0B}" dt="2020-08-31T15:46:05.445" v="513" actId="1076"/>
          <ac:spMkLst>
            <pc:docMk/>
            <pc:sldMk cId="3405597385" sldId="374"/>
            <ac:spMk id="15" creationId="{B5F98146-FF88-4AC3-A5E6-27C7887CD155}"/>
          </ac:spMkLst>
        </pc:spChg>
        <pc:spChg chg="add del mod">
          <ac:chgData name="Parth Nagarkar" userId="S::nagarkar@nmsu.edu::45dc22c4-ca0b-4be7-ab5a-3ef74f0a344d" providerId="AD" clId="Web-{EC7D7ECB-D03C-15E6-71E3-AEEEBE765A0B}" dt="2020-08-31T15:46:25.257" v="523"/>
          <ac:spMkLst>
            <pc:docMk/>
            <pc:sldMk cId="3405597385" sldId="374"/>
            <ac:spMk id="17" creationId="{45BA896D-2D5C-43FB-BC61-90502CF1290B}"/>
          </ac:spMkLst>
        </pc:spChg>
        <pc:spChg chg="add del">
          <ac:chgData name="Parth Nagarkar" userId="S::nagarkar@nmsu.edu::45dc22c4-ca0b-4be7-ab5a-3ef74f0a344d" providerId="AD" clId="Web-{EC7D7ECB-D03C-15E6-71E3-AEEEBE765A0B}" dt="2020-08-31T15:46:23.429" v="522"/>
          <ac:spMkLst>
            <pc:docMk/>
            <pc:sldMk cId="3405597385" sldId="374"/>
            <ac:spMk id="19" creationId="{0C1E5D7B-9E8A-4CE3-B013-46F830E6F8AB}"/>
          </ac:spMkLst>
        </pc:spChg>
        <pc:spChg chg="add mod">
          <ac:chgData name="Parth Nagarkar" userId="S::nagarkar@nmsu.edu::45dc22c4-ca0b-4be7-ab5a-3ef74f0a344d" providerId="AD" clId="Web-{EC7D7ECB-D03C-15E6-71E3-AEEEBE765A0B}" dt="2020-08-31T16:06:25.582" v="724" actId="20577"/>
          <ac:spMkLst>
            <pc:docMk/>
            <pc:sldMk cId="3405597385" sldId="374"/>
            <ac:spMk id="21" creationId="{ED26DFE7-593C-4FB5-9463-72DE4F39E9E6}"/>
          </ac:spMkLst>
        </pc:spChg>
        <pc:picChg chg="add mod ord">
          <ac:chgData name="Parth Nagarkar" userId="S::nagarkar@nmsu.edu::45dc22c4-ca0b-4be7-ab5a-3ef74f0a344d" providerId="AD" clId="Web-{EC7D7ECB-D03C-15E6-71E3-AEEEBE765A0B}" dt="2020-08-31T15:46:05.367" v="504" actId="1076"/>
          <ac:picMkLst>
            <pc:docMk/>
            <pc:sldMk cId="3405597385" sldId="374"/>
            <ac:picMk id="5" creationId="{046FD90A-35C0-4D78-AC57-69AB1AE9E9D9}"/>
          </ac:picMkLst>
        </pc:picChg>
        <pc:picChg chg="add del mod">
          <ac:chgData name="Parth Nagarkar" userId="S::nagarkar@nmsu.edu::45dc22c4-ca0b-4be7-ab5a-3ef74f0a344d" providerId="AD" clId="Web-{EC7D7ECB-D03C-15E6-71E3-AEEEBE765A0B}" dt="2020-08-31T15:29:15.978" v="386"/>
          <ac:picMkLst>
            <pc:docMk/>
            <pc:sldMk cId="3405597385" sldId="374"/>
            <ac:picMk id="7" creationId="{B529EBA6-21AB-46AE-8016-7055C38839BC}"/>
          </ac:picMkLst>
        </pc:picChg>
        <pc:picChg chg="add del mod">
          <ac:chgData name="Parth Nagarkar" userId="S::nagarkar@nmsu.edu::45dc22c4-ca0b-4be7-ab5a-3ef74f0a344d" providerId="AD" clId="Web-{EC7D7ECB-D03C-15E6-71E3-AEEEBE765A0B}" dt="2020-08-31T15:45:59.960" v="503"/>
          <ac:picMkLst>
            <pc:docMk/>
            <pc:sldMk cId="3405597385" sldId="374"/>
            <ac:picMk id="16" creationId="{1510645C-41F2-48B8-BACF-F5A49FE2D663}"/>
          </ac:picMkLst>
        </pc:picChg>
      </pc:sldChg>
      <pc:sldChg chg="delSp modSp add replId">
        <pc:chgData name="Parth Nagarkar" userId="S::nagarkar@nmsu.edu::45dc22c4-ca0b-4be7-ab5a-3ef74f0a344d" providerId="AD" clId="Web-{EC7D7ECB-D03C-15E6-71E3-AEEEBE765A0B}" dt="2020-08-31T16:13:12.269" v="752"/>
        <pc:sldMkLst>
          <pc:docMk/>
          <pc:sldMk cId="2443032605" sldId="375"/>
        </pc:sldMkLst>
        <pc:spChg chg="del">
          <ac:chgData name="Parth Nagarkar" userId="S::nagarkar@nmsu.edu::45dc22c4-ca0b-4be7-ab5a-3ef74f0a344d" providerId="AD" clId="Web-{EC7D7ECB-D03C-15E6-71E3-AEEEBE765A0B}" dt="2020-08-31T16:13:12.269" v="752"/>
          <ac:spMkLst>
            <pc:docMk/>
            <pc:sldMk cId="2443032605" sldId="375"/>
            <ac:spMk id="6" creationId="{43877432-C143-4C76-9F3C-D9C3F48C7442}"/>
          </ac:spMkLst>
        </pc:spChg>
        <pc:spChg chg="del">
          <ac:chgData name="Parth Nagarkar" userId="S::nagarkar@nmsu.edu::45dc22c4-ca0b-4be7-ab5a-3ef74f0a344d" providerId="AD" clId="Web-{EC7D7ECB-D03C-15E6-71E3-AEEEBE765A0B}" dt="2020-08-31T16:13:12.269" v="751"/>
          <ac:spMkLst>
            <pc:docMk/>
            <pc:sldMk cId="2443032605" sldId="375"/>
            <ac:spMk id="8" creationId="{362B160F-8384-452C-91BD-427E5F18E6C9}"/>
          </ac:spMkLst>
        </pc:spChg>
        <pc:spChg chg="del">
          <ac:chgData name="Parth Nagarkar" userId="S::nagarkar@nmsu.edu::45dc22c4-ca0b-4be7-ab5a-3ef74f0a344d" providerId="AD" clId="Web-{EC7D7ECB-D03C-15E6-71E3-AEEEBE765A0B}" dt="2020-08-31T16:13:12.269" v="750"/>
          <ac:spMkLst>
            <pc:docMk/>
            <pc:sldMk cId="2443032605" sldId="375"/>
            <ac:spMk id="9" creationId="{EB841A35-F108-4982-BD2E-21059F7AB0ED}"/>
          </ac:spMkLst>
        </pc:spChg>
        <pc:spChg chg="del">
          <ac:chgData name="Parth Nagarkar" userId="S::nagarkar@nmsu.edu::45dc22c4-ca0b-4be7-ab5a-3ef74f0a344d" providerId="AD" clId="Web-{EC7D7ECB-D03C-15E6-71E3-AEEEBE765A0B}" dt="2020-08-31T16:13:12.269" v="749"/>
          <ac:spMkLst>
            <pc:docMk/>
            <pc:sldMk cId="2443032605" sldId="375"/>
            <ac:spMk id="10" creationId="{022FF36B-AA79-47CD-B0B4-3D342C60BA1E}"/>
          </ac:spMkLst>
        </pc:spChg>
        <pc:spChg chg="del">
          <ac:chgData name="Parth Nagarkar" userId="S::nagarkar@nmsu.edu::45dc22c4-ca0b-4be7-ab5a-3ef74f0a344d" providerId="AD" clId="Web-{EC7D7ECB-D03C-15E6-71E3-AEEEBE765A0B}" dt="2020-08-31T16:13:12.254" v="748"/>
          <ac:spMkLst>
            <pc:docMk/>
            <pc:sldMk cId="2443032605" sldId="375"/>
            <ac:spMk id="11" creationId="{0D31A88A-9AB0-4EDC-B3AE-E45EB8E7AA27}"/>
          </ac:spMkLst>
        </pc:spChg>
        <pc:spChg chg="del">
          <ac:chgData name="Parth Nagarkar" userId="S::nagarkar@nmsu.edu::45dc22c4-ca0b-4be7-ab5a-3ef74f0a344d" providerId="AD" clId="Web-{EC7D7ECB-D03C-15E6-71E3-AEEEBE765A0B}" dt="2020-08-31T16:13:12.254" v="747"/>
          <ac:spMkLst>
            <pc:docMk/>
            <pc:sldMk cId="2443032605" sldId="375"/>
            <ac:spMk id="12" creationId="{D5C04067-0C1E-4034-B13F-A14CC5C41184}"/>
          </ac:spMkLst>
        </pc:spChg>
        <pc:spChg chg="del">
          <ac:chgData name="Parth Nagarkar" userId="S::nagarkar@nmsu.edu::45dc22c4-ca0b-4be7-ab5a-3ef74f0a344d" providerId="AD" clId="Web-{EC7D7ECB-D03C-15E6-71E3-AEEEBE765A0B}" dt="2020-08-31T16:13:12.254" v="746"/>
          <ac:spMkLst>
            <pc:docMk/>
            <pc:sldMk cId="2443032605" sldId="375"/>
            <ac:spMk id="13" creationId="{6B215C17-F4CD-47CE-BAE8-80C2E15F2D2C}"/>
          </ac:spMkLst>
        </pc:spChg>
        <pc:spChg chg="del">
          <ac:chgData name="Parth Nagarkar" userId="S::nagarkar@nmsu.edu::45dc22c4-ca0b-4be7-ab5a-3ef74f0a344d" providerId="AD" clId="Web-{EC7D7ECB-D03C-15E6-71E3-AEEEBE765A0B}" dt="2020-08-31T16:13:12.254" v="745"/>
          <ac:spMkLst>
            <pc:docMk/>
            <pc:sldMk cId="2443032605" sldId="375"/>
            <ac:spMk id="14" creationId="{CD597D8F-0FC9-4C6E-BD0E-ADC240FC0437}"/>
          </ac:spMkLst>
        </pc:spChg>
        <pc:spChg chg="del">
          <ac:chgData name="Parth Nagarkar" userId="S::nagarkar@nmsu.edu::45dc22c4-ca0b-4be7-ab5a-3ef74f0a344d" providerId="AD" clId="Web-{EC7D7ECB-D03C-15E6-71E3-AEEEBE765A0B}" dt="2020-08-31T16:13:12.254" v="744"/>
          <ac:spMkLst>
            <pc:docMk/>
            <pc:sldMk cId="2443032605" sldId="375"/>
            <ac:spMk id="15" creationId="{B5F98146-FF88-4AC3-A5E6-27C7887CD155}"/>
          </ac:spMkLst>
        </pc:spChg>
        <pc:spChg chg="mod">
          <ac:chgData name="Parth Nagarkar" userId="S::nagarkar@nmsu.edu::45dc22c4-ca0b-4be7-ab5a-3ef74f0a344d" providerId="AD" clId="Web-{EC7D7ECB-D03C-15E6-71E3-AEEEBE765A0B}" dt="2020-08-31T16:03:57.599" v="671" actId="20577"/>
          <ac:spMkLst>
            <pc:docMk/>
            <pc:sldMk cId="2443032605" sldId="375"/>
            <ac:spMk id="21" creationId="{ED26DFE7-593C-4FB5-9463-72DE4F39E9E6}"/>
          </ac:spMkLst>
        </pc:spChg>
      </pc:sldChg>
      <pc:sldChg chg="addSp modSp add ord replId">
        <pc:chgData name="Parth Nagarkar" userId="S::nagarkar@nmsu.edu::45dc22c4-ca0b-4be7-ab5a-3ef74f0a344d" providerId="AD" clId="Web-{EC7D7ECB-D03C-15E6-71E3-AEEEBE765A0B}" dt="2020-08-31T16:12:05.410" v="743"/>
        <pc:sldMkLst>
          <pc:docMk/>
          <pc:sldMk cId="1059810509" sldId="376"/>
        </pc:sldMkLst>
        <pc:spChg chg="add mod">
          <ac:chgData name="Parth Nagarkar" userId="S::nagarkar@nmsu.edu::45dc22c4-ca0b-4be7-ab5a-3ef74f0a344d" providerId="AD" clId="Web-{EC7D7ECB-D03C-15E6-71E3-AEEEBE765A0B}" dt="2020-08-31T16:07:59.708" v="741" actId="20577"/>
          <ac:spMkLst>
            <pc:docMk/>
            <pc:sldMk cId="1059810509" sldId="376"/>
            <ac:spMk id="7" creationId="{75B8DE95-B4E6-4BAF-BBDA-13CEFEC53FE2}"/>
          </ac:spMkLst>
        </pc:spChg>
        <pc:picChg chg="add mod">
          <ac:chgData name="Parth Nagarkar" userId="S::nagarkar@nmsu.edu::45dc22c4-ca0b-4be7-ab5a-3ef74f0a344d" providerId="AD" clId="Web-{EC7D7ECB-D03C-15E6-71E3-AEEEBE765A0B}" dt="2020-08-31T16:07:41.535" v="728" actId="14100"/>
          <ac:picMkLst>
            <pc:docMk/>
            <pc:sldMk cId="1059810509" sldId="376"/>
            <ac:picMk id="3" creationId="{18230F33-565C-41FA-9407-9137B9433DA5}"/>
          </ac:picMkLst>
        </pc:picChg>
      </pc:sldChg>
      <pc:sldChg chg="modSp new del">
        <pc:chgData name="Parth Nagarkar" userId="S::nagarkar@nmsu.edu::45dc22c4-ca0b-4be7-ab5a-3ef74f0a344d" providerId="AD" clId="Web-{EC7D7ECB-D03C-15E6-71E3-AEEEBE765A0B}" dt="2020-08-31T16:21:32.674" v="755"/>
        <pc:sldMkLst>
          <pc:docMk/>
          <pc:sldMk cId="2669995325" sldId="377"/>
        </pc:sldMkLst>
        <pc:spChg chg="mod">
          <ac:chgData name="Parth Nagarkar" userId="S::nagarkar@nmsu.edu::45dc22c4-ca0b-4be7-ab5a-3ef74f0a344d" providerId="AD" clId="Web-{EC7D7ECB-D03C-15E6-71E3-AEEEBE765A0B}" dt="2020-08-31T16:16:19.097" v="754" actId="20577"/>
          <ac:spMkLst>
            <pc:docMk/>
            <pc:sldMk cId="2669995325" sldId="377"/>
            <ac:spMk id="2" creationId="{85DEB3AC-7AB7-4759-B66D-4FCBE2FE5AC8}"/>
          </ac:spMkLst>
        </pc:spChg>
      </pc:sldChg>
    </pc:docChg>
  </pc:docChgLst>
  <pc:docChgLst>
    <pc:chgData name="Parth" userId="45dc22c4-ca0b-4be7-ab5a-3ef74f0a344d" providerId="ADAL" clId="{13950D14-A59A-47EE-B2CE-D5EE98081214}"/>
    <pc:docChg chg="undo redo custSel addSld delSld modSld sldOrd">
      <pc:chgData name="Parth" userId="45dc22c4-ca0b-4be7-ab5a-3ef74f0a344d" providerId="ADAL" clId="{13950D14-A59A-47EE-B2CE-D5EE98081214}" dt="2020-09-07T04:29:52.178" v="8197" actId="20577"/>
      <pc:docMkLst>
        <pc:docMk/>
      </pc:docMkLst>
      <pc:sldChg chg="modSp add del ord modNotesTx">
        <pc:chgData name="Parth" userId="45dc22c4-ca0b-4be7-ab5a-3ef74f0a344d" providerId="ADAL" clId="{13950D14-A59A-47EE-B2CE-D5EE98081214}" dt="2020-09-07T00:01:57.493" v="4653" actId="20577"/>
        <pc:sldMkLst>
          <pc:docMk/>
          <pc:sldMk cId="3405597385" sldId="374"/>
        </pc:sldMkLst>
        <pc:spChg chg="mod">
          <ac:chgData name="Parth" userId="45dc22c4-ca0b-4be7-ab5a-3ef74f0a344d" providerId="ADAL" clId="{13950D14-A59A-47EE-B2CE-D5EE98081214}" dt="2020-09-06T14:53:15.215" v="2684" actId="404"/>
          <ac:spMkLst>
            <pc:docMk/>
            <pc:sldMk cId="3405597385" sldId="374"/>
            <ac:spMk id="21" creationId="{ED26DFE7-593C-4FB5-9463-72DE4F39E9E6}"/>
          </ac:spMkLst>
        </pc:spChg>
      </pc:sldChg>
      <pc:sldChg chg="del">
        <pc:chgData name="Parth" userId="45dc22c4-ca0b-4be7-ab5a-3ef74f0a344d" providerId="ADAL" clId="{13950D14-A59A-47EE-B2CE-D5EE98081214}" dt="2020-09-01T20:25:08.826" v="642" actId="2696"/>
        <pc:sldMkLst>
          <pc:docMk/>
          <pc:sldMk cId="2443032605" sldId="375"/>
        </pc:sldMkLst>
      </pc:sldChg>
      <pc:sldChg chg="addSp delSp modSp ord">
        <pc:chgData name="Parth" userId="45dc22c4-ca0b-4be7-ab5a-3ef74f0a344d" providerId="ADAL" clId="{13950D14-A59A-47EE-B2CE-D5EE98081214}" dt="2020-09-02T14:23:52.357" v="2287"/>
        <pc:sldMkLst>
          <pc:docMk/>
          <pc:sldMk cId="1059810509" sldId="376"/>
        </pc:sldMkLst>
        <pc:spChg chg="add mod">
          <ac:chgData name="Parth" userId="45dc22c4-ca0b-4be7-ab5a-3ef74f0a344d" providerId="ADAL" clId="{13950D14-A59A-47EE-B2CE-D5EE98081214}" dt="2020-09-02T03:49:55.290" v="2275" actId="1076"/>
          <ac:spMkLst>
            <pc:docMk/>
            <pc:sldMk cId="1059810509" sldId="376"/>
            <ac:spMk id="16" creationId="{A33A289C-1319-43BD-BE9E-EE5854973536}"/>
          </ac:spMkLst>
        </pc:spChg>
        <pc:spChg chg="add mod">
          <ac:chgData name="Parth" userId="45dc22c4-ca0b-4be7-ab5a-3ef74f0a344d" providerId="ADAL" clId="{13950D14-A59A-47EE-B2CE-D5EE98081214}" dt="2020-09-02T03:49:30.430" v="2263" actId="20577"/>
          <ac:spMkLst>
            <pc:docMk/>
            <pc:sldMk cId="1059810509" sldId="376"/>
            <ac:spMk id="17" creationId="{9588E18E-B642-466E-BFF7-F45157C8CB89}"/>
          </ac:spMkLst>
        </pc:spChg>
        <pc:picChg chg="del">
          <ac:chgData name="Parth" userId="45dc22c4-ca0b-4be7-ab5a-3ef74f0a344d" providerId="ADAL" clId="{13950D14-A59A-47EE-B2CE-D5EE98081214}" dt="2020-09-02T03:46:13.406" v="2076" actId="478"/>
          <ac:picMkLst>
            <pc:docMk/>
            <pc:sldMk cId="1059810509" sldId="376"/>
            <ac:picMk id="3" creationId="{18230F33-565C-41FA-9407-9137B9433DA5}"/>
          </ac:picMkLst>
        </pc:picChg>
      </pc:sldChg>
      <pc:sldChg chg="addSp delSp modSp add">
        <pc:chgData name="Parth" userId="45dc22c4-ca0b-4be7-ab5a-3ef74f0a344d" providerId="ADAL" clId="{13950D14-A59A-47EE-B2CE-D5EE98081214}" dt="2020-09-01T20:08:43.074" v="230" actId="1076"/>
        <pc:sldMkLst>
          <pc:docMk/>
          <pc:sldMk cId="3997938676" sldId="377"/>
        </pc:sldMkLst>
        <pc:spChg chg="mod">
          <ac:chgData name="Parth" userId="45dc22c4-ca0b-4be7-ab5a-3ef74f0a344d" providerId="ADAL" clId="{13950D14-A59A-47EE-B2CE-D5EE98081214}" dt="2020-09-01T20:04:58.445" v="2"/>
          <ac:spMkLst>
            <pc:docMk/>
            <pc:sldMk cId="3997938676" sldId="377"/>
            <ac:spMk id="2" creationId="{9AB78141-9EB5-409C-BB7E-5911E8F78E9A}"/>
          </ac:spMkLst>
        </pc:spChg>
        <pc:spChg chg="del">
          <ac:chgData name="Parth" userId="45dc22c4-ca0b-4be7-ab5a-3ef74f0a344d" providerId="ADAL" clId="{13950D14-A59A-47EE-B2CE-D5EE98081214}" dt="2020-09-01T20:08:32.037" v="227" actId="478"/>
          <ac:spMkLst>
            <pc:docMk/>
            <pc:sldMk cId="3997938676" sldId="377"/>
            <ac:spMk id="3" creationId="{583F09AC-0A11-456A-B3CC-33A9AB766331}"/>
          </ac:spMkLst>
        </pc:spChg>
        <pc:picChg chg="add mod">
          <ac:chgData name="Parth" userId="45dc22c4-ca0b-4be7-ab5a-3ef74f0a344d" providerId="ADAL" clId="{13950D14-A59A-47EE-B2CE-D5EE98081214}" dt="2020-09-01T20:08:43.074" v="230" actId="1076"/>
          <ac:picMkLst>
            <pc:docMk/>
            <pc:sldMk cId="3997938676" sldId="377"/>
            <ac:picMk id="5" creationId="{1009727B-4A7F-42DF-981F-B75D4F25A04A}"/>
          </ac:picMkLst>
        </pc:picChg>
      </pc:sldChg>
      <pc:sldChg chg="delSp modSp add">
        <pc:chgData name="Parth" userId="45dc22c4-ca0b-4be7-ab5a-3ef74f0a344d" providerId="ADAL" clId="{13950D14-A59A-47EE-B2CE-D5EE98081214}" dt="2020-09-01T21:10:42.301" v="1473" actId="1076"/>
        <pc:sldMkLst>
          <pc:docMk/>
          <pc:sldMk cId="109562341" sldId="378"/>
        </pc:sldMkLst>
        <pc:spChg chg="mod">
          <ac:chgData name="Parth" userId="45dc22c4-ca0b-4be7-ab5a-3ef74f0a344d" providerId="ADAL" clId="{13950D14-A59A-47EE-B2CE-D5EE98081214}" dt="2020-09-01T20:26:25.087" v="671" actId="20577"/>
          <ac:spMkLst>
            <pc:docMk/>
            <pc:sldMk cId="109562341" sldId="378"/>
            <ac:spMk id="2" creationId="{9AB78141-9EB5-409C-BB7E-5911E8F78E9A}"/>
          </ac:spMkLst>
        </pc:spChg>
        <pc:spChg chg="mod">
          <ac:chgData name="Parth" userId="45dc22c4-ca0b-4be7-ab5a-3ef74f0a344d" providerId="ADAL" clId="{13950D14-A59A-47EE-B2CE-D5EE98081214}" dt="2020-09-01T21:10:42.301" v="1473" actId="1076"/>
          <ac:spMkLst>
            <pc:docMk/>
            <pc:sldMk cId="109562341" sldId="378"/>
            <ac:spMk id="3" creationId="{583F09AC-0A11-456A-B3CC-33A9AB766331}"/>
          </ac:spMkLst>
        </pc:spChg>
        <pc:picChg chg="del mod">
          <ac:chgData name="Parth" userId="45dc22c4-ca0b-4be7-ab5a-3ef74f0a344d" providerId="ADAL" clId="{13950D14-A59A-47EE-B2CE-D5EE98081214}" dt="2020-09-01T20:06:12.935" v="61" actId="478"/>
          <ac:picMkLst>
            <pc:docMk/>
            <pc:sldMk cId="109562341" sldId="378"/>
            <ac:picMk id="5" creationId="{1009727B-4A7F-42DF-981F-B75D4F25A04A}"/>
          </ac:picMkLst>
        </pc:picChg>
      </pc:sldChg>
      <pc:sldChg chg="addSp delSp modSp add modAnim">
        <pc:chgData name="Parth" userId="45dc22c4-ca0b-4be7-ab5a-3ef74f0a344d" providerId="ADAL" clId="{13950D14-A59A-47EE-B2CE-D5EE98081214}" dt="2020-09-01T20:20:35.687" v="559"/>
        <pc:sldMkLst>
          <pc:docMk/>
          <pc:sldMk cId="3462214469" sldId="379"/>
        </pc:sldMkLst>
        <pc:spChg chg="mod">
          <ac:chgData name="Parth" userId="45dc22c4-ca0b-4be7-ab5a-3ef74f0a344d" providerId="ADAL" clId="{13950D14-A59A-47EE-B2CE-D5EE98081214}" dt="2020-09-01T20:19:28.201" v="488" actId="1076"/>
          <ac:spMkLst>
            <pc:docMk/>
            <pc:sldMk cId="3462214469" sldId="379"/>
            <ac:spMk id="2" creationId="{28E58306-767C-4406-82D3-CF3C52F48990}"/>
          </ac:spMkLst>
        </pc:spChg>
        <pc:spChg chg="mod">
          <ac:chgData name="Parth" userId="45dc22c4-ca0b-4be7-ab5a-3ef74f0a344d" providerId="ADAL" clId="{13950D14-A59A-47EE-B2CE-D5EE98081214}" dt="2020-09-01T20:20:02.109" v="553" actId="20577"/>
          <ac:spMkLst>
            <pc:docMk/>
            <pc:sldMk cId="3462214469" sldId="379"/>
            <ac:spMk id="3" creationId="{F1CB7DF7-B579-4222-BFA0-B2F82199621C}"/>
          </ac:spMkLst>
        </pc:spChg>
        <pc:spChg chg="add del mod ord">
          <ac:chgData name="Parth" userId="45dc22c4-ca0b-4be7-ab5a-3ef74f0a344d" providerId="ADAL" clId="{13950D14-A59A-47EE-B2CE-D5EE98081214}" dt="2020-09-01T20:17:47.509" v="420" actId="478"/>
          <ac:spMkLst>
            <pc:docMk/>
            <pc:sldMk cId="3462214469" sldId="379"/>
            <ac:spMk id="6" creationId="{61AA6C31-8CE2-480A-942B-4F9513C0D89D}"/>
          </ac:spMkLst>
        </pc:spChg>
        <pc:picChg chg="add del mod ord">
          <ac:chgData name="Parth" userId="45dc22c4-ca0b-4be7-ab5a-3ef74f0a344d" providerId="ADAL" clId="{13950D14-A59A-47EE-B2CE-D5EE98081214}" dt="2020-09-01T20:17:45.975" v="419" actId="478"/>
          <ac:picMkLst>
            <pc:docMk/>
            <pc:sldMk cId="3462214469" sldId="379"/>
            <ac:picMk id="5" creationId="{6E9BB4F8-5F7A-4F49-9A9A-DF76FDB49082}"/>
          </ac:picMkLst>
        </pc:picChg>
        <pc:picChg chg="add mod">
          <ac:chgData name="Parth" userId="45dc22c4-ca0b-4be7-ab5a-3ef74f0a344d" providerId="ADAL" clId="{13950D14-A59A-47EE-B2CE-D5EE98081214}" dt="2020-09-01T20:19:31.765" v="489" actId="1076"/>
          <ac:picMkLst>
            <pc:docMk/>
            <pc:sldMk cId="3462214469" sldId="379"/>
            <ac:picMk id="7" creationId="{8C99D3A3-462A-4729-86A8-AE04D38A3AD7}"/>
          </ac:picMkLst>
        </pc:picChg>
      </pc:sldChg>
      <pc:sldChg chg="addSp modSp add modAnim modNotesTx">
        <pc:chgData name="Parth" userId="45dc22c4-ca0b-4be7-ab5a-3ef74f0a344d" providerId="ADAL" clId="{13950D14-A59A-47EE-B2CE-D5EE98081214}" dt="2020-09-01T21:19:35.473" v="1753" actId="20577"/>
        <pc:sldMkLst>
          <pc:docMk/>
          <pc:sldMk cId="213414255" sldId="380"/>
        </pc:sldMkLst>
        <pc:spChg chg="mod">
          <ac:chgData name="Parth" userId="45dc22c4-ca0b-4be7-ab5a-3ef74f0a344d" providerId="ADAL" clId="{13950D14-A59A-47EE-B2CE-D5EE98081214}" dt="2020-09-01T20:25:42.922" v="650" actId="1076"/>
          <ac:spMkLst>
            <pc:docMk/>
            <pc:sldMk cId="213414255" sldId="380"/>
            <ac:spMk id="3" creationId="{F1CB7DF7-B579-4222-BFA0-B2F82199621C}"/>
          </ac:spMkLst>
        </pc:spChg>
        <pc:spChg chg="add mod">
          <ac:chgData name="Parth" userId="45dc22c4-ca0b-4be7-ab5a-3ef74f0a344d" providerId="ADAL" clId="{13950D14-A59A-47EE-B2CE-D5EE98081214}" dt="2020-09-01T21:17:41.889" v="1553" actId="692"/>
          <ac:spMkLst>
            <pc:docMk/>
            <pc:sldMk cId="213414255" sldId="380"/>
            <ac:spMk id="5" creationId="{D92FA5E2-DBAC-4F08-A1B6-48139086289A}"/>
          </ac:spMkLst>
        </pc:spChg>
      </pc:sldChg>
      <pc:sldChg chg="modSp add del">
        <pc:chgData name="Parth" userId="45dc22c4-ca0b-4be7-ab5a-3ef74f0a344d" providerId="ADAL" clId="{13950D14-A59A-47EE-B2CE-D5EE98081214}" dt="2020-09-01T20:28:20.182" v="688" actId="2696"/>
        <pc:sldMkLst>
          <pc:docMk/>
          <pc:sldMk cId="1310132483" sldId="381"/>
        </pc:sldMkLst>
        <pc:spChg chg="mod">
          <ac:chgData name="Parth" userId="45dc22c4-ca0b-4be7-ab5a-3ef74f0a344d" providerId="ADAL" clId="{13950D14-A59A-47EE-B2CE-D5EE98081214}" dt="2020-09-01T20:28:09.897" v="687" actId="20577"/>
          <ac:spMkLst>
            <pc:docMk/>
            <pc:sldMk cId="1310132483" sldId="381"/>
            <ac:spMk id="3" creationId="{583F09AC-0A11-456A-B3CC-33A9AB766331}"/>
          </ac:spMkLst>
        </pc:spChg>
      </pc:sldChg>
      <pc:sldChg chg="addSp delSp modSp add ord modAnim">
        <pc:chgData name="Parth" userId="45dc22c4-ca0b-4be7-ab5a-3ef74f0a344d" providerId="ADAL" clId="{13950D14-A59A-47EE-B2CE-D5EE98081214}" dt="2020-09-01T20:58:46.834" v="1097"/>
        <pc:sldMkLst>
          <pc:docMk/>
          <pc:sldMk cId="2227070413" sldId="381"/>
        </pc:sldMkLst>
        <pc:spChg chg="mod">
          <ac:chgData name="Parth" userId="45dc22c4-ca0b-4be7-ab5a-3ef74f0a344d" providerId="ADAL" clId="{13950D14-A59A-47EE-B2CE-D5EE98081214}" dt="2020-09-01T20:58:46.834" v="1097"/>
          <ac:spMkLst>
            <pc:docMk/>
            <pc:sldMk cId="2227070413" sldId="381"/>
            <ac:spMk id="3" creationId="{F1CB7DF7-B579-4222-BFA0-B2F82199621C}"/>
          </ac:spMkLst>
        </pc:spChg>
        <pc:spChg chg="add del">
          <ac:chgData name="Parth" userId="45dc22c4-ca0b-4be7-ab5a-3ef74f0a344d" providerId="ADAL" clId="{13950D14-A59A-47EE-B2CE-D5EE98081214}" dt="2020-09-01T20:58:44.668" v="1094"/>
          <ac:spMkLst>
            <pc:docMk/>
            <pc:sldMk cId="2227070413" sldId="381"/>
            <ac:spMk id="5" creationId="{DD48CDFF-60F6-4A36-B7B4-D9FAEE27C61F}"/>
          </ac:spMkLst>
        </pc:spChg>
      </pc:sldChg>
      <pc:sldChg chg="modSp add ord">
        <pc:chgData name="Parth" userId="45dc22c4-ca0b-4be7-ab5a-3ef74f0a344d" providerId="ADAL" clId="{13950D14-A59A-47EE-B2CE-D5EE98081214}" dt="2020-09-06T23:54:27.179" v="4458" actId="20577"/>
        <pc:sldMkLst>
          <pc:docMk/>
          <pc:sldMk cId="1620473070" sldId="382"/>
        </pc:sldMkLst>
        <pc:spChg chg="mod">
          <ac:chgData name="Parth" userId="45dc22c4-ca0b-4be7-ab5a-3ef74f0a344d" providerId="ADAL" clId="{13950D14-A59A-47EE-B2CE-D5EE98081214}" dt="2020-09-06T23:54:27.179" v="4458" actId="20577"/>
          <ac:spMkLst>
            <pc:docMk/>
            <pc:sldMk cId="1620473070" sldId="382"/>
            <ac:spMk id="2" creationId="{3959A9F7-1F0F-41B3-AC3A-6878B8EBF268}"/>
          </ac:spMkLst>
        </pc:spChg>
        <pc:spChg chg="mod">
          <ac:chgData name="Parth" userId="45dc22c4-ca0b-4be7-ab5a-3ef74f0a344d" providerId="ADAL" clId="{13950D14-A59A-47EE-B2CE-D5EE98081214}" dt="2020-09-01T20:47:44.866" v="1090" actId="20577"/>
          <ac:spMkLst>
            <pc:docMk/>
            <pc:sldMk cId="1620473070" sldId="382"/>
            <ac:spMk id="3" creationId="{E89CA409-B587-4D69-B35B-3FF3DF2265BD}"/>
          </ac:spMkLst>
        </pc:spChg>
      </pc:sldChg>
      <pc:sldChg chg="add">
        <pc:chgData name="Parth" userId="45dc22c4-ca0b-4be7-ab5a-3ef74f0a344d" providerId="ADAL" clId="{13950D14-A59A-47EE-B2CE-D5EE98081214}" dt="2020-09-01T20:48:30.277" v="1091"/>
        <pc:sldMkLst>
          <pc:docMk/>
          <pc:sldMk cId="4182362813" sldId="383"/>
        </pc:sldMkLst>
      </pc:sldChg>
      <pc:sldChg chg="add del ord modAnim">
        <pc:chgData name="Parth" userId="45dc22c4-ca0b-4be7-ab5a-3ef74f0a344d" providerId="ADAL" clId="{13950D14-A59A-47EE-B2CE-D5EE98081214}" dt="2020-09-01T21:16:46.853" v="1478" actId="2696"/>
        <pc:sldMkLst>
          <pc:docMk/>
          <pc:sldMk cId="440315173" sldId="384"/>
        </pc:sldMkLst>
      </pc:sldChg>
      <pc:sldChg chg="addSp delSp modSp add ord modAnim">
        <pc:chgData name="Parth" userId="45dc22c4-ca0b-4be7-ab5a-3ef74f0a344d" providerId="ADAL" clId="{13950D14-A59A-47EE-B2CE-D5EE98081214}" dt="2020-09-01T21:48:04.340" v="1866"/>
        <pc:sldMkLst>
          <pc:docMk/>
          <pc:sldMk cId="4238106411" sldId="384"/>
        </pc:sldMkLst>
        <pc:spChg chg="mod">
          <ac:chgData name="Parth" userId="45dc22c4-ca0b-4be7-ab5a-3ef74f0a344d" providerId="ADAL" clId="{13950D14-A59A-47EE-B2CE-D5EE98081214}" dt="2020-09-01T21:44:06.511" v="1864" actId="6549"/>
          <ac:spMkLst>
            <pc:docMk/>
            <pc:sldMk cId="4238106411" sldId="384"/>
            <ac:spMk id="3" creationId="{F1CB7DF7-B579-4222-BFA0-B2F82199621C}"/>
          </ac:spMkLst>
        </pc:spChg>
        <pc:spChg chg="add mod">
          <ac:chgData name="Parth" userId="45dc22c4-ca0b-4be7-ab5a-3ef74f0a344d" providerId="ADAL" clId="{13950D14-A59A-47EE-B2CE-D5EE98081214}" dt="2020-09-01T21:23:43.644" v="1779" actId="1076"/>
          <ac:spMkLst>
            <pc:docMk/>
            <pc:sldMk cId="4238106411" sldId="384"/>
            <ac:spMk id="8" creationId="{47A02EA3-1AF3-467F-BDBF-049B388EC417}"/>
          </ac:spMkLst>
        </pc:spChg>
        <pc:picChg chg="add mod">
          <ac:chgData name="Parth" userId="45dc22c4-ca0b-4be7-ab5a-3ef74f0a344d" providerId="ADAL" clId="{13950D14-A59A-47EE-B2CE-D5EE98081214}" dt="2020-09-01T21:22:38.938" v="1769" actId="1076"/>
          <ac:picMkLst>
            <pc:docMk/>
            <pc:sldMk cId="4238106411" sldId="384"/>
            <ac:picMk id="5" creationId="{1436FB77-4255-49D5-B7E1-9A0F7C2894F1}"/>
          </ac:picMkLst>
        </pc:picChg>
        <pc:picChg chg="add mod">
          <ac:chgData name="Parth" userId="45dc22c4-ca0b-4be7-ab5a-3ef74f0a344d" providerId="ADAL" clId="{13950D14-A59A-47EE-B2CE-D5EE98081214}" dt="2020-09-01T21:22:33.962" v="1768" actId="14100"/>
          <ac:picMkLst>
            <pc:docMk/>
            <pc:sldMk cId="4238106411" sldId="384"/>
            <ac:picMk id="6" creationId="{87EC0B8B-C58B-49D6-97C2-C51183EAF5AA}"/>
          </ac:picMkLst>
        </pc:picChg>
        <pc:picChg chg="del">
          <ac:chgData name="Parth" userId="45dc22c4-ca0b-4be7-ab5a-3ef74f0a344d" providerId="ADAL" clId="{13950D14-A59A-47EE-B2CE-D5EE98081214}" dt="2020-09-01T21:21:02.969" v="1756" actId="478"/>
          <ac:picMkLst>
            <pc:docMk/>
            <pc:sldMk cId="4238106411" sldId="384"/>
            <ac:picMk id="7" creationId="{8C99D3A3-462A-4729-86A8-AE04D38A3AD7}"/>
          </ac:picMkLst>
        </pc:picChg>
      </pc:sldChg>
      <pc:sldChg chg="addSp modSp add ord modAnim">
        <pc:chgData name="Parth" userId="45dc22c4-ca0b-4be7-ab5a-3ef74f0a344d" providerId="ADAL" clId="{13950D14-A59A-47EE-B2CE-D5EE98081214}" dt="2020-09-02T00:58:42.911" v="1928"/>
        <pc:sldMkLst>
          <pc:docMk/>
          <pc:sldMk cId="2213832616" sldId="385"/>
        </pc:sldMkLst>
        <pc:spChg chg="mod">
          <ac:chgData name="Parth" userId="45dc22c4-ca0b-4be7-ab5a-3ef74f0a344d" providerId="ADAL" clId="{13950D14-A59A-47EE-B2CE-D5EE98081214}" dt="2020-09-02T00:55:57.133" v="1900" actId="20577"/>
          <ac:spMkLst>
            <pc:docMk/>
            <pc:sldMk cId="2213832616" sldId="385"/>
            <ac:spMk id="2" creationId="{21E44ADE-0396-4248-A5B8-32C88F1665D3}"/>
          </ac:spMkLst>
        </pc:spChg>
        <pc:spChg chg="mod">
          <ac:chgData name="Parth" userId="45dc22c4-ca0b-4be7-ab5a-3ef74f0a344d" providerId="ADAL" clId="{13950D14-A59A-47EE-B2CE-D5EE98081214}" dt="2020-09-02T00:57:52.951" v="1918" actId="20577"/>
          <ac:spMkLst>
            <pc:docMk/>
            <pc:sldMk cId="2213832616" sldId="385"/>
            <ac:spMk id="3" creationId="{CD57A0D5-FDCD-40E5-A903-2CE062DC8E0C}"/>
          </ac:spMkLst>
        </pc:spChg>
        <pc:picChg chg="add mod">
          <ac:chgData name="Parth" userId="45dc22c4-ca0b-4be7-ab5a-3ef74f0a344d" providerId="ADAL" clId="{13950D14-A59A-47EE-B2CE-D5EE98081214}" dt="2020-09-02T00:56:37.109" v="1905" actId="1076"/>
          <ac:picMkLst>
            <pc:docMk/>
            <pc:sldMk cId="2213832616" sldId="385"/>
            <ac:picMk id="5" creationId="{30EA7535-EAFB-43DA-9FE2-38F3AB4D923E}"/>
          </ac:picMkLst>
        </pc:picChg>
      </pc:sldChg>
      <pc:sldChg chg="modSp add ord modAnim">
        <pc:chgData name="Parth" userId="45dc22c4-ca0b-4be7-ab5a-3ef74f0a344d" providerId="ADAL" clId="{13950D14-A59A-47EE-B2CE-D5EE98081214}" dt="2020-09-02T01:03:24.350" v="1955"/>
        <pc:sldMkLst>
          <pc:docMk/>
          <pc:sldMk cId="3420567849" sldId="386"/>
        </pc:sldMkLst>
        <pc:spChg chg="mod">
          <ac:chgData name="Parth" userId="45dc22c4-ca0b-4be7-ab5a-3ef74f0a344d" providerId="ADAL" clId="{13950D14-A59A-47EE-B2CE-D5EE98081214}" dt="2020-09-02T00:58:47.741" v="1941" actId="20577"/>
          <ac:spMkLst>
            <pc:docMk/>
            <pc:sldMk cId="3420567849" sldId="386"/>
            <ac:spMk id="2" creationId="{28E58306-767C-4406-82D3-CF3C52F48990}"/>
          </ac:spMkLst>
        </pc:spChg>
        <pc:spChg chg="mod">
          <ac:chgData name="Parth" userId="45dc22c4-ca0b-4be7-ab5a-3ef74f0a344d" providerId="ADAL" clId="{13950D14-A59A-47EE-B2CE-D5EE98081214}" dt="2020-09-02T01:00:36.187" v="1951" actId="6549"/>
          <ac:spMkLst>
            <pc:docMk/>
            <pc:sldMk cId="3420567849" sldId="386"/>
            <ac:spMk id="3" creationId="{F1CB7DF7-B579-4222-BFA0-B2F82199621C}"/>
          </ac:spMkLst>
        </pc:spChg>
      </pc:sldChg>
      <pc:sldChg chg="addSp modSp add del">
        <pc:chgData name="Parth" userId="45dc22c4-ca0b-4be7-ab5a-3ef74f0a344d" providerId="ADAL" clId="{13950D14-A59A-47EE-B2CE-D5EE98081214}" dt="2020-09-02T14:23:54.949" v="2288" actId="2696"/>
        <pc:sldMkLst>
          <pc:docMk/>
          <pc:sldMk cId="3738679121" sldId="387"/>
        </pc:sldMkLst>
        <pc:spChg chg="mod">
          <ac:chgData name="Parth" userId="45dc22c4-ca0b-4be7-ab5a-3ef74f0a344d" providerId="ADAL" clId="{13950D14-A59A-47EE-B2CE-D5EE98081214}" dt="2020-09-02T03:52:17.523" v="2285" actId="20577"/>
          <ac:spMkLst>
            <pc:docMk/>
            <pc:sldMk cId="3738679121" sldId="387"/>
            <ac:spMk id="2" creationId="{112FE7E5-3DA9-4905-BF62-6C973CC8443A}"/>
          </ac:spMkLst>
        </pc:spChg>
        <pc:picChg chg="add">
          <ac:chgData name="Parth" userId="45dc22c4-ca0b-4be7-ab5a-3ef74f0a344d" providerId="ADAL" clId="{13950D14-A59A-47EE-B2CE-D5EE98081214}" dt="2020-09-02T03:52:36.223" v="2286"/>
          <ac:picMkLst>
            <pc:docMk/>
            <pc:sldMk cId="3738679121" sldId="387"/>
            <ac:picMk id="5" creationId="{6CA8C8D2-FED1-4990-9D77-8BFD104867D2}"/>
          </ac:picMkLst>
        </pc:picChg>
      </pc:sldChg>
      <pc:sldChg chg="addSp delSp modSp add del">
        <pc:chgData name="Parth" userId="45dc22c4-ca0b-4be7-ab5a-3ef74f0a344d" providerId="ADAL" clId="{13950D14-A59A-47EE-B2CE-D5EE98081214}" dt="2020-09-06T22:47:51.961" v="3829" actId="2696"/>
        <pc:sldMkLst>
          <pc:docMk/>
          <pc:sldMk cId="3932152621" sldId="387"/>
        </pc:sldMkLst>
        <pc:spChg chg="mod">
          <ac:chgData name="Parth" userId="45dc22c4-ca0b-4be7-ab5a-3ef74f0a344d" providerId="ADAL" clId="{13950D14-A59A-47EE-B2CE-D5EE98081214}" dt="2020-09-02T14:25:05.606" v="2298" actId="20577"/>
          <ac:spMkLst>
            <pc:docMk/>
            <pc:sldMk cId="3932152621" sldId="387"/>
            <ac:spMk id="2" creationId="{1DA5DD10-F6EA-4BD4-A12A-D2CE629DDDEF}"/>
          </ac:spMkLst>
        </pc:spChg>
        <pc:spChg chg="del">
          <ac:chgData name="Parth" userId="45dc22c4-ca0b-4be7-ab5a-3ef74f0a344d" providerId="ADAL" clId="{13950D14-A59A-47EE-B2CE-D5EE98081214}" dt="2020-09-02T14:25:20.170" v="2300"/>
          <ac:spMkLst>
            <pc:docMk/>
            <pc:sldMk cId="3932152621" sldId="387"/>
            <ac:spMk id="3" creationId="{396E5259-9B18-4677-B82F-41857B02983C}"/>
          </ac:spMkLst>
        </pc:spChg>
        <pc:spChg chg="add mod">
          <ac:chgData name="Parth" userId="45dc22c4-ca0b-4be7-ab5a-3ef74f0a344d" providerId="ADAL" clId="{13950D14-A59A-47EE-B2CE-D5EE98081214}" dt="2020-09-06T22:47:48.881" v="3828" actId="20577"/>
          <ac:spMkLst>
            <pc:docMk/>
            <pc:sldMk cId="3932152621" sldId="387"/>
            <ac:spMk id="7" creationId="{FE17A7B5-C6C9-4683-9672-2321F6DA6185}"/>
          </ac:spMkLst>
        </pc:spChg>
        <pc:spChg chg="add del mod">
          <ac:chgData name="Parth" userId="45dc22c4-ca0b-4be7-ab5a-3ef74f0a344d" providerId="ADAL" clId="{13950D14-A59A-47EE-B2CE-D5EE98081214}" dt="2020-09-02T14:29:07.863" v="2369" actId="478"/>
          <ac:spMkLst>
            <pc:docMk/>
            <pc:sldMk cId="3932152621" sldId="387"/>
            <ac:spMk id="8" creationId="{5BF7A1C0-343F-4E04-A00D-0673293EC290}"/>
          </ac:spMkLst>
        </pc:spChg>
        <pc:spChg chg="add del mod">
          <ac:chgData name="Parth" userId="45dc22c4-ca0b-4be7-ab5a-3ef74f0a344d" providerId="ADAL" clId="{13950D14-A59A-47EE-B2CE-D5EE98081214}" dt="2020-09-02T14:29:45.029" v="2416" actId="478"/>
          <ac:spMkLst>
            <pc:docMk/>
            <pc:sldMk cId="3932152621" sldId="387"/>
            <ac:spMk id="9" creationId="{2949578C-02BA-4A6F-8788-2EAA997279DC}"/>
          </ac:spMkLst>
        </pc:spChg>
        <pc:graphicFrameChg chg="add mod ord modGraphic">
          <ac:chgData name="Parth" userId="45dc22c4-ca0b-4be7-ab5a-3ef74f0a344d" providerId="ADAL" clId="{13950D14-A59A-47EE-B2CE-D5EE98081214}" dt="2020-09-02T14:26:19.953" v="2318" actId="122"/>
          <ac:graphicFrameMkLst>
            <pc:docMk/>
            <pc:sldMk cId="3932152621" sldId="387"/>
            <ac:graphicFrameMk id="5" creationId="{55086D51-3129-43B2-BAEB-FE9B62E34C50}"/>
          </ac:graphicFrameMkLst>
        </pc:graphicFrameChg>
      </pc:sldChg>
      <pc:sldChg chg="addSp modSp add modNotesTx">
        <pc:chgData name="Parth" userId="45dc22c4-ca0b-4be7-ab5a-3ef74f0a344d" providerId="ADAL" clId="{13950D14-A59A-47EE-B2CE-D5EE98081214}" dt="2020-09-06T23:59:06.122" v="4567" actId="20577"/>
        <pc:sldMkLst>
          <pc:docMk/>
          <pc:sldMk cId="2186637697" sldId="388"/>
        </pc:sldMkLst>
        <pc:spChg chg="add mod">
          <ac:chgData name="Parth" userId="45dc22c4-ca0b-4be7-ab5a-3ef74f0a344d" providerId="ADAL" clId="{13950D14-A59A-47EE-B2CE-D5EE98081214}" dt="2020-09-06T22:37:46.933" v="3798" actId="403"/>
          <ac:spMkLst>
            <pc:docMk/>
            <pc:sldMk cId="2186637697" sldId="388"/>
            <ac:spMk id="6" creationId="{7287F5B1-F76A-4AA0-BA99-7F2C6744D1A3}"/>
          </ac:spMkLst>
        </pc:spChg>
        <pc:spChg chg="add mod">
          <ac:chgData name="Parth" userId="45dc22c4-ca0b-4be7-ab5a-3ef74f0a344d" providerId="ADAL" clId="{13950D14-A59A-47EE-B2CE-D5EE98081214}" dt="2020-09-06T23:59:06.122" v="4567" actId="20577"/>
          <ac:spMkLst>
            <pc:docMk/>
            <pc:sldMk cId="2186637697" sldId="388"/>
            <ac:spMk id="7" creationId="{289F9670-15DC-4844-9B4D-B0ED2B9EC7CD}"/>
          </ac:spMkLst>
        </pc:spChg>
      </pc:sldChg>
      <pc:sldChg chg="addSp delSp modSp add modNotesTx">
        <pc:chgData name="Parth" userId="45dc22c4-ca0b-4be7-ab5a-3ef74f0a344d" providerId="ADAL" clId="{13950D14-A59A-47EE-B2CE-D5EE98081214}" dt="2020-09-07T00:03:26.722" v="4706" actId="20577"/>
        <pc:sldMkLst>
          <pc:docMk/>
          <pc:sldMk cId="1874454494" sldId="389"/>
        </pc:sldMkLst>
        <pc:spChg chg="del">
          <ac:chgData name="Parth" userId="45dc22c4-ca0b-4be7-ab5a-3ef74f0a344d" providerId="ADAL" clId="{13950D14-A59A-47EE-B2CE-D5EE98081214}" dt="2020-09-02T14:31:10.126" v="2513" actId="478"/>
          <ac:spMkLst>
            <pc:docMk/>
            <pc:sldMk cId="1874454494" sldId="389"/>
            <ac:spMk id="7" creationId="{FE17A7B5-C6C9-4683-9672-2321F6DA6185}"/>
          </ac:spMkLst>
        </pc:spChg>
        <pc:spChg chg="add mod">
          <ac:chgData name="Parth" userId="45dc22c4-ca0b-4be7-ab5a-3ef74f0a344d" providerId="ADAL" clId="{13950D14-A59A-47EE-B2CE-D5EE98081214}" dt="2020-09-06T22:37:22.813" v="3754" actId="20577"/>
          <ac:spMkLst>
            <pc:docMk/>
            <pc:sldMk cId="1874454494" sldId="389"/>
            <ac:spMk id="8" creationId="{71DA0DDF-71C2-49F1-9E89-A171424DEB68}"/>
          </ac:spMkLst>
        </pc:spChg>
        <pc:spChg chg="mod">
          <ac:chgData name="Parth" userId="45dc22c4-ca0b-4be7-ab5a-3ef74f0a344d" providerId="ADAL" clId="{13950D14-A59A-47EE-B2CE-D5EE98081214}" dt="2020-09-07T00:03:26.722" v="4706" actId="20577"/>
          <ac:spMkLst>
            <pc:docMk/>
            <pc:sldMk cId="1874454494" sldId="389"/>
            <ac:spMk id="9" creationId="{2949578C-02BA-4A6F-8788-2EAA997279DC}"/>
          </ac:spMkLst>
        </pc:spChg>
      </pc:sldChg>
      <pc:sldChg chg="modSp add del">
        <pc:chgData name="Parth" userId="45dc22c4-ca0b-4be7-ab5a-3ef74f0a344d" providerId="ADAL" clId="{13950D14-A59A-47EE-B2CE-D5EE98081214}" dt="2020-09-02T15:47:18.407" v="2597" actId="2696"/>
        <pc:sldMkLst>
          <pc:docMk/>
          <pc:sldMk cId="559726384" sldId="390"/>
        </pc:sldMkLst>
        <pc:spChg chg="mod">
          <ac:chgData name="Parth" userId="45dc22c4-ca0b-4be7-ab5a-3ef74f0a344d" providerId="ADAL" clId="{13950D14-A59A-47EE-B2CE-D5EE98081214}" dt="2020-09-02T14:35:19.345" v="2580" actId="20577"/>
          <ac:spMkLst>
            <pc:docMk/>
            <pc:sldMk cId="559726384" sldId="390"/>
            <ac:spMk id="21" creationId="{ED26DFE7-593C-4FB5-9463-72DE4F39E9E6}"/>
          </ac:spMkLst>
        </pc:spChg>
      </pc:sldChg>
      <pc:sldChg chg="addSp delSp modSp add del modTransition modAnim">
        <pc:chgData name="Parth" userId="45dc22c4-ca0b-4be7-ab5a-3ef74f0a344d" providerId="ADAL" clId="{13950D14-A59A-47EE-B2CE-D5EE98081214}" dt="2020-09-07T03:19:08.288" v="7011" actId="2696"/>
        <pc:sldMkLst>
          <pc:docMk/>
          <pc:sldMk cId="1393311496" sldId="390"/>
        </pc:sldMkLst>
        <pc:spChg chg="mod">
          <ac:chgData name="Parth" userId="45dc22c4-ca0b-4be7-ab5a-3ef74f0a344d" providerId="ADAL" clId="{13950D14-A59A-47EE-B2CE-D5EE98081214}" dt="2020-09-06T14:59:37.976" v="2748" actId="404"/>
          <ac:spMkLst>
            <pc:docMk/>
            <pc:sldMk cId="1393311496" sldId="390"/>
            <ac:spMk id="2" creationId="{DD7515CA-CCBF-4657-AF83-8884B2678EE5}"/>
          </ac:spMkLst>
        </pc:spChg>
        <pc:spChg chg="mod">
          <ac:chgData name="Parth" userId="45dc22c4-ca0b-4be7-ab5a-3ef74f0a344d" providerId="ADAL" clId="{13950D14-A59A-47EE-B2CE-D5EE98081214}" dt="2020-09-06T15:25:36.587" v="3484" actId="14100"/>
          <ac:spMkLst>
            <pc:docMk/>
            <pc:sldMk cId="1393311496" sldId="390"/>
            <ac:spMk id="3" creationId="{31A345EA-8E0A-4FDA-82D2-977D81D86F1E}"/>
          </ac:spMkLst>
        </pc:spChg>
        <pc:spChg chg="add del">
          <ac:chgData name="Parth" userId="45dc22c4-ca0b-4be7-ab5a-3ef74f0a344d" providerId="ADAL" clId="{13950D14-A59A-47EE-B2CE-D5EE98081214}" dt="2020-09-06T14:59:02.319" v="2740"/>
          <ac:spMkLst>
            <pc:docMk/>
            <pc:sldMk cId="1393311496" sldId="390"/>
            <ac:spMk id="7" creationId="{D0A8884A-14C8-4A03-8A76-40715EC13251}"/>
          </ac:spMkLst>
        </pc:spChg>
        <pc:spChg chg="add mod ord">
          <ac:chgData name="Parth" userId="45dc22c4-ca0b-4be7-ab5a-3ef74f0a344d" providerId="ADAL" clId="{13950D14-A59A-47EE-B2CE-D5EE98081214}" dt="2020-09-06T15:10:51.066" v="3086" actId="14100"/>
          <ac:spMkLst>
            <pc:docMk/>
            <pc:sldMk cId="1393311496" sldId="390"/>
            <ac:spMk id="10" creationId="{6E85D2E0-4F86-40F2-B977-73C790146CDE}"/>
          </ac:spMkLst>
        </pc:spChg>
        <pc:picChg chg="add del">
          <ac:chgData name="Parth" userId="45dc22c4-ca0b-4be7-ab5a-3ef74f0a344d" providerId="ADAL" clId="{13950D14-A59A-47EE-B2CE-D5EE98081214}" dt="2020-09-06T14:59:02.319" v="2740"/>
          <ac:picMkLst>
            <pc:docMk/>
            <pc:sldMk cId="1393311496" sldId="390"/>
            <ac:picMk id="5" creationId="{274A139B-6813-49DE-AE32-94F202A33937}"/>
          </ac:picMkLst>
        </pc:picChg>
        <pc:picChg chg="add del">
          <ac:chgData name="Parth" userId="45dc22c4-ca0b-4be7-ab5a-3ef74f0a344d" providerId="ADAL" clId="{13950D14-A59A-47EE-B2CE-D5EE98081214}" dt="2020-09-06T14:59:02.319" v="2740"/>
          <ac:picMkLst>
            <pc:docMk/>
            <pc:sldMk cId="1393311496" sldId="390"/>
            <ac:picMk id="6" creationId="{0C74188C-3753-4F3A-ADDF-063B72D03E86}"/>
          </ac:picMkLst>
        </pc:picChg>
        <pc:picChg chg="add mod ord">
          <ac:chgData name="Parth" userId="45dc22c4-ca0b-4be7-ab5a-3ef74f0a344d" providerId="ADAL" clId="{13950D14-A59A-47EE-B2CE-D5EE98081214}" dt="2020-09-06T15:10:51.066" v="3086" actId="14100"/>
          <ac:picMkLst>
            <pc:docMk/>
            <pc:sldMk cId="1393311496" sldId="390"/>
            <ac:picMk id="8" creationId="{C6C84014-1450-4F04-8E6C-4BC4F267B7E2}"/>
          </ac:picMkLst>
        </pc:picChg>
        <pc:picChg chg="add mod ord">
          <ac:chgData name="Parth" userId="45dc22c4-ca0b-4be7-ab5a-3ef74f0a344d" providerId="ADAL" clId="{13950D14-A59A-47EE-B2CE-D5EE98081214}" dt="2020-09-06T15:10:51.066" v="3086" actId="14100"/>
          <ac:picMkLst>
            <pc:docMk/>
            <pc:sldMk cId="1393311496" sldId="390"/>
            <ac:picMk id="9" creationId="{B73F5B75-3779-4041-B7B3-87CD73F75B12}"/>
          </ac:picMkLst>
        </pc:picChg>
        <pc:picChg chg="add mod">
          <ac:chgData name="Parth" userId="45dc22c4-ca0b-4be7-ab5a-3ef74f0a344d" providerId="ADAL" clId="{13950D14-A59A-47EE-B2CE-D5EE98081214}" dt="2020-09-06T15:00:36.161" v="2752" actId="1076"/>
          <ac:picMkLst>
            <pc:docMk/>
            <pc:sldMk cId="1393311496" sldId="390"/>
            <ac:picMk id="11" creationId="{7410F8FA-55DF-4582-8E5D-9F73D31864F4}"/>
          </ac:picMkLst>
        </pc:picChg>
      </pc:sldChg>
      <pc:sldChg chg="modSp add del modTransition modAnim">
        <pc:chgData name="Parth" userId="45dc22c4-ca0b-4be7-ab5a-3ef74f0a344d" providerId="ADAL" clId="{13950D14-A59A-47EE-B2CE-D5EE98081214}" dt="2020-09-07T03:19:08.224" v="7010" actId="2696"/>
        <pc:sldMkLst>
          <pc:docMk/>
          <pc:sldMk cId="2935924128" sldId="391"/>
        </pc:sldMkLst>
        <pc:spChg chg="mod">
          <ac:chgData name="Parth" userId="45dc22c4-ca0b-4be7-ab5a-3ef74f0a344d" providerId="ADAL" clId="{13950D14-A59A-47EE-B2CE-D5EE98081214}" dt="2020-09-06T15:28:54.590" v="3511" actId="20577"/>
          <ac:spMkLst>
            <pc:docMk/>
            <pc:sldMk cId="2935924128" sldId="391"/>
            <ac:spMk id="3" creationId="{31A345EA-8E0A-4FDA-82D2-977D81D86F1E}"/>
          </ac:spMkLst>
        </pc:spChg>
      </pc:sldChg>
      <pc:sldChg chg="modSp add del modTransition modAnim modNotesTx">
        <pc:chgData name="Parth" userId="45dc22c4-ca0b-4be7-ab5a-3ef74f0a344d" providerId="ADAL" clId="{13950D14-A59A-47EE-B2CE-D5EE98081214}" dt="2020-09-07T03:19:08.141" v="7009" actId="2696"/>
        <pc:sldMkLst>
          <pc:docMk/>
          <pc:sldMk cId="4170285326" sldId="392"/>
        </pc:sldMkLst>
        <pc:spChg chg="mod">
          <ac:chgData name="Parth" userId="45dc22c4-ca0b-4be7-ab5a-3ef74f0a344d" providerId="ADAL" clId="{13950D14-A59A-47EE-B2CE-D5EE98081214}" dt="2020-09-06T20:54:57.224" v="3514" actId="207"/>
          <ac:spMkLst>
            <pc:docMk/>
            <pc:sldMk cId="4170285326" sldId="392"/>
            <ac:spMk id="3" creationId="{31A345EA-8E0A-4FDA-82D2-977D81D86F1E}"/>
          </ac:spMkLst>
        </pc:spChg>
      </pc:sldChg>
      <pc:sldChg chg="add del">
        <pc:chgData name="Parth" userId="45dc22c4-ca0b-4be7-ab5a-3ef74f0a344d" providerId="ADAL" clId="{13950D14-A59A-47EE-B2CE-D5EE98081214}" dt="2020-09-06T22:58:19.390" v="3831" actId="2696"/>
        <pc:sldMkLst>
          <pc:docMk/>
          <pc:sldMk cId="210815618" sldId="393"/>
        </pc:sldMkLst>
      </pc:sldChg>
      <pc:sldChg chg="modSp add">
        <pc:chgData name="Parth" userId="45dc22c4-ca0b-4be7-ab5a-3ef74f0a344d" providerId="ADAL" clId="{13950D14-A59A-47EE-B2CE-D5EE98081214}" dt="2020-09-06T23:02:20.631" v="4183"/>
        <pc:sldMkLst>
          <pc:docMk/>
          <pc:sldMk cId="1253443967" sldId="393"/>
        </pc:sldMkLst>
        <pc:spChg chg="mod">
          <ac:chgData name="Parth" userId="45dc22c4-ca0b-4be7-ab5a-3ef74f0a344d" providerId="ADAL" clId="{13950D14-A59A-47EE-B2CE-D5EE98081214}" dt="2020-09-06T22:58:25.889" v="3854" actId="20577"/>
          <ac:spMkLst>
            <pc:docMk/>
            <pc:sldMk cId="1253443967" sldId="393"/>
            <ac:spMk id="2" creationId="{9BA2966B-9C4D-4E9F-B470-D5C85097EC4C}"/>
          </ac:spMkLst>
        </pc:spChg>
        <pc:spChg chg="mod">
          <ac:chgData name="Parth" userId="45dc22c4-ca0b-4be7-ab5a-3ef74f0a344d" providerId="ADAL" clId="{13950D14-A59A-47EE-B2CE-D5EE98081214}" dt="2020-09-06T23:02:20.631" v="4183"/>
          <ac:spMkLst>
            <pc:docMk/>
            <pc:sldMk cId="1253443967" sldId="393"/>
            <ac:spMk id="3" creationId="{5FF08B23-5336-4602-9DB2-8A4C167D4547}"/>
          </ac:spMkLst>
        </pc:spChg>
      </pc:sldChg>
      <pc:sldChg chg="modSp add del">
        <pc:chgData name="Parth" userId="45dc22c4-ca0b-4be7-ab5a-3ef74f0a344d" providerId="ADAL" clId="{13950D14-A59A-47EE-B2CE-D5EE98081214}" dt="2020-09-06T22:37:01.810" v="3735" actId="2696"/>
        <pc:sldMkLst>
          <pc:docMk/>
          <pc:sldMk cId="4143090785" sldId="393"/>
        </pc:sldMkLst>
        <pc:spChg chg="mod">
          <ac:chgData name="Parth" userId="45dc22c4-ca0b-4be7-ab5a-3ef74f0a344d" providerId="ADAL" clId="{13950D14-A59A-47EE-B2CE-D5EE98081214}" dt="2020-09-06T22:36:32.138" v="3732" actId="20577"/>
          <ac:spMkLst>
            <pc:docMk/>
            <pc:sldMk cId="4143090785" sldId="393"/>
            <ac:spMk id="21" creationId="{ED26DFE7-593C-4FB5-9463-72DE4F39E9E6}"/>
          </ac:spMkLst>
        </pc:spChg>
      </pc:sldChg>
      <pc:sldChg chg="modSp add modAnim modNotesTx">
        <pc:chgData name="Parth" userId="45dc22c4-ca0b-4be7-ab5a-3ef74f0a344d" providerId="ADAL" clId="{13950D14-A59A-47EE-B2CE-D5EE98081214}" dt="2020-09-07T00:07:35.671" v="4712" actId="6549"/>
        <pc:sldMkLst>
          <pc:docMk/>
          <pc:sldMk cId="975204213" sldId="394"/>
        </pc:sldMkLst>
        <pc:spChg chg="mod">
          <ac:chgData name="Parth" userId="45dc22c4-ca0b-4be7-ab5a-3ef74f0a344d" providerId="ADAL" clId="{13950D14-A59A-47EE-B2CE-D5EE98081214}" dt="2020-09-06T23:05:00.807" v="4198" actId="20577"/>
          <ac:spMkLst>
            <pc:docMk/>
            <pc:sldMk cId="975204213" sldId="394"/>
            <ac:spMk id="2" creationId="{E4714ED3-B464-43D5-9A48-0F5BAF1C0EDA}"/>
          </ac:spMkLst>
        </pc:spChg>
        <pc:spChg chg="mod">
          <ac:chgData name="Parth" userId="45dc22c4-ca0b-4be7-ab5a-3ef74f0a344d" providerId="ADAL" clId="{13950D14-A59A-47EE-B2CE-D5EE98081214}" dt="2020-09-07T00:07:35.671" v="4712" actId="6549"/>
          <ac:spMkLst>
            <pc:docMk/>
            <pc:sldMk cId="975204213" sldId="394"/>
            <ac:spMk id="3" creationId="{74EC2821-4CE5-4233-88BD-5BC516371300}"/>
          </ac:spMkLst>
        </pc:spChg>
      </pc:sldChg>
      <pc:sldChg chg="add del">
        <pc:chgData name="Parth" userId="45dc22c4-ca0b-4be7-ab5a-3ef74f0a344d" providerId="ADAL" clId="{13950D14-A59A-47EE-B2CE-D5EE98081214}" dt="2020-09-06T23:04:51.235" v="4185" actId="2696"/>
        <pc:sldMkLst>
          <pc:docMk/>
          <pc:sldMk cId="2176018042" sldId="394"/>
        </pc:sldMkLst>
      </pc:sldChg>
      <pc:sldChg chg="modSp add">
        <pc:chgData name="Parth" userId="45dc22c4-ca0b-4be7-ab5a-3ef74f0a344d" providerId="ADAL" clId="{13950D14-A59A-47EE-B2CE-D5EE98081214}" dt="2020-09-06T23:57:00.724" v="4528" actId="20577"/>
        <pc:sldMkLst>
          <pc:docMk/>
          <pc:sldMk cId="1929137242" sldId="395"/>
        </pc:sldMkLst>
        <pc:spChg chg="mod">
          <ac:chgData name="Parth" userId="45dc22c4-ca0b-4be7-ab5a-3ef74f0a344d" providerId="ADAL" clId="{13950D14-A59A-47EE-B2CE-D5EE98081214}" dt="2020-09-06T23:54:56.148" v="4499" actId="404"/>
          <ac:spMkLst>
            <pc:docMk/>
            <pc:sldMk cId="1929137242" sldId="395"/>
            <ac:spMk id="2" creationId="{3959A9F7-1F0F-41B3-AC3A-6878B8EBF268}"/>
          </ac:spMkLst>
        </pc:spChg>
        <pc:spChg chg="mod">
          <ac:chgData name="Parth" userId="45dc22c4-ca0b-4be7-ab5a-3ef74f0a344d" providerId="ADAL" clId="{13950D14-A59A-47EE-B2CE-D5EE98081214}" dt="2020-09-06T23:57:00.724" v="4528" actId="20577"/>
          <ac:spMkLst>
            <pc:docMk/>
            <pc:sldMk cId="1929137242" sldId="395"/>
            <ac:spMk id="3" creationId="{E89CA409-B587-4D69-B35B-3FF3DF2265BD}"/>
          </ac:spMkLst>
        </pc:spChg>
      </pc:sldChg>
      <pc:sldChg chg="modSp add">
        <pc:chgData name="Parth" userId="45dc22c4-ca0b-4be7-ab5a-3ef74f0a344d" providerId="ADAL" clId="{13950D14-A59A-47EE-B2CE-D5EE98081214}" dt="2020-09-06T23:59:23.480" v="4591" actId="20577"/>
        <pc:sldMkLst>
          <pc:docMk/>
          <pc:sldMk cId="824555626" sldId="396"/>
        </pc:sldMkLst>
        <pc:spChg chg="mod">
          <ac:chgData name="Parth" userId="45dc22c4-ca0b-4be7-ab5a-3ef74f0a344d" providerId="ADAL" clId="{13950D14-A59A-47EE-B2CE-D5EE98081214}" dt="2020-09-06T23:59:23.480" v="4591" actId="20577"/>
          <ac:spMkLst>
            <pc:docMk/>
            <pc:sldMk cId="824555626" sldId="396"/>
            <ac:spMk id="7" creationId="{289F9670-15DC-4844-9B4D-B0ED2B9EC7CD}"/>
          </ac:spMkLst>
        </pc:spChg>
      </pc:sldChg>
      <pc:sldChg chg="modSp add modAnim">
        <pc:chgData name="Parth" userId="45dc22c4-ca0b-4be7-ab5a-3ef74f0a344d" providerId="ADAL" clId="{13950D14-A59A-47EE-B2CE-D5EE98081214}" dt="2020-09-07T00:18:01.795" v="5386" actId="1076"/>
        <pc:sldMkLst>
          <pc:docMk/>
          <pc:sldMk cId="4087079726" sldId="397"/>
        </pc:sldMkLst>
        <pc:spChg chg="mod">
          <ac:chgData name="Parth" userId="45dc22c4-ca0b-4be7-ab5a-3ef74f0a344d" providerId="ADAL" clId="{13950D14-A59A-47EE-B2CE-D5EE98081214}" dt="2020-09-07T00:13:39.267" v="5155" actId="20577"/>
          <ac:spMkLst>
            <pc:docMk/>
            <pc:sldMk cId="4087079726" sldId="397"/>
            <ac:spMk id="2" creationId="{3C80F01E-AB79-4C31-B643-7739603CA873}"/>
          </ac:spMkLst>
        </pc:spChg>
        <pc:spChg chg="mod">
          <ac:chgData name="Parth" userId="45dc22c4-ca0b-4be7-ab5a-3ef74f0a344d" providerId="ADAL" clId="{13950D14-A59A-47EE-B2CE-D5EE98081214}" dt="2020-09-07T00:18:01.795" v="5386" actId="1076"/>
          <ac:spMkLst>
            <pc:docMk/>
            <pc:sldMk cId="4087079726" sldId="397"/>
            <ac:spMk id="3" creationId="{4BF89579-D1F1-4FFA-8C86-B3D2EBA388FD}"/>
          </ac:spMkLst>
        </pc:spChg>
      </pc:sldChg>
      <pc:sldChg chg="modSp add">
        <pc:chgData name="Parth" userId="45dc22c4-ca0b-4be7-ab5a-3ef74f0a344d" providerId="ADAL" clId="{13950D14-A59A-47EE-B2CE-D5EE98081214}" dt="2020-09-07T00:19:00.458" v="5398" actId="1076"/>
        <pc:sldMkLst>
          <pc:docMk/>
          <pc:sldMk cId="2159095287" sldId="398"/>
        </pc:sldMkLst>
        <pc:spChg chg="mod">
          <ac:chgData name="Parth" userId="45dc22c4-ca0b-4be7-ab5a-3ef74f0a344d" providerId="ADAL" clId="{13950D14-A59A-47EE-B2CE-D5EE98081214}" dt="2020-09-07T00:19:00.458" v="5398" actId="1076"/>
          <ac:spMkLst>
            <pc:docMk/>
            <pc:sldMk cId="2159095287" sldId="398"/>
            <ac:spMk id="3" creationId="{4BF89579-D1F1-4FFA-8C86-B3D2EBA388FD}"/>
          </ac:spMkLst>
        </pc:spChg>
      </pc:sldChg>
      <pc:sldChg chg="addSp modSp add modAnim">
        <pc:chgData name="Parth" userId="45dc22c4-ca0b-4be7-ab5a-3ef74f0a344d" providerId="ADAL" clId="{13950D14-A59A-47EE-B2CE-D5EE98081214}" dt="2020-09-07T01:09:22.859" v="5687"/>
        <pc:sldMkLst>
          <pc:docMk/>
          <pc:sldMk cId="4292275806" sldId="399"/>
        </pc:sldMkLst>
        <pc:spChg chg="mod">
          <ac:chgData name="Parth" userId="45dc22c4-ca0b-4be7-ab5a-3ef74f0a344d" providerId="ADAL" clId="{13950D14-A59A-47EE-B2CE-D5EE98081214}" dt="2020-09-07T00:19:20.361" v="5434" actId="20577"/>
          <ac:spMkLst>
            <pc:docMk/>
            <pc:sldMk cId="4292275806" sldId="399"/>
            <ac:spMk id="2" creationId="{4883ACED-2301-4043-9BD8-BE91C7C29BAE}"/>
          </ac:spMkLst>
        </pc:spChg>
        <pc:spChg chg="mod">
          <ac:chgData name="Parth" userId="45dc22c4-ca0b-4be7-ab5a-3ef74f0a344d" providerId="ADAL" clId="{13950D14-A59A-47EE-B2CE-D5EE98081214}" dt="2020-09-07T01:08:12.665" v="5678" actId="20577"/>
          <ac:spMkLst>
            <pc:docMk/>
            <pc:sldMk cId="4292275806" sldId="399"/>
            <ac:spMk id="3" creationId="{91855E1B-AC8F-46F7-81BB-78BCC4CE6D41}"/>
          </ac:spMkLst>
        </pc:spChg>
        <pc:picChg chg="add mod">
          <ac:chgData name="Parth" userId="45dc22c4-ca0b-4be7-ab5a-3ef74f0a344d" providerId="ADAL" clId="{13950D14-A59A-47EE-B2CE-D5EE98081214}" dt="2020-09-07T01:05:58.823" v="5439" actId="1076"/>
          <ac:picMkLst>
            <pc:docMk/>
            <pc:sldMk cId="4292275806" sldId="399"/>
            <ac:picMk id="5" creationId="{6C7B3623-D985-4048-8DE9-74A25BC42638}"/>
          </ac:picMkLst>
        </pc:picChg>
        <pc:picChg chg="add mod">
          <ac:chgData name="Parth" userId="45dc22c4-ca0b-4be7-ab5a-3ef74f0a344d" providerId="ADAL" clId="{13950D14-A59A-47EE-B2CE-D5EE98081214}" dt="2020-09-07T01:08:43.411" v="5684" actId="1076"/>
          <ac:picMkLst>
            <pc:docMk/>
            <pc:sldMk cId="4292275806" sldId="399"/>
            <ac:picMk id="6" creationId="{F022037F-50D5-4859-B87C-BDD7BA59C129}"/>
          </ac:picMkLst>
        </pc:picChg>
      </pc:sldChg>
      <pc:sldChg chg="addSp delSp modSp add delAnim modAnim">
        <pc:chgData name="Parth" userId="45dc22c4-ca0b-4be7-ab5a-3ef74f0a344d" providerId="ADAL" clId="{13950D14-A59A-47EE-B2CE-D5EE98081214}" dt="2020-09-07T01:13:22.577" v="5930" actId="1076"/>
        <pc:sldMkLst>
          <pc:docMk/>
          <pc:sldMk cId="3267675003" sldId="400"/>
        </pc:sldMkLst>
        <pc:spChg chg="mod">
          <ac:chgData name="Parth" userId="45dc22c4-ca0b-4be7-ab5a-3ef74f0a344d" providerId="ADAL" clId="{13950D14-A59A-47EE-B2CE-D5EE98081214}" dt="2020-09-07T01:13:15.495" v="5928" actId="20577"/>
          <ac:spMkLst>
            <pc:docMk/>
            <pc:sldMk cId="3267675003" sldId="400"/>
            <ac:spMk id="3" creationId="{91855E1B-AC8F-46F7-81BB-78BCC4CE6D41}"/>
          </ac:spMkLst>
        </pc:spChg>
        <pc:picChg chg="del">
          <ac:chgData name="Parth" userId="45dc22c4-ca0b-4be7-ab5a-3ef74f0a344d" providerId="ADAL" clId="{13950D14-A59A-47EE-B2CE-D5EE98081214}" dt="2020-09-07T01:10:09.575" v="5690" actId="478"/>
          <ac:picMkLst>
            <pc:docMk/>
            <pc:sldMk cId="3267675003" sldId="400"/>
            <ac:picMk id="6" creationId="{F022037F-50D5-4859-B87C-BDD7BA59C129}"/>
          </ac:picMkLst>
        </pc:picChg>
        <pc:picChg chg="add mod">
          <ac:chgData name="Parth" userId="45dc22c4-ca0b-4be7-ab5a-3ef74f0a344d" providerId="ADAL" clId="{13950D14-A59A-47EE-B2CE-D5EE98081214}" dt="2020-09-07T01:13:22.577" v="5930" actId="1076"/>
          <ac:picMkLst>
            <pc:docMk/>
            <pc:sldMk cId="3267675003" sldId="400"/>
            <ac:picMk id="7" creationId="{7C07942D-CA23-4FDA-B22E-DE328F79D76C}"/>
          </ac:picMkLst>
        </pc:picChg>
      </pc:sldChg>
      <pc:sldChg chg="addSp modSp add">
        <pc:chgData name="Parth" userId="45dc22c4-ca0b-4be7-ab5a-3ef74f0a344d" providerId="ADAL" clId="{13950D14-A59A-47EE-B2CE-D5EE98081214}" dt="2020-09-07T01:14:14.777" v="5943" actId="14100"/>
        <pc:sldMkLst>
          <pc:docMk/>
          <pc:sldMk cId="2723633162" sldId="401"/>
        </pc:sldMkLst>
        <pc:spChg chg="mod">
          <ac:chgData name="Parth" userId="45dc22c4-ca0b-4be7-ab5a-3ef74f0a344d" providerId="ADAL" clId="{13950D14-A59A-47EE-B2CE-D5EE98081214}" dt="2020-09-07T01:13:43.481" v="5934" actId="6549"/>
          <ac:spMkLst>
            <pc:docMk/>
            <pc:sldMk cId="2723633162" sldId="401"/>
            <ac:spMk id="3" creationId="{91855E1B-AC8F-46F7-81BB-78BCC4CE6D41}"/>
          </ac:spMkLst>
        </pc:spChg>
        <pc:picChg chg="add mod">
          <ac:chgData name="Parth" userId="45dc22c4-ca0b-4be7-ab5a-3ef74f0a344d" providerId="ADAL" clId="{13950D14-A59A-47EE-B2CE-D5EE98081214}" dt="2020-09-07T01:14:14.777" v="5943" actId="14100"/>
          <ac:picMkLst>
            <pc:docMk/>
            <pc:sldMk cId="2723633162" sldId="401"/>
            <ac:picMk id="6" creationId="{8DC6C92E-7984-4E6E-81F3-EE4E0CDC1651}"/>
          </ac:picMkLst>
        </pc:picChg>
        <pc:picChg chg="mod">
          <ac:chgData name="Parth" userId="45dc22c4-ca0b-4be7-ab5a-3ef74f0a344d" providerId="ADAL" clId="{13950D14-A59A-47EE-B2CE-D5EE98081214}" dt="2020-09-07T01:13:42.035" v="5933" actId="1076"/>
          <ac:picMkLst>
            <pc:docMk/>
            <pc:sldMk cId="2723633162" sldId="401"/>
            <ac:picMk id="7" creationId="{7C07942D-CA23-4FDA-B22E-DE328F79D76C}"/>
          </ac:picMkLst>
        </pc:picChg>
      </pc:sldChg>
      <pc:sldChg chg="delSp modSp add modAnim">
        <pc:chgData name="Parth" userId="45dc22c4-ca0b-4be7-ab5a-3ef74f0a344d" providerId="ADAL" clId="{13950D14-A59A-47EE-B2CE-D5EE98081214}" dt="2020-09-07T01:18:47.479" v="6148"/>
        <pc:sldMkLst>
          <pc:docMk/>
          <pc:sldMk cId="761976881" sldId="402"/>
        </pc:sldMkLst>
        <pc:spChg chg="mod">
          <ac:chgData name="Parth" userId="45dc22c4-ca0b-4be7-ab5a-3ef74f0a344d" providerId="ADAL" clId="{13950D14-A59A-47EE-B2CE-D5EE98081214}" dt="2020-09-07T01:18:22.739" v="6143" actId="20577"/>
          <ac:spMkLst>
            <pc:docMk/>
            <pc:sldMk cId="761976881" sldId="402"/>
            <ac:spMk id="3" creationId="{91855E1B-AC8F-46F7-81BB-78BCC4CE6D41}"/>
          </ac:spMkLst>
        </pc:spChg>
        <pc:picChg chg="del">
          <ac:chgData name="Parth" userId="45dc22c4-ca0b-4be7-ab5a-3ef74f0a344d" providerId="ADAL" clId="{13950D14-A59A-47EE-B2CE-D5EE98081214}" dt="2020-09-07T01:15:06.487" v="5948" actId="478"/>
          <ac:picMkLst>
            <pc:docMk/>
            <pc:sldMk cId="761976881" sldId="402"/>
            <ac:picMk id="6" creationId="{8DC6C92E-7984-4E6E-81F3-EE4E0CDC1651}"/>
          </ac:picMkLst>
        </pc:picChg>
        <pc:picChg chg="mod">
          <ac:chgData name="Parth" userId="45dc22c4-ca0b-4be7-ab5a-3ef74f0a344d" providerId="ADAL" clId="{13950D14-A59A-47EE-B2CE-D5EE98081214}" dt="2020-09-07T01:15:10.025" v="5949" actId="1076"/>
          <ac:picMkLst>
            <pc:docMk/>
            <pc:sldMk cId="761976881" sldId="402"/>
            <ac:picMk id="7" creationId="{7C07942D-CA23-4FDA-B22E-DE328F79D76C}"/>
          </ac:picMkLst>
        </pc:picChg>
      </pc:sldChg>
      <pc:sldChg chg="modSp add modAnim">
        <pc:chgData name="Parth" userId="45dc22c4-ca0b-4be7-ab5a-3ef74f0a344d" providerId="ADAL" clId="{13950D14-A59A-47EE-B2CE-D5EE98081214}" dt="2020-09-07T01:23:53.076" v="6398"/>
        <pc:sldMkLst>
          <pc:docMk/>
          <pc:sldMk cId="3225508963" sldId="403"/>
        </pc:sldMkLst>
        <pc:spChg chg="mod">
          <ac:chgData name="Parth" userId="45dc22c4-ca0b-4be7-ab5a-3ef74f0a344d" providerId="ADAL" clId="{13950D14-A59A-47EE-B2CE-D5EE98081214}" dt="2020-09-07T01:21:11.224" v="6251" actId="20577"/>
          <ac:spMkLst>
            <pc:docMk/>
            <pc:sldMk cId="3225508963" sldId="403"/>
            <ac:spMk id="3" creationId="{91855E1B-AC8F-46F7-81BB-78BCC4CE6D41}"/>
          </ac:spMkLst>
        </pc:spChg>
      </pc:sldChg>
      <pc:sldChg chg="delSp modSp add modAnim">
        <pc:chgData name="Parth" userId="45dc22c4-ca0b-4be7-ab5a-3ef74f0a344d" providerId="ADAL" clId="{13950D14-A59A-47EE-B2CE-D5EE98081214}" dt="2020-09-07T01:24:09.608" v="6400"/>
        <pc:sldMkLst>
          <pc:docMk/>
          <pc:sldMk cId="1010176461" sldId="404"/>
        </pc:sldMkLst>
        <pc:spChg chg="mod">
          <ac:chgData name="Parth" userId="45dc22c4-ca0b-4be7-ab5a-3ef74f0a344d" providerId="ADAL" clId="{13950D14-A59A-47EE-B2CE-D5EE98081214}" dt="2020-09-07T01:23:09.262" v="6397" actId="20577"/>
          <ac:spMkLst>
            <pc:docMk/>
            <pc:sldMk cId="1010176461" sldId="404"/>
            <ac:spMk id="3" creationId="{91855E1B-AC8F-46F7-81BB-78BCC4CE6D41}"/>
          </ac:spMkLst>
        </pc:spChg>
        <pc:picChg chg="del">
          <ac:chgData name="Parth" userId="45dc22c4-ca0b-4be7-ab5a-3ef74f0a344d" providerId="ADAL" clId="{13950D14-A59A-47EE-B2CE-D5EE98081214}" dt="2020-09-07T01:22:43.898" v="6359" actId="478"/>
          <ac:picMkLst>
            <pc:docMk/>
            <pc:sldMk cId="1010176461" sldId="404"/>
            <ac:picMk id="7" creationId="{7C07942D-CA23-4FDA-B22E-DE328F79D76C}"/>
          </ac:picMkLst>
        </pc:picChg>
      </pc:sldChg>
      <pc:sldChg chg="addSp delSp modSp add modAnim">
        <pc:chgData name="Parth" userId="45dc22c4-ca0b-4be7-ab5a-3ef74f0a344d" providerId="ADAL" clId="{13950D14-A59A-47EE-B2CE-D5EE98081214}" dt="2020-09-07T01:45:48.997" v="6706" actId="20577"/>
        <pc:sldMkLst>
          <pc:docMk/>
          <pc:sldMk cId="3395674741" sldId="405"/>
        </pc:sldMkLst>
        <pc:spChg chg="mod">
          <ac:chgData name="Parth" userId="45dc22c4-ca0b-4be7-ab5a-3ef74f0a344d" providerId="ADAL" clId="{13950D14-A59A-47EE-B2CE-D5EE98081214}" dt="2020-09-07T01:45:48.997" v="6706" actId="20577"/>
          <ac:spMkLst>
            <pc:docMk/>
            <pc:sldMk cId="3395674741" sldId="405"/>
            <ac:spMk id="3" creationId="{91855E1B-AC8F-46F7-81BB-78BCC4CE6D41}"/>
          </ac:spMkLst>
        </pc:spChg>
        <pc:spChg chg="add mod">
          <ac:chgData name="Parth" userId="45dc22c4-ca0b-4be7-ab5a-3ef74f0a344d" providerId="ADAL" clId="{13950D14-A59A-47EE-B2CE-D5EE98081214}" dt="2020-09-07T01:43:07.339" v="6499" actId="1076"/>
          <ac:spMkLst>
            <pc:docMk/>
            <pc:sldMk cId="3395674741" sldId="405"/>
            <ac:spMk id="10" creationId="{15FF8314-0F3A-424F-BA13-B4ADC0334384}"/>
          </ac:spMkLst>
        </pc:spChg>
        <pc:spChg chg="add mod">
          <ac:chgData name="Parth" userId="45dc22c4-ca0b-4be7-ab5a-3ef74f0a344d" providerId="ADAL" clId="{13950D14-A59A-47EE-B2CE-D5EE98081214}" dt="2020-09-07T01:43:01.925" v="6498" actId="1076"/>
          <ac:spMkLst>
            <pc:docMk/>
            <pc:sldMk cId="3395674741" sldId="405"/>
            <ac:spMk id="14" creationId="{E56D71F2-F778-4209-8E5E-3DAFC545442A}"/>
          </ac:spMkLst>
        </pc:spChg>
        <pc:spChg chg="add mod">
          <ac:chgData name="Parth" userId="45dc22c4-ca0b-4be7-ab5a-3ef74f0a344d" providerId="ADAL" clId="{13950D14-A59A-47EE-B2CE-D5EE98081214}" dt="2020-09-07T01:43:36.618" v="6517" actId="1076"/>
          <ac:spMkLst>
            <pc:docMk/>
            <pc:sldMk cId="3395674741" sldId="405"/>
            <ac:spMk id="15" creationId="{C31151CC-1E85-4066-BD4C-9E14D92762EB}"/>
          </ac:spMkLst>
        </pc:spChg>
        <pc:spChg chg="add mod">
          <ac:chgData name="Parth" userId="45dc22c4-ca0b-4be7-ab5a-3ef74f0a344d" providerId="ADAL" clId="{13950D14-A59A-47EE-B2CE-D5EE98081214}" dt="2020-09-07T01:43:36.618" v="6517" actId="1076"/>
          <ac:spMkLst>
            <pc:docMk/>
            <pc:sldMk cId="3395674741" sldId="405"/>
            <ac:spMk id="16" creationId="{3D1BF7CF-5B61-460F-BA2E-91E593E858F9}"/>
          </ac:spMkLst>
        </pc:spChg>
        <pc:spChg chg="add mod">
          <ac:chgData name="Parth" userId="45dc22c4-ca0b-4be7-ab5a-3ef74f0a344d" providerId="ADAL" clId="{13950D14-A59A-47EE-B2CE-D5EE98081214}" dt="2020-09-07T01:43:28.882" v="6516" actId="20577"/>
          <ac:spMkLst>
            <pc:docMk/>
            <pc:sldMk cId="3395674741" sldId="405"/>
            <ac:spMk id="17" creationId="{5C0EC366-00DD-4255-A4CB-B920F8DCBF55}"/>
          </ac:spMkLst>
        </pc:spChg>
        <pc:spChg chg="add mod">
          <ac:chgData name="Parth" userId="45dc22c4-ca0b-4be7-ab5a-3ef74f0a344d" providerId="ADAL" clId="{13950D14-A59A-47EE-B2CE-D5EE98081214}" dt="2020-09-07T01:43:26.642" v="6509" actId="1076"/>
          <ac:spMkLst>
            <pc:docMk/>
            <pc:sldMk cId="3395674741" sldId="405"/>
            <ac:spMk id="18" creationId="{F43B9DA3-7CD8-48B7-A473-E80C8C7EF8A6}"/>
          </ac:spMkLst>
        </pc:spChg>
        <pc:picChg chg="del">
          <ac:chgData name="Parth" userId="45dc22c4-ca0b-4be7-ab5a-3ef74f0a344d" providerId="ADAL" clId="{13950D14-A59A-47EE-B2CE-D5EE98081214}" dt="2020-09-07T01:41:23.451" v="6436" actId="478"/>
          <ac:picMkLst>
            <pc:docMk/>
            <pc:sldMk cId="3395674741" sldId="405"/>
            <ac:picMk id="5" creationId="{6C7B3623-D985-4048-8DE9-74A25BC42638}"/>
          </ac:picMkLst>
        </pc:picChg>
        <pc:cxnChg chg="add mod">
          <ac:chgData name="Parth" userId="45dc22c4-ca0b-4be7-ab5a-3ef74f0a344d" providerId="ADAL" clId="{13950D14-A59A-47EE-B2CE-D5EE98081214}" dt="2020-09-07T01:42:01.548" v="6469" actId="692"/>
          <ac:cxnSpMkLst>
            <pc:docMk/>
            <pc:sldMk cId="3395674741" sldId="405"/>
            <ac:cxnSpMk id="7" creationId="{489FA83C-FC1C-473F-BF13-157E4AD13B9D}"/>
          </ac:cxnSpMkLst>
        </pc:cxnChg>
        <pc:cxnChg chg="add del mod">
          <ac:chgData name="Parth" userId="45dc22c4-ca0b-4be7-ab5a-3ef74f0a344d" providerId="ADAL" clId="{13950D14-A59A-47EE-B2CE-D5EE98081214}" dt="2020-09-07T01:42:50.509" v="6493" actId="11529"/>
          <ac:cxnSpMkLst>
            <pc:docMk/>
            <pc:sldMk cId="3395674741" sldId="405"/>
            <ac:cxnSpMk id="12" creationId="{589F2A90-9386-48DF-8A60-F7A53E41A000}"/>
          </ac:cxnSpMkLst>
        </pc:cxnChg>
      </pc:sldChg>
      <pc:sldChg chg="modSp add modAnim">
        <pc:chgData name="Parth" userId="45dc22c4-ca0b-4be7-ab5a-3ef74f0a344d" providerId="ADAL" clId="{13950D14-A59A-47EE-B2CE-D5EE98081214}" dt="2020-09-07T01:49:29.177" v="7008" actId="20577"/>
        <pc:sldMkLst>
          <pc:docMk/>
          <pc:sldMk cId="2823704946" sldId="406"/>
        </pc:sldMkLst>
        <pc:spChg chg="mod">
          <ac:chgData name="Parth" userId="45dc22c4-ca0b-4be7-ab5a-3ef74f0a344d" providerId="ADAL" clId="{13950D14-A59A-47EE-B2CE-D5EE98081214}" dt="2020-09-07T01:49:29.177" v="7008" actId="20577"/>
          <ac:spMkLst>
            <pc:docMk/>
            <pc:sldMk cId="2823704946" sldId="406"/>
            <ac:spMk id="3" creationId="{91855E1B-AC8F-46F7-81BB-78BCC4CE6D41}"/>
          </ac:spMkLst>
        </pc:spChg>
      </pc:sldChg>
      <pc:sldChg chg="modSp add modAnim">
        <pc:chgData name="Parth" userId="45dc22c4-ca0b-4be7-ab5a-3ef74f0a344d" providerId="ADAL" clId="{13950D14-A59A-47EE-B2CE-D5EE98081214}" dt="2020-09-07T03:36:10.107" v="7403"/>
        <pc:sldMkLst>
          <pc:docMk/>
          <pc:sldMk cId="933511717" sldId="407"/>
        </pc:sldMkLst>
        <pc:spChg chg="mod">
          <ac:chgData name="Parth" userId="45dc22c4-ca0b-4be7-ab5a-3ef74f0a344d" providerId="ADAL" clId="{13950D14-A59A-47EE-B2CE-D5EE98081214}" dt="2020-09-07T03:35:57.164" v="7401" actId="1076"/>
          <ac:spMkLst>
            <pc:docMk/>
            <pc:sldMk cId="933511717" sldId="407"/>
            <ac:spMk id="3" creationId="{91855E1B-AC8F-46F7-81BB-78BCC4CE6D41}"/>
          </ac:spMkLst>
        </pc:spChg>
        <pc:spChg chg="mod">
          <ac:chgData name="Parth" userId="45dc22c4-ca0b-4be7-ab5a-3ef74f0a344d" providerId="ADAL" clId="{13950D14-A59A-47EE-B2CE-D5EE98081214}" dt="2020-09-07T03:36:04.180" v="7402" actId="1076"/>
          <ac:spMkLst>
            <pc:docMk/>
            <pc:sldMk cId="933511717" sldId="407"/>
            <ac:spMk id="10" creationId="{15FF8314-0F3A-424F-BA13-B4ADC0334384}"/>
          </ac:spMkLst>
        </pc:spChg>
        <pc:spChg chg="mod">
          <ac:chgData name="Parth" userId="45dc22c4-ca0b-4be7-ab5a-3ef74f0a344d" providerId="ADAL" clId="{13950D14-A59A-47EE-B2CE-D5EE98081214}" dt="2020-09-07T03:36:04.180" v="7402" actId="1076"/>
          <ac:spMkLst>
            <pc:docMk/>
            <pc:sldMk cId="933511717" sldId="407"/>
            <ac:spMk id="14" creationId="{E56D71F2-F778-4209-8E5E-3DAFC545442A}"/>
          </ac:spMkLst>
        </pc:spChg>
        <pc:spChg chg="mod">
          <ac:chgData name="Parth" userId="45dc22c4-ca0b-4be7-ab5a-3ef74f0a344d" providerId="ADAL" clId="{13950D14-A59A-47EE-B2CE-D5EE98081214}" dt="2020-09-07T03:36:04.180" v="7402" actId="1076"/>
          <ac:spMkLst>
            <pc:docMk/>
            <pc:sldMk cId="933511717" sldId="407"/>
            <ac:spMk id="15" creationId="{C31151CC-1E85-4066-BD4C-9E14D92762EB}"/>
          </ac:spMkLst>
        </pc:spChg>
        <pc:spChg chg="mod">
          <ac:chgData name="Parth" userId="45dc22c4-ca0b-4be7-ab5a-3ef74f0a344d" providerId="ADAL" clId="{13950D14-A59A-47EE-B2CE-D5EE98081214}" dt="2020-09-07T03:36:04.180" v="7402" actId="1076"/>
          <ac:spMkLst>
            <pc:docMk/>
            <pc:sldMk cId="933511717" sldId="407"/>
            <ac:spMk id="16" creationId="{3D1BF7CF-5B61-460F-BA2E-91E593E858F9}"/>
          </ac:spMkLst>
        </pc:spChg>
        <pc:spChg chg="mod">
          <ac:chgData name="Parth" userId="45dc22c4-ca0b-4be7-ab5a-3ef74f0a344d" providerId="ADAL" clId="{13950D14-A59A-47EE-B2CE-D5EE98081214}" dt="2020-09-07T03:36:04.180" v="7402" actId="1076"/>
          <ac:spMkLst>
            <pc:docMk/>
            <pc:sldMk cId="933511717" sldId="407"/>
            <ac:spMk id="17" creationId="{5C0EC366-00DD-4255-A4CB-B920F8DCBF55}"/>
          </ac:spMkLst>
        </pc:spChg>
        <pc:spChg chg="mod">
          <ac:chgData name="Parth" userId="45dc22c4-ca0b-4be7-ab5a-3ef74f0a344d" providerId="ADAL" clId="{13950D14-A59A-47EE-B2CE-D5EE98081214}" dt="2020-09-07T03:36:04.180" v="7402" actId="1076"/>
          <ac:spMkLst>
            <pc:docMk/>
            <pc:sldMk cId="933511717" sldId="407"/>
            <ac:spMk id="18" creationId="{F43B9DA3-7CD8-48B7-A473-E80C8C7EF8A6}"/>
          </ac:spMkLst>
        </pc:spChg>
        <pc:cxnChg chg="mod">
          <ac:chgData name="Parth" userId="45dc22c4-ca0b-4be7-ab5a-3ef74f0a344d" providerId="ADAL" clId="{13950D14-A59A-47EE-B2CE-D5EE98081214}" dt="2020-09-07T03:36:04.180" v="7402" actId="1076"/>
          <ac:cxnSpMkLst>
            <pc:docMk/>
            <pc:sldMk cId="933511717" sldId="407"/>
            <ac:cxnSpMk id="7" creationId="{489FA83C-FC1C-473F-BF13-157E4AD13B9D}"/>
          </ac:cxnSpMkLst>
        </pc:cxnChg>
      </pc:sldChg>
      <pc:sldChg chg="modSp add modAnim">
        <pc:chgData name="Parth" userId="45dc22c4-ca0b-4be7-ab5a-3ef74f0a344d" providerId="ADAL" clId="{13950D14-A59A-47EE-B2CE-D5EE98081214}" dt="2020-09-07T03:36:55.114" v="7431"/>
        <pc:sldMkLst>
          <pc:docMk/>
          <pc:sldMk cId="3367360192" sldId="408"/>
        </pc:sldMkLst>
        <pc:spChg chg="mod">
          <ac:chgData name="Parth" userId="45dc22c4-ca0b-4be7-ab5a-3ef74f0a344d" providerId="ADAL" clId="{13950D14-A59A-47EE-B2CE-D5EE98081214}" dt="2020-09-07T03:36:45.282" v="7429" actId="20577"/>
          <ac:spMkLst>
            <pc:docMk/>
            <pc:sldMk cId="3367360192" sldId="408"/>
            <ac:spMk id="3" creationId="{91855E1B-AC8F-46F7-81BB-78BCC4CE6D41}"/>
          </ac:spMkLst>
        </pc:spChg>
      </pc:sldChg>
      <pc:sldChg chg="addSp modSp add modAnim">
        <pc:chgData name="Parth" userId="45dc22c4-ca0b-4be7-ab5a-3ef74f0a344d" providerId="ADAL" clId="{13950D14-A59A-47EE-B2CE-D5EE98081214}" dt="2020-09-07T03:49:51.072" v="7622" actId="20577"/>
        <pc:sldMkLst>
          <pc:docMk/>
          <pc:sldMk cId="2636987420" sldId="409"/>
        </pc:sldMkLst>
        <pc:spChg chg="mod">
          <ac:chgData name="Parth" userId="45dc22c4-ca0b-4be7-ab5a-3ef74f0a344d" providerId="ADAL" clId="{13950D14-A59A-47EE-B2CE-D5EE98081214}" dt="2020-09-07T03:38:43.913" v="7455" actId="20577"/>
          <ac:spMkLst>
            <pc:docMk/>
            <pc:sldMk cId="2636987420" sldId="409"/>
            <ac:spMk id="2" creationId="{0759511E-1DE3-4EB5-B86C-F20D132214E3}"/>
          </ac:spMkLst>
        </pc:spChg>
        <pc:spChg chg="mod">
          <ac:chgData name="Parth" userId="45dc22c4-ca0b-4be7-ab5a-3ef74f0a344d" providerId="ADAL" clId="{13950D14-A59A-47EE-B2CE-D5EE98081214}" dt="2020-09-07T03:49:51.072" v="7622" actId="20577"/>
          <ac:spMkLst>
            <pc:docMk/>
            <pc:sldMk cId="2636987420" sldId="409"/>
            <ac:spMk id="3" creationId="{ED8F5C77-C295-475A-A2F8-3DF21B3D8780}"/>
          </ac:spMkLst>
        </pc:spChg>
        <pc:spChg chg="add mod">
          <ac:chgData name="Parth" userId="45dc22c4-ca0b-4be7-ab5a-3ef74f0a344d" providerId="ADAL" clId="{13950D14-A59A-47EE-B2CE-D5EE98081214}" dt="2020-09-07T03:48:40.331" v="7574" actId="1076"/>
          <ac:spMkLst>
            <pc:docMk/>
            <pc:sldMk cId="2636987420" sldId="409"/>
            <ac:spMk id="5" creationId="{B80DE514-8117-4DC1-8A08-2FE54C51A118}"/>
          </ac:spMkLst>
        </pc:spChg>
      </pc:sldChg>
      <pc:sldChg chg="modSp add">
        <pc:chgData name="Parth" userId="45dc22c4-ca0b-4be7-ab5a-3ef74f0a344d" providerId="ADAL" clId="{13950D14-A59A-47EE-B2CE-D5EE98081214}" dt="2020-09-07T03:51:49.781" v="7702" actId="20577"/>
        <pc:sldMkLst>
          <pc:docMk/>
          <pc:sldMk cId="899377538" sldId="410"/>
        </pc:sldMkLst>
        <pc:spChg chg="mod">
          <ac:chgData name="Parth" userId="45dc22c4-ca0b-4be7-ab5a-3ef74f0a344d" providerId="ADAL" clId="{13950D14-A59A-47EE-B2CE-D5EE98081214}" dt="2020-09-07T03:51:49.781" v="7702" actId="20577"/>
          <ac:spMkLst>
            <pc:docMk/>
            <pc:sldMk cId="899377538" sldId="410"/>
            <ac:spMk id="3" creationId="{ED8F5C77-C295-475A-A2F8-3DF21B3D8780}"/>
          </ac:spMkLst>
        </pc:spChg>
      </pc:sldChg>
      <pc:sldChg chg="addSp delSp modSp add modAnim">
        <pc:chgData name="Parth" userId="45dc22c4-ca0b-4be7-ab5a-3ef74f0a344d" providerId="ADAL" clId="{13950D14-A59A-47EE-B2CE-D5EE98081214}" dt="2020-09-07T04:02:27.881" v="7934"/>
        <pc:sldMkLst>
          <pc:docMk/>
          <pc:sldMk cId="1454838741" sldId="411"/>
        </pc:sldMkLst>
        <pc:spChg chg="mod">
          <ac:chgData name="Parth" userId="45dc22c4-ca0b-4be7-ab5a-3ef74f0a344d" providerId="ADAL" clId="{13950D14-A59A-47EE-B2CE-D5EE98081214}" dt="2020-09-07T03:53:36.010" v="7719" actId="20577"/>
          <ac:spMkLst>
            <pc:docMk/>
            <pc:sldMk cId="1454838741" sldId="411"/>
            <ac:spMk id="2" creationId="{0759511E-1DE3-4EB5-B86C-F20D132214E3}"/>
          </ac:spMkLst>
        </pc:spChg>
        <pc:spChg chg="mod">
          <ac:chgData name="Parth" userId="45dc22c4-ca0b-4be7-ab5a-3ef74f0a344d" providerId="ADAL" clId="{13950D14-A59A-47EE-B2CE-D5EE98081214}" dt="2020-09-07T04:01:57.263" v="7931" actId="1076"/>
          <ac:spMkLst>
            <pc:docMk/>
            <pc:sldMk cId="1454838741" sldId="411"/>
            <ac:spMk id="3" creationId="{ED8F5C77-C295-475A-A2F8-3DF21B3D8780}"/>
          </ac:spMkLst>
        </pc:spChg>
        <pc:spChg chg="del mod">
          <ac:chgData name="Parth" userId="45dc22c4-ca0b-4be7-ab5a-3ef74f0a344d" providerId="ADAL" clId="{13950D14-A59A-47EE-B2CE-D5EE98081214}" dt="2020-09-07T03:53:56.119" v="7721" actId="478"/>
          <ac:spMkLst>
            <pc:docMk/>
            <pc:sldMk cId="1454838741" sldId="411"/>
            <ac:spMk id="5" creationId="{B80DE514-8117-4DC1-8A08-2FE54C51A118}"/>
          </ac:spMkLst>
        </pc:spChg>
        <pc:picChg chg="add mod">
          <ac:chgData name="Parth" userId="45dc22c4-ca0b-4be7-ab5a-3ef74f0a344d" providerId="ADAL" clId="{13950D14-A59A-47EE-B2CE-D5EE98081214}" dt="2020-09-07T04:02:02.755" v="7932" actId="1076"/>
          <ac:picMkLst>
            <pc:docMk/>
            <pc:sldMk cId="1454838741" sldId="411"/>
            <ac:picMk id="6" creationId="{F08009CC-0228-460B-9587-56B18DA2DBF7}"/>
          </ac:picMkLst>
        </pc:picChg>
      </pc:sldChg>
      <pc:sldChg chg="modSp add modAnim">
        <pc:chgData name="Parth" userId="45dc22c4-ca0b-4be7-ab5a-3ef74f0a344d" providerId="ADAL" clId="{13950D14-A59A-47EE-B2CE-D5EE98081214}" dt="2020-09-07T04:26:30.028" v="7996"/>
        <pc:sldMkLst>
          <pc:docMk/>
          <pc:sldMk cId="3640030874" sldId="412"/>
        </pc:sldMkLst>
        <pc:spChg chg="mod">
          <ac:chgData name="Parth" userId="45dc22c4-ca0b-4be7-ab5a-3ef74f0a344d" providerId="ADAL" clId="{13950D14-A59A-47EE-B2CE-D5EE98081214}" dt="2020-09-07T04:26:13.492" v="7994" actId="20577"/>
          <ac:spMkLst>
            <pc:docMk/>
            <pc:sldMk cId="3640030874" sldId="412"/>
            <ac:spMk id="3" creationId="{ED8F5C77-C295-475A-A2F8-3DF21B3D8780}"/>
          </ac:spMkLst>
        </pc:spChg>
      </pc:sldChg>
      <pc:sldChg chg="modSp add modAnim">
        <pc:chgData name="Parth" userId="45dc22c4-ca0b-4be7-ab5a-3ef74f0a344d" providerId="ADAL" clId="{13950D14-A59A-47EE-B2CE-D5EE98081214}" dt="2020-09-07T04:27:40.570" v="8149" actId="20577"/>
        <pc:sldMkLst>
          <pc:docMk/>
          <pc:sldMk cId="608078502" sldId="413"/>
        </pc:sldMkLst>
        <pc:spChg chg="mod">
          <ac:chgData name="Parth" userId="45dc22c4-ca0b-4be7-ab5a-3ef74f0a344d" providerId="ADAL" clId="{13950D14-A59A-47EE-B2CE-D5EE98081214}" dt="2020-09-07T04:27:40.570" v="8149" actId="20577"/>
          <ac:spMkLst>
            <pc:docMk/>
            <pc:sldMk cId="608078502" sldId="413"/>
            <ac:spMk id="3" creationId="{ED8F5C77-C295-475A-A2F8-3DF21B3D8780}"/>
          </ac:spMkLst>
        </pc:spChg>
      </pc:sldChg>
      <pc:sldChg chg="addSp delSp modSp add">
        <pc:chgData name="Parth" userId="45dc22c4-ca0b-4be7-ab5a-3ef74f0a344d" providerId="ADAL" clId="{13950D14-A59A-47EE-B2CE-D5EE98081214}" dt="2020-09-07T04:28:54.379" v="8169" actId="167"/>
        <pc:sldMkLst>
          <pc:docMk/>
          <pc:sldMk cId="2355658395" sldId="414"/>
        </pc:sldMkLst>
        <pc:spChg chg="mod">
          <ac:chgData name="Parth" userId="45dc22c4-ca0b-4be7-ab5a-3ef74f0a344d" providerId="ADAL" clId="{13950D14-A59A-47EE-B2CE-D5EE98081214}" dt="2020-09-07T04:28:14.938" v="8158" actId="20577"/>
          <ac:spMkLst>
            <pc:docMk/>
            <pc:sldMk cId="2355658395" sldId="414"/>
            <ac:spMk id="3" creationId="{ED8F5C77-C295-475A-A2F8-3DF21B3D8780}"/>
          </ac:spMkLst>
        </pc:spChg>
        <pc:picChg chg="add mod">
          <ac:chgData name="Parth" userId="45dc22c4-ca0b-4be7-ab5a-3ef74f0a344d" providerId="ADAL" clId="{13950D14-A59A-47EE-B2CE-D5EE98081214}" dt="2020-09-07T04:28:27.384" v="8161" actId="1076"/>
          <ac:picMkLst>
            <pc:docMk/>
            <pc:sldMk cId="2355658395" sldId="414"/>
            <ac:picMk id="5" creationId="{744A9010-F9E1-4516-B3A4-F4C3C2A2072B}"/>
          </ac:picMkLst>
        </pc:picChg>
        <pc:picChg chg="del">
          <ac:chgData name="Parth" userId="45dc22c4-ca0b-4be7-ab5a-3ef74f0a344d" providerId="ADAL" clId="{13950D14-A59A-47EE-B2CE-D5EE98081214}" dt="2020-09-07T04:28:08.272" v="8152" actId="478"/>
          <ac:picMkLst>
            <pc:docMk/>
            <pc:sldMk cId="2355658395" sldId="414"/>
            <ac:picMk id="6" creationId="{F08009CC-0228-460B-9587-56B18DA2DBF7}"/>
          </ac:picMkLst>
        </pc:picChg>
        <pc:picChg chg="add mod ord">
          <ac:chgData name="Parth" userId="45dc22c4-ca0b-4be7-ab5a-3ef74f0a344d" providerId="ADAL" clId="{13950D14-A59A-47EE-B2CE-D5EE98081214}" dt="2020-09-07T04:28:54.379" v="8169" actId="167"/>
          <ac:picMkLst>
            <pc:docMk/>
            <pc:sldMk cId="2355658395" sldId="414"/>
            <ac:picMk id="7" creationId="{FD21341F-27C3-401A-BD8A-D73FF7AC363B}"/>
          </ac:picMkLst>
        </pc:picChg>
      </pc:sldChg>
      <pc:sldChg chg="delSp modSp add">
        <pc:chgData name="Parth" userId="45dc22c4-ca0b-4be7-ab5a-3ef74f0a344d" providerId="ADAL" clId="{13950D14-A59A-47EE-B2CE-D5EE98081214}" dt="2020-09-07T04:29:52.178" v="8197" actId="20577"/>
        <pc:sldMkLst>
          <pc:docMk/>
          <pc:sldMk cId="2872852022" sldId="415"/>
        </pc:sldMkLst>
        <pc:spChg chg="mod">
          <ac:chgData name="Parth" userId="45dc22c4-ca0b-4be7-ab5a-3ef74f0a344d" providerId="ADAL" clId="{13950D14-A59A-47EE-B2CE-D5EE98081214}" dt="2020-09-07T04:29:52.178" v="8197" actId="20577"/>
          <ac:spMkLst>
            <pc:docMk/>
            <pc:sldMk cId="2872852022" sldId="415"/>
            <ac:spMk id="3" creationId="{ED8F5C77-C295-475A-A2F8-3DF21B3D8780}"/>
          </ac:spMkLst>
        </pc:spChg>
        <pc:picChg chg="del">
          <ac:chgData name="Parth" userId="45dc22c4-ca0b-4be7-ab5a-3ef74f0a344d" providerId="ADAL" clId="{13950D14-A59A-47EE-B2CE-D5EE98081214}" dt="2020-09-07T04:29:07.674" v="8171" actId="478"/>
          <ac:picMkLst>
            <pc:docMk/>
            <pc:sldMk cId="2872852022" sldId="415"/>
            <ac:picMk id="5" creationId="{744A9010-F9E1-4516-B3A4-F4C3C2A2072B}"/>
          </ac:picMkLst>
        </pc:picChg>
        <pc:picChg chg="del">
          <ac:chgData name="Parth" userId="45dc22c4-ca0b-4be7-ab5a-3ef74f0a344d" providerId="ADAL" clId="{13950D14-A59A-47EE-B2CE-D5EE98081214}" dt="2020-09-07T04:29:08.432" v="8172" actId="478"/>
          <ac:picMkLst>
            <pc:docMk/>
            <pc:sldMk cId="2872852022" sldId="415"/>
            <ac:picMk id="7" creationId="{FD21341F-27C3-401A-BD8A-D73FF7AC363B}"/>
          </ac:picMkLst>
        </pc:picChg>
      </pc:sldChg>
    </pc:docChg>
  </pc:docChgLst>
  <pc:docChgLst>
    <pc:chgData name="Parth" userId="45dc22c4-ca0b-4be7-ab5a-3ef74f0a344d" providerId="ADAL" clId="{8485FD18-37B2-4F90-912F-C47EDC0F2638}"/>
    <pc:docChg chg="undo custSel mod addSld delSld modSld sldOrd">
      <pc:chgData name="Parth" userId="45dc22c4-ca0b-4be7-ab5a-3ef74f0a344d" providerId="ADAL" clId="{8485FD18-37B2-4F90-912F-C47EDC0F2638}" dt="2020-10-20T19:00:30.293" v="9073" actId="20577"/>
      <pc:docMkLst>
        <pc:docMk/>
      </pc:docMkLst>
      <pc:sldChg chg="modSp">
        <pc:chgData name="Parth" userId="45dc22c4-ca0b-4be7-ab5a-3ef74f0a344d" providerId="ADAL" clId="{8485FD18-37B2-4F90-912F-C47EDC0F2638}" dt="2020-10-04T15:38:05.475" v="16" actId="20577"/>
        <pc:sldMkLst>
          <pc:docMk/>
          <pc:sldMk cId="679882661" sldId="367"/>
        </pc:sldMkLst>
        <pc:spChg chg="mod">
          <ac:chgData name="Parth" userId="45dc22c4-ca0b-4be7-ab5a-3ef74f0a344d" providerId="ADAL" clId="{8485FD18-37B2-4F90-912F-C47EDC0F2638}" dt="2020-10-04T15:38:05.475" v="16" actId="20577"/>
          <ac:spMkLst>
            <pc:docMk/>
            <pc:sldMk cId="679882661" sldId="367"/>
            <ac:spMk id="5" creationId="{00000000-0000-0000-0000-000000000000}"/>
          </ac:spMkLst>
        </pc:spChg>
      </pc:sldChg>
      <pc:sldChg chg="modSp">
        <pc:chgData name="Parth" userId="45dc22c4-ca0b-4be7-ab5a-3ef74f0a344d" providerId="ADAL" clId="{8485FD18-37B2-4F90-912F-C47EDC0F2638}" dt="2020-10-04T15:53:31.793" v="251" actId="20577"/>
        <pc:sldMkLst>
          <pc:docMk/>
          <pc:sldMk cId="2537120426" sldId="369"/>
        </pc:sldMkLst>
        <pc:spChg chg="mod">
          <ac:chgData name="Parth" userId="45dc22c4-ca0b-4be7-ab5a-3ef74f0a344d" providerId="ADAL" clId="{8485FD18-37B2-4F90-912F-C47EDC0F2638}" dt="2020-10-04T15:42:15.929" v="95" actId="20577"/>
          <ac:spMkLst>
            <pc:docMk/>
            <pc:sldMk cId="2537120426" sldId="369"/>
            <ac:spMk id="2" creationId="{483E4C22-C0DD-4934-9762-4A4E03865531}"/>
          </ac:spMkLst>
        </pc:spChg>
        <pc:spChg chg="mod">
          <ac:chgData name="Parth" userId="45dc22c4-ca0b-4be7-ab5a-3ef74f0a344d" providerId="ADAL" clId="{8485FD18-37B2-4F90-912F-C47EDC0F2638}" dt="2020-10-04T15:53:31.793" v="251" actId="20577"/>
          <ac:spMkLst>
            <pc:docMk/>
            <pc:sldMk cId="2537120426" sldId="369"/>
            <ac:spMk id="3" creationId="{749F716E-8415-4E35-B52C-7FFC9D757050}"/>
          </ac:spMkLst>
        </pc:spChg>
      </pc:sldChg>
      <pc:sldChg chg="del">
        <pc:chgData name="Parth" userId="45dc22c4-ca0b-4be7-ab5a-3ef74f0a344d" providerId="ADAL" clId="{8485FD18-37B2-4F90-912F-C47EDC0F2638}" dt="2020-10-04T15:38:13.067" v="17" actId="2696"/>
        <pc:sldMkLst>
          <pc:docMk/>
          <pc:sldMk cId="72924638" sldId="370"/>
        </pc:sldMkLst>
      </pc:sldChg>
      <pc:sldChg chg="addSp delSp modSp add">
        <pc:chgData name="Parth" userId="45dc22c4-ca0b-4be7-ab5a-3ef74f0a344d" providerId="ADAL" clId="{8485FD18-37B2-4F90-912F-C47EDC0F2638}" dt="2020-10-04T15:57:54.080" v="590" actId="1076"/>
        <pc:sldMkLst>
          <pc:docMk/>
          <pc:sldMk cId="3001841847" sldId="370"/>
        </pc:sldMkLst>
        <pc:spChg chg="mod">
          <ac:chgData name="Parth" userId="45dc22c4-ca0b-4be7-ab5a-3ef74f0a344d" providerId="ADAL" clId="{8485FD18-37B2-4F90-912F-C47EDC0F2638}" dt="2020-10-04T15:54:25.977" v="328" actId="20577"/>
          <ac:spMkLst>
            <pc:docMk/>
            <pc:sldMk cId="3001841847" sldId="370"/>
            <ac:spMk id="3" creationId="{749F716E-8415-4E35-B52C-7FFC9D757050}"/>
          </ac:spMkLst>
        </pc:spChg>
        <pc:spChg chg="add mod">
          <ac:chgData name="Parth" userId="45dc22c4-ca0b-4be7-ab5a-3ef74f0a344d" providerId="ADAL" clId="{8485FD18-37B2-4F90-912F-C47EDC0F2638}" dt="2020-10-04T15:57:54.080" v="590" actId="1076"/>
          <ac:spMkLst>
            <pc:docMk/>
            <pc:sldMk cId="3001841847" sldId="370"/>
            <ac:spMk id="7" creationId="{1977A7AC-0CA9-4631-9238-0FA725C193FF}"/>
          </ac:spMkLst>
        </pc:spChg>
        <pc:spChg chg="add mod">
          <ac:chgData name="Parth" userId="45dc22c4-ca0b-4be7-ab5a-3ef74f0a344d" providerId="ADAL" clId="{8485FD18-37B2-4F90-912F-C47EDC0F2638}" dt="2020-10-04T15:57:54.080" v="590" actId="1076"/>
          <ac:spMkLst>
            <pc:docMk/>
            <pc:sldMk cId="3001841847" sldId="370"/>
            <ac:spMk id="8" creationId="{9B45E8C0-B29B-4CA9-9150-448E6F9CA825}"/>
          </ac:spMkLst>
        </pc:spChg>
        <pc:spChg chg="add del mod">
          <ac:chgData name="Parth" userId="45dc22c4-ca0b-4be7-ab5a-3ef74f0a344d" providerId="ADAL" clId="{8485FD18-37B2-4F90-912F-C47EDC0F2638}" dt="2020-10-04T15:55:32.146" v="369" actId="478"/>
          <ac:spMkLst>
            <pc:docMk/>
            <pc:sldMk cId="3001841847" sldId="370"/>
            <ac:spMk id="9" creationId="{67508671-C60B-4F13-9218-C644371EF835}"/>
          </ac:spMkLst>
        </pc:spChg>
        <pc:spChg chg="add mod">
          <ac:chgData name="Parth" userId="45dc22c4-ca0b-4be7-ab5a-3ef74f0a344d" providerId="ADAL" clId="{8485FD18-37B2-4F90-912F-C47EDC0F2638}" dt="2020-10-04T15:57:54.080" v="590" actId="1076"/>
          <ac:spMkLst>
            <pc:docMk/>
            <pc:sldMk cId="3001841847" sldId="370"/>
            <ac:spMk id="10" creationId="{30A4D486-B65C-4588-8AEE-A41E2D7EEF69}"/>
          </ac:spMkLst>
        </pc:spChg>
        <pc:picChg chg="add mod">
          <ac:chgData name="Parth" userId="45dc22c4-ca0b-4be7-ab5a-3ef74f0a344d" providerId="ADAL" clId="{8485FD18-37B2-4F90-912F-C47EDC0F2638}" dt="2020-10-04T15:57:54.080" v="590" actId="1076"/>
          <ac:picMkLst>
            <pc:docMk/>
            <pc:sldMk cId="3001841847" sldId="370"/>
            <ac:picMk id="5" creationId="{EDCBCB23-9969-44A2-B3F8-A117BE37B1E8}"/>
          </ac:picMkLst>
        </pc:picChg>
        <pc:picChg chg="add mod">
          <ac:chgData name="Parth" userId="45dc22c4-ca0b-4be7-ab5a-3ef74f0a344d" providerId="ADAL" clId="{8485FD18-37B2-4F90-912F-C47EDC0F2638}" dt="2020-10-04T15:57:54.080" v="590" actId="1076"/>
          <ac:picMkLst>
            <pc:docMk/>
            <pc:sldMk cId="3001841847" sldId="370"/>
            <ac:picMk id="6" creationId="{7A9C1F81-E0E9-4D88-925F-29CEA31467E8}"/>
          </ac:picMkLst>
        </pc:picChg>
      </pc:sldChg>
      <pc:sldChg chg="del">
        <pc:chgData name="Parth" userId="45dc22c4-ca0b-4be7-ab5a-3ef74f0a344d" providerId="ADAL" clId="{8485FD18-37B2-4F90-912F-C47EDC0F2638}" dt="2020-10-04T15:38:13.118" v="19" actId="2696"/>
        <pc:sldMkLst>
          <pc:docMk/>
          <pc:sldMk cId="2266075445" sldId="371"/>
        </pc:sldMkLst>
      </pc:sldChg>
      <pc:sldChg chg="modSp add modNotesTx">
        <pc:chgData name="Parth" userId="45dc22c4-ca0b-4be7-ab5a-3ef74f0a344d" providerId="ADAL" clId="{8485FD18-37B2-4F90-912F-C47EDC0F2638}" dt="2020-10-04T15:58:03.393" v="591" actId="1076"/>
        <pc:sldMkLst>
          <pc:docMk/>
          <pc:sldMk cId="4181921245" sldId="371"/>
        </pc:sldMkLst>
        <pc:spChg chg="mod">
          <ac:chgData name="Parth" userId="45dc22c4-ca0b-4be7-ab5a-3ef74f0a344d" providerId="ADAL" clId="{8485FD18-37B2-4F90-912F-C47EDC0F2638}" dt="2020-10-04T15:57:00.924" v="502" actId="20577"/>
          <ac:spMkLst>
            <pc:docMk/>
            <pc:sldMk cId="4181921245" sldId="371"/>
            <ac:spMk id="3" creationId="{749F716E-8415-4E35-B52C-7FFC9D757050}"/>
          </ac:spMkLst>
        </pc:spChg>
        <pc:spChg chg="mod">
          <ac:chgData name="Parth" userId="45dc22c4-ca0b-4be7-ab5a-3ef74f0a344d" providerId="ADAL" clId="{8485FD18-37B2-4F90-912F-C47EDC0F2638}" dt="2020-10-04T15:58:03.393" v="591" actId="1076"/>
          <ac:spMkLst>
            <pc:docMk/>
            <pc:sldMk cId="4181921245" sldId="371"/>
            <ac:spMk id="7" creationId="{1977A7AC-0CA9-4631-9238-0FA725C193FF}"/>
          </ac:spMkLst>
        </pc:spChg>
        <pc:spChg chg="mod">
          <ac:chgData name="Parth" userId="45dc22c4-ca0b-4be7-ab5a-3ef74f0a344d" providerId="ADAL" clId="{8485FD18-37B2-4F90-912F-C47EDC0F2638}" dt="2020-10-04T15:58:03.393" v="591" actId="1076"/>
          <ac:spMkLst>
            <pc:docMk/>
            <pc:sldMk cId="4181921245" sldId="371"/>
            <ac:spMk id="8" creationId="{9B45E8C0-B29B-4CA9-9150-448E6F9CA825}"/>
          </ac:spMkLst>
        </pc:spChg>
        <pc:spChg chg="mod">
          <ac:chgData name="Parth" userId="45dc22c4-ca0b-4be7-ab5a-3ef74f0a344d" providerId="ADAL" clId="{8485FD18-37B2-4F90-912F-C47EDC0F2638}" dt="2020-10-04T15:58:03.393" v="591" actId="1076"/>
          <ac:spMkLst>
            <pc:docMk/>
            <pc:sldMk cId="4181921245" sldId="371"/>
            <ac:spMk id="10" creationId="{30A4D486-B65C-4588-8AEE-A41E2D7EEF69}"/>
          </ac:spMkLst>
        </pc:spChg>
        <pc:picChg chg="mod ord">
          <ac:chgData name="Parth" userId="45dc22c4-ca0b-4be7-ab5a-3ef74f0a344d" providerId="ADAL" clId="{8485FD18-37B2-4F90-912F-C47EDC0F2638}" dt="2020-10-04T15:58:03.393" v="591" actId="1076"/>
          <ac:picMkLst>
            <pc:docMk/>
            <pc:sldMk cId="4181921245" sldId="371"/>
            <ac:picMk id="5" creationId="{EDCBCB23-9969-44A2-B3F8-A117BE37B1E8}"/>
          </ac:picMkLst>
        </pc:picChg>
        <pc:picChg chg="mod ord">
          <ac:chgData name="Parth" userId="45dc22c4-ca0b-4be7-ab5a-3ef74f0a344d" providerId="ADAL" clId="{8485FD18-37B2-4F90-912F-C47EDC0F2638}" dt="2020-10-04T15:58:03.393" v="591" actId="1076"/>
          <ac:picMkLst>
            <pc:docMk/>
            <pc:sldMk cId="4181921245" sldId="371"/>
            <ac:picMk id="6" creationId="{7A9C1F81-E0E9-4D88-925F-29CEA31467E8}"/>
          </ac:picMkLst>
        </pc:picChg>
      </pc:sldChg>
      <pc:sldChg chg="del">
        <pc:chgData name="Parth" userId="45dc22c4-ca0b-4be7-ab5a-3ef74f0a344d" providerId="ADAL" clId="{8485FD18-37B2-4F90-912F-C47EDC0F2638}" dt="2020-10-04T15:38:13.215" v="20" actId="2696"/>
        <pc:sldMkLst>
          <pc:docMk/>
          <pc:sldMk cId="1923891490" sldId="372"/>
        </pc:sldMkLst>
      </pc:sldChg>
      <pc:sldChg chg="modSp add">
        <pc:chgData name="Parth" userId="45dc22c4-ca0b-4be7-ab5a-3ef74f0a344d" providerId="ADAL" clId="{8485FD18-37B2-4F90-912F-C47EDC0F2638}" dt="2020-10-04T15:58:46.806" v="731" actId="255"/>
        <pc:sldMkLst>
          <pc:docMk/>
          <pc:sldMk cId="3968795080" sldId="372"/>
        </pc:sldMkLst>
        <pc:spChg chg="mod">
          <ac:chgData name="Parth" userId="45dc22c4-ca0b-4be7-ab5a-3ef74f0a344d" providerId="ADAL" clId="{8485FD18-37B2-4F90-912F-C47EDC0F2638}" dt="2020-10-04T15:57:35.177" v="589" actId="20577"/>
          <ac:spMkLst>
            <pc:docMk/>
            <pc:sldMk cId="3968795080" sldId="372"/>
            <ac:spMk id="2" creationId="{483E4C22-C0DD-4934-9762-4A4E03865531}"/>
          </ac:spMkLst>
        </pc:spChg>
        <pc:spChg chg="mod">
          <ac:chgData name="Parth" userId="45dc22c4-ca0b-4be7-ab5a-3ef74f0a344d" providerId="ADAL" clId="{8485FD18-37B2-4F90-912F-C47EDC0F2638}" dt="2020-10-04T15:58:46.806" v="731" actId="255"/>
          <ac:spMkLst>
            <pc:docMk/>
            <pc:sldMk cId="3968795080" sldId="372"/>
            <ac:spMk id="3" creationId="{749F716E-8415-4E35-B52C-7FFC9D757050}"/>
          </ac:spMkLst>
        </pc:spChg>
        <pc:spChg chg="mod">
          <ac:chgData name="Parth" userId="45dc22c4-ca0b-4be7-ab5a-3ef74f0a344d" providerId="ADAL" clId="{8485FD18-37B2-4F90-912F-C47EDC0F2638}" dt="2020-10-04T15:58:10.536" v="592" actId="1076"/>
          <ac:spMkLst>
            <pc:docMk/>
            <pc:sldMk cId="3968795080" sldId="372"/>
            <ac:spMk id="7" creationId="{1977A7AC-0CA9-4631-9238-0FA725C193FF}"/>
          </ac:spMkLst>
        </pc:spChg>
        <pc:spChg chg="mod">
          <ac:chgData name="Parth" userId="45dc22c4-ca0b-4be7-ab5a-3ef74f0a344d" providerId="ADAL" clId="{8485FD18-37B2-4F90-912F-C47EDC0F2638}" dt="2020-10-04T15:58:10.536" v="592" actId="1076"/>
          <ac:spMkLst>
            <pc:docMk/>
            <pc:sldMk cId="3968795080" sldId="372"/>
            <ac:spMk id="8" creationId="{9B45E8C0-B29B-4CA9-9150-448E6F9CA825}"/>
          </ac:spMkLst>
        </pc:spChg>
        <pc:spChg chg="mod">
          <ac:chgData name="Parth" userId="45dc22c4-ca0b-4be7-ab5a-3ef74f0a344d" providerId="ADAL" clId="{8485FD18-37B2-4F90-912F-C47EDC0F2638}" dt="2020-10-04T15:58:10.536" v="592" actId="1076"/>
          <ac:spMkLst>
            <pc:docMk/>
            <pc:sldMk cId="3968795080" sldId="372"/>
            <ac:spMk id="10" creationId="{30A4D486-B65C-4588-8AEE-A41E2D7EEF69}"/>
          </ac:spMkLst>
        </pc:spChg>
        <pc:picChg chg="mod">
          <ac:chgData name="Parth" userId="45dc22c4-ca0b-4be7-ab5a-3ef74f0a344d" providerId="ADAL" clId="{8485FD18-37B2-4F90-912F-C47EDC0F2638}" dt="2020-10-04T15:58:10.536" v="592" actId="1076"/>
          <ac:picMkLst>
            <pc:docMk/>
            <pc:sldMk cId="3968795080" sldId="372"/>
            <ac:picMk id="5" creationId="{EDCBCB23-9969-44A2-B3F8-A117BE37B1E8}"/>
          </ac:picMkLst>
        </pc:picChg>
        <pc:picChg chg="mod">
          <ac:chgData name="Parth" userId="45dc22c4-ca0b-4be7-ab5a-3ef74f0a344d" providerId="ADAL" clId="{8485FD18-37B2-4F90-912F-C47EDC0F2638}" dt="2020-10-04T15:58:10.536" v="592" actId="1076"/>
          <ac:picMkLst>
            <pc:docMk/>
            <pc:sldMk cId="3968795080" sldId="372"/>
            <ac:picMk id="6" creationId="{7A9C1F81-E0E9-4D88-925F-29CEA31467E8}"/>
          </ac:picMkLst>
        </pc:picChg>
      </pc:sldChg>
      <pc:sldChg chg="del">
        <pc:chgData name="Parth" userId="45dc22c4-ca0b-4be7-ab5a-3ef74f0a344d" providerId="ADAL" clId="{8485FD18-37B2-4F90-912F-C47EDC0F2638}" dt="2020-10-04T15:38:13.340" v="21" actId="2696"/>
        <pc:sldMkLst>
          <pc:docMk/>
          <pc:sldMk cId="1352607704" sldId="373"/>
        </pc:sldMkLst>
      </pc:sldChg>
      <pc:sldChg chg="modSp add modNotesTx">
        <pc:chgData name="Parth" userId="45dc22c4-ca0b-4be7-ab5a-3ef74f0a344d" providerId="ADAL" clId="{8485FD18-37B2-4F90-912F-C47EDC0F2638}" dt="2020-10-04T15:59:43.892" v="905" actId="20577"/>
        <pc:sldMkLst>
          <pc:docMk/>
          <pc:sldMk cId="2850389485" sldId="373"/>
        </pc:sldMkLst>
        <pc:spChg chg="mod">
          <ac:chgData name="Parth" userId="45dc22c4-ca0b-4be7-ab5a-3ef74f0a344d" providerId="ADAL" clId="{8485FD18-37B2-4F90-912F-C47EDC0F2638}" dt="2020-10-04T15:59:06.192" v="813" actId="20577"/>
          <ac:spMkLst>
            <pc:docMk/>
            <pc:sldMk cId="2850389485" sldId="373"/>
            <ac:spMk id="3" creationId="{749F716E-8415-4E35-B52C-7FFC9D757050}"/>
          </ac:spMkLst>
        </pc:spChg>
      </pc:sldChg>
      <pc:sldChg chg="del">
        <pc:chgData name="Parth" userId="45dc22c4-ca0b-4be7-ab5a-3ef74f0a344d" providerId="ADAL" clId="{8485FD18-37B2-4F90-912F-C47EDC0F2638}" dt="2020-10-04T15:38:13.452" v="22" actId="2696"/>
        <pc:sldMkLst>
          <pc:docMk/>
          <pc:sldMk cId="2998535617" sldId="374"/>
        </pc:sldMkLst>
      </pc:sldChg>
      <pc:sldChg chg="modSp add">
        <pc:chgData name="Parth" userId="45dc22c4-ca0b-4be7-ab5a-3ef74f0a344d" providerId="ADAL" clId="{8485FD18-37B2-4F90-912F-C47EDC0F2638}" dt="2020-10-04T16:09:27.773" v="1373" actId="1076"/>
        <pc:sldMkLst>
          <pc:docMk/>
          <pc:sldMk cId="3946783667" sldId="374"/>
        </pc:sldMkLst>
        <pc:spChg chg="mod">
          <ac:chgData name="Parth" userId="45dc22c4-ca0b-4be7-ab5a-3ef74f0a344d" providerId="ADAL" clId="{8485FD18-37B2-4F90-912F-C47EDC0F2638}" dt="2020-10-04T16:00:07.886" v="936" actId="20577"/>
          <ac:spMkLst>
            <pc:docMk/>
            <pc:sldMk cId="3946783667" sldId="374"/>
            <ac:spMk id="2" creationId="{A8A56F67-1981-4008-AF6C-FED55ECE1CFF}"/>
          </ac:spMkLst>
        </pc:spChg>
        <pc:spChg chg="mod">
          <ac:chgData name="Parth" userId="45dc22c4-ca0b-4be7-ab5a-3ef74f0a344d" providerId="ADAL" clId="{8485FD18-37B2-4F90-912F-C47EDC0F2638}" dt="2020-10-04T16:09:27.773" v="1373" actId="1076"/>
          <ac:spMkLst>
            <pc:docMk/>
            <pc:sldMk cId="3946783667" sldId="374"/>
            <ac:spMk id="3" creationId="{85E89B55-9B19-4575-BE00-5DF5E2D5FFAD}"/>
          </ac:spMkLst>
        </pc:spChg>
      </pc:sldChg>
      <pc:sldChg chg="del">
        <pc:chgData name="Parth" userId="45dc22c4-ca0b-4be7-ab5a-3ef74f0a344d" providerId="ADAL" clId="{8485FD18-37B2-4F90-912F-C47EDC0F2638}" dt="2020-10-04T15:38:13.488" v="23" actId="2696"/>
        <pc:sldMkLst>
          <pc:docMk/>
          <pc:sldMk cId="58657797" sldId="375"/>
        </pc:sldMkLst>
      </pc:sldChg>
      <pc:sldChg chg="addSp delSp modSp add">
        <pc:chgData name="Parth" userId="45dc22c4-ca0b-4be7-ab5a-3ef74f0a344d" providerId="ADAL" clId="{8485FD18-37B2-4F90-912F-C47EDC0F2638}" dt="2020-10-04T16:31:17.169" v="1395" actId="2085"/>
        <pc:sldMkLst>
          <pc:docMk/>
          <pc:sldMk cId="4220066682" sldId="375"/>
        </pc:sldMkLst>
        <pc:spChg chg="mod">
          <ac:chgData name="Parth" userId="45dc22c4-ca0b-4be7-ab5a-3ef74f0a344d" providerId="ADAL" clId="{8485FD18-37B2-4F90-912F-C47EDC0F2638}" dt="2020-10-04T16:29:24.457" v="1375"/>
          <ac:spMkLst>
            <pc:docMk/>
            <pc:sldMk cId="4220066682" sldId="375"/>
            <ac:spMk id="2" creationId="{81D2D2B7-FFE7-4829-89F1-43A22F470B87}"/>
          </ac:spMkLst>
        </pc:spChg>
        <pc:spChg chg="del">
          <ac:chgData name="Parth" userId="45dc22c4-ca0b-4be7-ab5a-3ef74f0a344d" providerId="ADAL" clId="{8485FD18-37B2-4F90-912F-C47EDC0F2638}" dt="2020-10-04T16:29:53.318" v="1377" actId="478"/>
          <ac:spMkLst>
            <pc:docMk/>
            <pc:sldMk cId="4220066682" sldId="375"/>
            <ac:spMk id="3" creationId="{27DE0786-8DBB-45ED-A08F-7866BCD70E54}"/>
          </ac:spMkLst>
        </pc:spChg>
        <pc:spChg chg="add mod">
          <ac:chgData name="Parth" userId="45dc22c4-ca0b-4be7-ab5a-3ef74f0a344d" providerId="ADAL" clId="{8485FD18-37B2-4F90-912F-C47EDC0F2638}" dt="2020-10-04T16:30:36.751" v="1387" actId="1076"/>
          <ac:spMkLst>
            <pc:docMk/>
            <pc:sldMk cId="4220066682" sldId="375"/>
            <ac:spMk id="6" creationId="{4C8889AA-F69B-4779-BE73-277FFE5FF6A8}"/>
          </ac:spMkLst>
        </pc:spChg>
        <pc:spChg chg="add mod">
          <ac:chgData name="Parth" userId="45dc22c4-ca0b-4be7-ab5a-3ef74f0a344d" providerId="ADAL" clId="{8485FD18-37B2-4F90-912F-C47EDC0F2638}" dt="2020-10-04T16:31:17.169" v="1395" actId="2085"/>
          <ac:spMkLst>
            <pc:docMk/>
            <pc:sldMk cId="4220066682" sldId="375"/>
            <ac:spMk id="8" creationId="{7BEFB0DF-FF2B-4248-B8F5-02DE7BEC038C}"/>
          </ac:spMkLst>
        </pc:spChg>
        <pc:picChg chg="add mod">
          <ac:chgData name="Parth" userId="45dc22c4-ca0b-4be7-ab5a-3ef74f0a344d" providerId="ADAL" clId="{8485FD18-37B2-4F90-912F-C47EDC0F2638}" dt="2020-10-04T16:30:23.101" v="1382" actId="1076"/>
          <ac:picMkLst>
            <pc:docMk/>
            <pc:sldMk cId="4220066682" sldId="375"/>
            <ac:picMk id="5" creationId="{95530804-D89E-4178-BC30-A911BF6C32B8}"/>
          </ac:picMkLst>
        </pc:picChg>
        <pc:picChg chg="add mod ord">
          <ac:chgData name="Parth" userId="45dc22c4-ca0b-4be7-ab5a-3ef74f0a344d" providerId="ADAL" clId="{8485FD18-37B2-4F90-912F-C47EDC0F2638}" dt="2020-10-04T16:30:45.914" v="1392" actId="14100"/>
          <ac:picMkLst>
            <pc:docMk/>
            <pc:sldMk cId="4220066682" sldId="375"/>
            <ac:picMk id="7" creationId="{B2DA72E0-3666-4CE7-A5B9-FD6C0800722B}"/>
          </ac:picMkLst>
        </pc:picChg>
      </pc:sldChg>
      <pc:sldChg chg="del">
        <pc:chgData name="Parth" userId="45dc22c4-ca0b-4be7-ab5a-3ef74f0a344d" providerId="ADAL" clId="{8485FD18-37B2-4F90-912F-C47EDC0F2638}" dt="2020-10-04T15:38:13.569" v="24" actId="2696"/>
        <pc:sldMkLst>
          <pc:docMk/>
          <pc:sldMk cId="295832951" sldId="376"/>
        </pc:sldMkLst>
      </pc:sldChg>
      <pc:sldChg chg="modSp add">
        <pc:chgData name="Parth" userId="45dc22c4-ca0b-4be7-ab5a-3ef74f0a344d" providerId="ADAL" clId="{8485FD18-37B2-4F90-912F-C47EDC0F2638}" dt="2020-10-04T16:31:41.624" v="1397" actId="14100"/>
        <pc:sldMkLst>
          <pc:docMk/>
          <pc:sldMk cId="1553969793" sldId="376"/>
        </pc:sldMkLst>
        <pc:spChg chg="mod">
          <ac:chgData name="Parth" userId="45dc22c4-ca0b-4be7-ab5a-3ef74f0a344d" providerId="ADAL" clId="{8485FD18-37B2-4F90-912F-C47EDC0F2638}" dt="2020-10-04T16:31:41.624" v="1397" actId="14100"/>
          <ac:spMkLst>
            <pc:docMk/>
            <pc:sldMk cId="1553969793" sldId="376"/>
            <ac:spMk id="8" creationId="{7BEFB0DF-FF2B-4248-B8F5-02DE7BEC038C}"/>
          </ac:spMkLst>
        </pc:spChg>
      </pc:sldChg>
      <pc:sldChg chg="modSp add">
        <pc:chgData name="Parth" userId="45dc22c4-ca0b-4be7-ab5a-3ef74f0a344d" providerId="ADAL" clId="{8485FD18-37B2-4F90-912F-C47EDC0F2638}" dt="2020-10-04T16:31:48.279" v="1399" actId="14100"/>
        <pc:sldMkLst>
          <pc:docMk/>
          <pc:sldMk cId="2570985276" sldId="377"/>
        </pc:sldMkLst>
        <pc:spChg chg="mod">
          <ac:chgData name="Parth" userId="45dc22c4-ca0b-4be7-ab5a-3ef74f0a344d" providerId="ADAL" clId="{8485FD18-37B2-4F90-912F-C47EDC0F2638}" dt="2020-10-04T16:31:48.279" v="1399" actId="14100"/>
          <ac:spMkLst>
            <pc:docMk/>
            <pc:sldMk cId="2570985276" sldId="377"/>
            <ac:spMk id="8" creationId="{7BEFB0DF-FF2B-4248-B8F5-02DE7BEC038C}"/>
          </ac:spMkLst>
        </pc:spChg>
      </pc:sldChg>
      <pc:sldChg chg="del">
        <pc:chgData name="Parth" userId="45dc22c4-ca0b-4be7-ab5a-3ef74f0a344d" providerId="ADAL" clId="{8485FD18-37B2-4F90-912F-C47EDC0F2638}" dt="2020-10-04T15:38:13.684" v="25" actId="2696"/>
        <pc:sldMkLst>
          <pc:docMk/>
          <pc:sldMk cId="3123018811" sldId="377"/>
        </pc:sldMkLst>
      </pc:sldChg>
      <pc:sldChg chg="del">
        <pc:chgData name="Parth" userId="45dc22c4-ca0b-4be7-ab5a-3ef74f0a344d" providerId="ADAL" clId="{8485FD18-37B2-4F90-912F-C47EDC0F2638}" dt="2020-10-04T15:38:13.799" v="26" actId="2696"/>
        <pc:sldMkLst>
          <pc:docMk/>
          <pc:sldMk cId="1259699092" sldId="378"/>
        </pc:sldMkLst>
      </pc:sldChg>
      <pc:sldChg chg="modSp add">
        <pc:chgData name="Parth" userId="45dc22c4-ca0b-4be7-ab5a-3ef74f0a344d" providerId="ADAL" clId="{8485FD18-37B2-4F90-912F-C47EDC0F2638}" dt="2020-10-04T16:32:01.098" v="1402" actId="14100"/>
        <pc:sldMkLst>
          <pc:docMk/>
          <pc:sldMk cId="3341558044" sldId="378"/>
        </pc:sldMkLst>
        <pc:spChg chg="mod">
          <ac:chgData name="Parth" userId="45dc22c4-ca0b-4be7-ab5a-3ef74f0a344d" providerId="ADAL" clId="{8485FD18-37B2-4F90-912F-C47EDC0F2638}" dt="2020-10-04T16:32:01.098" v="1402" actId="14100"/>
          <ac:spMkLst>
            <pc:docMk/>
            <pc:sldMk cId="3341558044" sldId="378"/>
            <ac:spMk id="8" creationId="{7BEFB0DF-FF2B-4248-B8F5-02DE7BEC038C}"/>
          </ac:spMkLst>
        </pc:spChg>
      </pc:sldChg>
      <pc:sldChg chg="modSp add">
        <pc:chgData name="Parth" userId="45dc22c4-ca0b-4be7-ab5a-3ef74f0a344d" providerId="ADAL" clId="{8485FD18-37B2-4F90-912F-C47EDC0F2638}" dt="2020-10-04T16:32:07.239" v="1404" actId="14100"/>
        <pc:sldMkLst>
          <pc:docMk/>
          <pc:sldMk cId="1080943934" sldId="379"/>
        </pc:sldMkLst>
        <pc:spChg chg="mod">
          <ac:chgData name="Parth" userId="45dc22c4-ca0b-4be7-ab5a-3ef74f0a344d" providerId="ADAL" clId="{8485FD18-37B2-4F90-912F-C47EDC0F2638}" dt="2020-10-04T16:32:07.239" v="1404" actId="14100"/>
          <ac:spMkLst>
            <pc:docMk/>
            <pc:sldMk cId="1080943934" sldId="379"/>
            <ac:spMk id="8" creationId="{7BEFB0DF-FF2B-4248-B8F5-02DE7BEC038C}"/>
          </ac:spMkLst>
        </pc:spChg>
      </pc:sldChg>
      <pc:sldChg chg="del">
        <pc:chgData name="Parth" userId="45dc22c4-ca0b-4be7-ab5a-3ef74f0a344d" providerId="ADAL" clId="{8485FD18-37B2-4F90-912F-C47EDC0F2638}" dt="2020-10-04T15:38:13.093" v="18" actId="2696"/>
        <pc:sldMkLst>
          <pc:docMk/>
          <pc:sldMk cId="2329080308" sldId="379"/>
        </pc:sldMkLst>
      </pc:sldChg>
      <pc:sldChg chg="del">
        <pc:chgData name="Parth" userId="45dc22c4-ca0b-4be7-ab5a-3ef74f0a344d" providerId="ADAL" clId="{8485FD18-37B2-4F90-912F-C47EDC0F2638}" dt="2020-10-04T15:38:13.948" v="28" actId="2696"/>
        <pc:sldMkLst>
          <pc:docMk/>
          <pc:sldMk cId="583474728" sldId="380"/>
        </pc:sldMkLst>
      </pc:sldChg>
      <pc:sldChg chg="modSp add">
        <pc:chgData name="Parth" userId="45dc22c4-ca0b-4be7-ab5a-3ef74f0a344d" providerId="ADAL" clId="{8485FD18-37B2-4F90-912F-C47EDC0F2638}" dt="2020-10-04T16:43:42.831" v="1406" actId="14100"/>
        <pc:sldMkLst>
          <pc:docMk/>
          <pc:sldMk cId="1017670494" sldId="380"/>
        </pc:sldMkLst>
        <pc:spChg chg="mod">
          <ac:chgData name="Parth" userId="45dc22c4-ca0b-4be7-ab5a-3ef74f0a344d" providerId="ADAL" clId="{8485FD18-37B2-4F90-912F-C47EDC0F2638}" dt="2020-10-04T16:43:42.831" v="1406" actId="14100"/>
          <ac:spMkLst>
            <pc:docMk/>
            <pc:sldMk cId="1017670494" sldId="380"/>
            <ac:spMk id="8" creationId="{7BEFB0DF-FF2B-4248-B8F5-02DE7BEC038C}"/>
          </ac:spMkLst>
        </pc:spChg>
      </pc:sldChg>
      <pc:sldChg chg="delSp add">
        <pc:chgData name="Parth" userId="45dc22c4-ca0b-4be7-ab5a-3ef74f0a344d" providerId="ADAL" clId="{8485FD18-37B2-4F90-912F-C47EDC0F2638}" dt="2020-10-04T16:43:53.268" v="1408" actId="478"/>
        <pc:sldMkLst>
          <pc:docMk/>
          <pc:sldMk cId="3657126047" sldId="381"/>
        </pc:sldMkLst>
        <pc:spChg chg="del">
          <ac:chgData name="Parth" userId="45dc22c4-ca0b-4be7-ab5a-3ef74f0a344d" providerId="ADAL" clId="{8485FD18-37B2-4F90-912F-C47EDC0F2638}" dt="2020-10-04T16:43:53.268" v="1408" actId="478"/>
          <ac:spMkLst>
            <pc:docMk/>
            <pc:sldMk cId="3657126047" sldId="381"/>
            <ac:spMk id="8" creationId="{7BEFB0DF-FF2B-4248-B8F5-02DE7BEC038C}"/>
          </ac:spMkLst>
        </pc:spChg>
      </pc:sldChg>
      <pc:sldChg chg="del">
        <pc:chgData name="Parth" userId="45dc22c4-ca0b-4be7-ab5a-3ef74f0a344d" providerId="ADAL" clId="{8485FD18-37B2-4F90-912F-C47EDC0F2638}" dt="2020-10-04T15:38:13.933" v="27" actId="2696"/>
        <pc:sldMkLst>
          <pc:docMk/>
          <pc:sldMk cId="3805494977" sldId="381"/>
        </pc:sldMkLst>
      </pc:sldChg>
      <pc:sldChg chg="del">
        <pc:chgData name="Parth" userId="45dc22c4-ca0b-4be7-ab5a-3ef74f0a344d" providerId="ADAL" clId="{8485FD18-37B2-4F90-912F-C47EDC0F2638}" dt="2020-10-04T15:38:13.964" v="29" actId="2696"/>
        <pc:sldMkLst>
          <pc:docMk/>
          <pc:sldMk cId="3016694657" sldId="382"/>
        </pc:sldMkLst>
      </pc:sldChg>
      <pc:sldChg chg="addSp delSp modSp add">
        <pc:chgData name="Parth" userId="45dc22c4-ca0b-4be7-ab5a-3ef74f0a344d" providerId="ADAL" clId="{8485FD18-37B2-4F90-912F-C47EDC0F2638}" dt="2020-10-04T16:44:31.979" v="1414" actId="14100"/>
        <pc:sldMkLst>
          <pc:docMk/>
          <pc:sldMk cId="3301505547" sldId="382"/>
        </pc:sldMkLst>
        <pc:spChg chg="mod">
          <ac:chgData name="Parth" userId="45dc22c4-ca0b-4be7-ab5a-3ef74f0a344d" providerId="ADAL" clId="{8485FD18-37B2-4F90-912F-C47EDC0F2638}" dt="2020-10-04T16:44:08.707" v="1410"/>
          <ac:spMkLst>
            <pc:docMk/>
            <pc:sldMk cId="3301505547" sldId="382"/>
            <ac:spMk id="2" creationId="{623D4B7A-0D4F-42D9-947E-3E96660AD1DB}"/>
          </ac:spMkLst>
        </pc:spChg>
        <pc:spChg chg="del">
          <ac:chgData name="Parth" userId="45dc22c4-ca0b-4be7-ab5a-3ef74f0a344d" providerId="ADAL" clId="{8485FD18-37B2-4F90-912F-C47EDC0F2638}" dt="2020-10-04T16:44:22.524" v="1412" actId="478"/>
          <ac:spMkLst>
            <pc:docMk/>
            <pc:sldMk cId="3301505547" sldId="382"/>
            <ac:spMk id="3" creationId="{7586A125-FF42-413C-A678-10F5D142B50D}"/>
          </ac:spMkLst>
        </pc:spChg>
        <pc:picChg chg="add mod">
          <ac:chgData name="Parth" userId="45dc22c4-ca0b-4be7-ab5a-3ef74f0a344d" providerId="ADAL" clId="{8485FD18-37B2-4F90-912F-C47EDC0F2638}" dt="2020-10-04T16:44:31.979" v="1414" actId="14100"/>
          <ac:picMkLst>
            <pc:docMk/>
            <pc:sldMk cId="3301505547" sldId="382"/>
            <ac:picMk id="5" creationId="{F68A8905-7264-4901-85A1-72523813FD99}"/>
          </ac:picMkLst>
        </pc:picChg>
      </pc:sldChg>
      <pc:sldChg chg="modSp add">
        <pc:chgData name="Parth" userId="45dc22c4-ca0b-4be7-ab5a-3ef74f0a344d" providerId="ADAL" clId="{8485FD18-37B2-4F90-912F-C47EDC0F2638}" dt="2020-10-04T16:56:32.287" v="2020" actId="5793"/>
        <pc:sldMkLst>
          <pc:docMk/>
          <pc:sldMk cId="1461595209" sldId="383"/>
        </pc:sldMkLst>
        <pc:spChg chg="mod">
          <ac:chgData name="Parth" userId="45dc22c4-ca0b-4be7-ab5a-3ef74f0a344d" providerId="ADAL" clId="{8485FD18-37B2-4F90-912F-C47EDC0F2638}" dt="2020-10-04T16:53:18.353" v="1675"/>
          <ac:spMkLst>
            <pc:docMk/>
            <pc:sldMk cId="1461595209" sldId="383"/>
            <ac:spMk id="2" creationId="{E3F53045-2801-4F7C-8006-826D1FB3A5ED}"/>
          </ac:spMkLst>
        </pc:spChg>
        <pc:spChg chg="mod">
          <ac:chgData name="Parth" userId="45dc22c4-ca0b-4be7-ab5a-3ef74f0a344d" providerId="ADAL" clId="{8485FD18-37B2-4F90-912F-C47EDC0F2638}" dt="2020-10-04T16:56:32.287" v="2020" actId="5793"/>
          <ac:spMkLst>
            <pc:docMk/>
            <pc:sldMk cId="1461595209" sldId="383"/>
            <ac:spMk id="3" creationId="{1A9446E1-5D2B-40F5-A2E3-9FF6CDF524C7}"/>
          </ac:spMkLst>
        </pc:spChg>
      </pc:sldChg>
      <pc:sldChg chg="del">
        <pc:chgData name="Parth" userId="45dc22c4-ca0b-4be7-ab5a-3ef74f0a344d" providerId="ADAL" clId="{8485FD18-37B2-4F90-912F-C47EDC0F2638}" dt="2020-10-04T15:38:13.979" v="30" actId="2696"/>
        <pc:sldMkLst>
          <pc:docMk/>
          <pc:sldMk cId="2794407240" sldId="383"/>
        </pc:sldMkLst>
      </pc:sldChg>
      <pc:sldChg chg="del">
        <pc:chgData name="Parth" userId="45dc22c4-ca0b-4be7-ab5a-3ef74f0a344d" providerId="ADAL" clId="{8485FD18-37B2-4F90-912F-C47EDC0F2638}" dt="2020-10-04T15:38:14.026" v="32" actId="2696"/>
        <pc:sldMkLst>
          <pc:docMk/>
          <pc:sldMk cId="1249395623" sldId="384"/>
        </pc:sldMkLst>
      </pc:sldChg>
      <pc:sldChg chg="addSp delSp modSp add ord">
        <pc:chgData name="Parth" userId="45dc22c4-ca0b-4be7-ab5a-3ef74f0a344d" providerId="ADAL" clId="{8485FD18-37B2-4F90-912F-C47EDC0F2638}" dt="2020-10-04T16:46:27.537" v="1426" actId="207"/>
        <pc:sldMkLst>
          <pc:docMk/>
          <pc:sldMk cId="3487406118" sldId="384"/>
        </pc:sldMkLst>
        <pc:spChg chg="add mod">
          <ac:chgData name="Parth" userId="45dc22c4-ca0b-4be7-ab5a-3ef74f0a344d" providerId="ADAL" clId="{8485FD18-37B2-4F90-912F-C47EDC0F2638}" dt="2020-10-04T16:46:27.537" v="1426" actId="207"/>
          <ac:spMkLst>
            <pc:docMk/>
            <pc:sldMk cId="3487406118" sldId="384"/>
            <ac:spMk id="8" creationId="{D441650C-E2F9-49E2-9AA2-93237BBC5CF6}"/>
          </ac:spMkLst>
        </pc:spChg>
        <pc:picChg chg="add mod">
          <ac:chgData name="Parth" userId="45dc22c4-ca0b-4be7-ab5a-3ef74f0a344d" providerId="ADAL" clId="{8485FD18-37B2-4F90-912F-C47EDC0F2638}" dt="2020-10-04T16:46:05.312" v="1421" actId="14100"/>
          <ac:picMkLst>
            <pc:docMk/>
            <pc:sldMk cId="3487406118" sldId="384"/>
            <ac:picMk id="3" creationId="{1F87D900-2854-41BE-9607-5C5F23FE5868}"/>
          </ac:picMkLst>
        </pc:picChg>
        <pc:picChg chg="del">
          <ac:chgData name="Parth" userId="45dc22c4-ca0b-4be7-ab5a-3ef74f0a344d" providerId="ADAL" clId="{8485FD18-37B2-4F90-912F-C47EDC0F2638}" dt="2020-10-04T16:45:52.084" v="1418" actId="478"/>
          <ac:picMkLst>
            <pc:docMk/>
            <pc:sldMk cId="3487406118" sldId="384"/>
            <ac:picMk id="7" creationId="{B2DA72E0-3666-4CE7-A5B9-FD6C0800722B}"/>
          </ac:picMkLst>
        </pc:picChg>
      </pc:sldChg>
      <pc:sldChg chg="del">
        <pc:chgData name="Parth" userId="45dc22c4-ca0b-4be7-ab5a-3ef74f0a344d" providerId="ADAL" clId="{8485FD18-37B2-4F90-912F-C47EDC0F2638}" dt="2020-10-04T15:38:14.115" v="34" actId="2696"/>
        <pc:sldMkLst>
          <pc:docMk/>
          <pc:sldMk cId="320785304" sldId="385"/>
        </pc:sldMkLst>
      </pc:sldChg>
      <pc:sldChg chg="addSp delSp modSp add modAnim">
        <pc:chgData name="Parth" userId="45dc22c4-ca0b-4be7-ab5a-3ef74f0a344d" providerId="ADAL" clId="{8485FD18-37B2-4F90-912F-C47EDC0F2638}" dt="2020-10-04T16:52:04.566" v="1673" actId="207"/>
        <pc:sldMkLst>
          <pc:docMk/>
          <pc:sldMk cId="3192237407" sldId="385"/>
        </pc:sldMkLst>
        <pc:spChg chg="mod">
          <ac:chgData name="Parth" userId="45dc22c4-ca0b-4be7-ab5a-3ef74f0a344d" providerId="ADAL" clId="{8485FD18-37B2-4F90-912F-C47EDC0F2638}" dt="2020-10-04T16:47:00.781" v="1443" actId="20577"/>
          <ac:spMkLst>
            <pc:docMk/>
            <pc:sldMk cId="3192237407" sldId="385"/>
            <ac:spMk id="2" creationId="{81D2D2B7-FFE7-4829-89F1-43A22F470B87}"/>
          </ac:spMkLst>
        </pc:spChg>
        <pc:spChg chg="add mod">
          <ac:chgData name="Parth" userId="45dc22c4-ca0b-4be7-ab5a-3ef74f0a344d" providerId="ADAL" clId="{8485FD18-37B2-4F90-912F-C47EDC0F2638}" dt="2020-10-04T16:51:39.139" v="1669" actId="1076"/>
          <ac:spMkLst>
            <pc:docMk/>
            <pc:sldMk cId="3192237407" sldId="385"/>
            <ac:spMk id="7" creationId="{53F3A048-E351-4621-ADBB-AF76454B8093}"/>
          </ac:spMkLst>
        </pc:spChg>
        <pc:spChg chg="del">
          <ac:chgData name="Parth" userId="45dc22c4-ca0b-4be7-ab5a-3ef74f0a344d" providerId="ADAL" clId="{8485FD18-37B2-4F90-912F-C47EDC0F2638}" dt="2020-10-04T16:47:03.487" v="1444" actId="478"/>
          <ac:spMkLst>
            <pc:docMk/>
            <pc:sldMk cId="3192237407" sldId="385"/>
            <ac:spMk id="8" creationId="{D441650C-E2F9-49E2-9AA2-93237BBC5CF6}"/>
          </ac:spMkLst>
        </pc:spChg>
        <pc:spChg chg="add mod">
          <ac:chgData name="Parth" userId="45dc22c4-ca0b-4be7-ab5a-3ef74f0a344d" providerId="ADAL" clId="{8485FD18-37B2-4F90-912F-C47EDC0F2638}" dt="2020-10-04T16:52:04.566" v="1673" actId="207"/>
          <ac:spMkLst>
            <pc:docMk/>
            <pc:sldMk cId="3192237407" sldId="385"/>
            <ac:spMk id="9" creationId="{88946794-2EE9-42C5-93D7-F04FF26B03F0}"/>
          </ac:spMkLst>
        </pc:spChg>
      </pc:sldChg>
      <pc:sldChg chg="del">
        <pc:chgData name="Parth" userId="45dc22c4-ca0b-4be7-ab5a-3ef74f0a344d" providerId="ADAL" clId="{8485FD18-37B2-4F90-912F-C47EDC0F2638}" dt="2020-10-04T15:38:14.250" v="36" actId="2696"/>
        <pc:sldMkLst>
          <pc:docMk/>
          <pc:sldMk cId="694624565" sldId="386"/>
        </pc:sldMkLst>
      </pc:sldChg>
      <pc:sldChg chg="modSp add">
        <pc:chgData name="Parth" userId="45dc22c4-ca0b-4be7-ab5a-3ef74f0a344d" providerId="ADAL" clId="{8485FD18-37B2-4F90-912F-C47EDC0F2638}" dt="2020-10-04T16:51:53.542" v="1672" actId="207"/>
        <pc:sldMkLst>
          <pc:docMk/>
          <pc:sldMk cId="3705002900" sldId="386"/>
        </pc:sldMkLst>
        <pc:spChg chg="mod">
          <ac:chgData name="Parth" userId="45dc22c4-ca0b-4be7-ab5a-3ef74f0a344d" providerId="ADAL" clId="{8485FD18-37B2-4F90-912F-C47EDC0F2638}" dt="2020-10-04T16:51:53.542" v="1672" actId="207"/>
          <ac:spMkLst>
            <pc:docMk/>
            <pc:sldMk cId="3705002900" sldId="386"/>
            <ac:spMk id="7" creationId="{53F3A048-E351-4621-ADBB-AF76454B8093}"/>
          </ac:spMkLst>
        </pc:spChg>
      </pc:sldChg>
      <pc:sldChg chg="del">
        <pc:chgData name="Parth" userId="45dc22c4-ca0b-4be7-ab5a-3ef74f0a344d" providerId="ADAL" clId="{8485FD18-37B2-4F90-912F-C47EDC0F2638}" dt="2020-10-04T15:38:14.147" v="35" actId="2696"/>
        <pc:sldMkLst>
          <pc:docMk/>
          <pc:sldMk cId="3474415586" sldId="387"/>
        </pc:sldMkLst>
      </pc:sldChg>
      <pc:sldChg chg="modSp add">
        <pc:chgData name="Parth" userId="45dc22c4-ca0b-4be7-ab5a-3ef74f0a344d" providerId="ADAL" clId="{8485FD18-37B2-4F90-912F-C47EDC0F2638}" dt="2020-10-04T16:57:28.621" v="2106" actId="20577"/>
        <pc:sldMkLst>
          <pc:docMk/>
          <pc:sldMk cId="3816029447" sldId="387"/>
        </pc:sldMkLst>
        <pc:spChg chg="mod">
          <ac:chgData name="Parth" userId="45dc22c4-ca0b-4be7-ab5a-3ef74f0a344d" providerId="ADAL" clId="{8485FD18-37B2-4F90-912F-C47EDC0F2638}" dt="2020-10-04T16:57:28.621" v="2106" actId="20577"/>
          <ac:spMkLst>
            <pc:docMk/>
            <pc:sldMk cId="3816029447" sldId="387"/>
            <ac:spMk id="3" creationId="{1A9446E1-5D2B-40F5-A2E3-9FF6CDF524C7}"/>
          </ac:spMkLst>
        </pc:spChg>
      </pc:sldChg>
      <pc:sldChg chg="del">
        <pc:chgData name="Parth" userId="45dc22c4-ca0b-4be7-ab5a-3ef74f0a344d" providerId="ADAL" clId="{8485FD18-37B2-4F90-912F-C47EDC0F2638}" dt="2020-10-04T15:38:14.266" v="37" actId="2696"/>
        <pc:sldMkLst>
          <pc:docMk/>
          <pc:sldMk cId="1975069916" sldId="388"/>
        </pc:sldMkLst>
      </pc:sldChg>
      <pc:sldChg chg="modSp add">
        <pc:chgData name="Parth" userId="45dc22c4-ca0b-4be7-ab5a-3ef74f0a344d" providerId="ADAL" clId="{8485FD18-37B2-4F90-912F-C47EDC0F2638}" dt="2020-10-04T17:16:51.854" v="3217" actId="20577"/>
        <pc:sldMkLst>
          <pc:docMk/>
          <pc:sldMk cId="2543848424" sldId="388"/>
        </pc:sldMkLst>
        <pc:spChg chg="mod">
          <ac:chgData name="Parth" userId="45dc22c4-ca0b-4be7-ab5a-3ef74f0a344d" providerId="ADAL" clId="{8485FD18-37B2-4F90-912F-C47EDC0F2638}" dt="2020-10-04T16:57:35.123" v="2117" actId="20577"/>
          <ac:spMkLst>
            <pc:docMk/>
            <pc:sldMk cId="2543848424" sldId="388"/>
            <ac:spMk id="2" creationId="{C19C78C0-5087-4B42-A097-7B9E1480C90C}"/>
          </ac:spMkLst>
        </pc:spChg>
        <pc:spChg chg="mod">
          <ac:chgData name="Parth" userId="45dc22c4-ca0b-4be7-ab5a-3ef74f0a344d" providerId="ADAL" clId="{8485FD18-37B2-4F90-912F-C47EDC0F2638}" dt="2020-10-04T17:16:51.854" v="3217" actId="20577"/>
          <ac:spMkLst>
            <pc:docMk/>
            <pc:sldMk cId="2543848424" sldId="388"/>
            <ac:spMk id="3" creationId="{308E191B-220E-4A5F-A90A-FC7D26CA95E7}"/>
          </ac:spMkLst>
        </pc:spChg>
      </pc:sldChg>
      <pc:sldChg chg="del">
        <pc:chgData name="Parth" userId="45dc22c4-ca0b-4be7-ab5a-3ef74f0a344d" providerId="ADAL" clId="{8485FD18-37B2-4F90-912F-C47EDC0F2638}" dt="2020-10-04T15:38:14.266" v="38" actId="2696"/>
        <pc:sldMkLst>
          <pc:docMk/>
          <pc:sldMk cId="1859266710" sldId="389"/>
        </pc:sldMkLst>
      </pc:sldChg>
      <pc:sldChg chg="modSp add">
        <pc:chgData name="Parth" userId="45dc22c4-ca0b-4be7-ab5a-3ef74f0a344d" providerId="ADAL" clId="{8485FD18-37B2-4F90-912F-C47EDC0F2638}" dt="2020-10-04T17:16:21.649" v="3208" actId="6549"/>
        <pc:sldMkLst>
          <pc:docMk/>
          <pc:sldMk cId="2054682926" sldId="389"/>
        </pc:sldMkLst>
        <pc:spChg chg="mod">
          <ac:chgData name="Parth" userId="45dc22c4-ca0b-4be7-ab5a-3ef74f0a344d" providerId="ADAL" clId="{8485FD18-37B2-4F90-912F-C47EDC0F2638}" dt="2020-10-04T17:16:21.649" v="3208" actId="6549"/>
          <ac:spMkLst>
            <pc:docMk/>
            <pc:sldMk cId="2054682926" sldId="389"/>
            <ac:spMk id="3" creationId="{308E191B-220E-4A5F-A90A-FC7D26CA95E7}"/>
          </ac:spMkLst>
        </pc:spChg>
      </pc:sldChg>
      <pc:sldChg chg="modSp add">
        <pc:chgData name="Parth" userId="45dc22c4-ca0b-4be7-ab5a-3ef74f0a344d" providerId="ADAL" clId="{8485FD18-37B2-4F90-912F-C47EDC0F2638}" dt="2020-10-04T17:16:45.069" v="3216" actId="20577"/>
        <pc:sldMkLst>
          <pc:docMk/>
          <pc:sldMk cId="768356295" sldId="390"/>
        </pc:sldMkLst>
        <pc:spChg chg="mod">
          <ac:chgData name="Parth" userId="45dc22c4-ca0b-4be7-ab5a-3ef74f0a344d" providerId="ADAL" clId="{8485FD18-37B2-4F90-912F-C47EDC0F2638}" dt="2020-10-04T17:16:45.069" v="3216" actId="20577"/>
          <ac:spMkLst>
            <pc:docMk/>
            <pc:sldMk cId="768356295" sldId="390"/>
            <ac:spMk id="3" creationId="{308E191B-220E-4A5F-A90A-FC7D26CA95E7}"/>
          </ac:spMkLst>
        </pc:spChg>
      </pc:sldChg>
      <pc:sldChg chg="del">
        <pc:chgData name="Parth" userId="45dc22c4-ca0b-4be7-ab5a-3ef74f0a344d" providerId="ADAL" clId="{8485FD18-37B2-4F90-912F-C47EDC0F2638}" dt="2020-10-04T15:38:14.970" v="45" actId="2696"/>
        <pc:sldMkLst>
          <pc:docMk/>
          <pc:sldMk cId="4196768680" sldId="390"/>
        </pc:sldMkLst>
      </pc:sldChg>
      <pc:sldChg chg="modSp add">
        <pc:chgData name="Parth" userId="45dc22c4-ca0b-4be7-ab5a-3ef74f0a344d" providerId="ADAL" clId="{8485FD18-37B2-4F90-912F-C47EDC0F2638}" dt="2020-10-04T17:16:29.416" v="3211" actId="20577"/>
        <pc:sldMkLst>
          <pc:docMk/>
          <pc:sldMk cId="3049447031" sldId="391"/>
        </pc:sldMkLst>
        <pc:spChg chg="mod">
          <ac:chgData name="Parth" userId="45dc22c4-ca0b-4be7-ab5a-3ef74f0a344d" providerId="ADAL" clId="{8485FD18-37B2-4F90-912F-C47EDC0F2638}" dt="2020-10-04T17:16:29.416" v="3211" actId="20577"/>
          <ac:spMkLst>
            <pc:docMk/>
            <pc:sldMk cId="3049447031" sldId="391"/>
            <ac:spMk id="3" creationId="{308E191B-220E-4A5F-A90A-FC7D26CA95E7}"/>
          </ac:spMkLst>
        </pc:spChg>
      </pc:sldChg>
      <pc:sldChg chg="del">
        <pc:chgData name="Parth" userId="45dc22c4-ca0b-4be7-ab5a-3ef74f0a344d" providerId="ADAL" clId="{8485FD18-37B2-4F90-912F-C47EDC0F2638}" dt="2020-10-04T15:38:14.297" v="40" actId="2696"/>
        <pc:sldMkLst>
          <pc:docMk/>
          <pc:sldMk cId="3217904926" sldId="391"/>
        </pc:sldMkLst>
      </pc:sldChg>
      <pc:sldChg chg="modSp add">
        <pc:chgData name="Parth" userId="45dc22c4-ca0b-4be7-ab5a-3ef74f0a344d" providerId="ADAL" clId="{8485FD18-37B2-4F90-912F-C47EDC0F2638}" dt="2020-10-04T17:16:34.995" v="3213" actId="20577"/>
        <pc:sldMkLst>
          <pc:docMk/>
          <pc:sldMk cId="759960978" sldId="392"/>
        </pc:sldMkLst>
        <pc:spChg chg="mod">
          <ac:chgData name="Parth" userId="45dc22c4-ca0b-4be7-ab5a-3ef74f0a344d" providerId="ADAL" clId="{8485FD18-37B2-4F90-912F-C47EDC0F2638}" dt="2020-10-04T17:16:34.995" v="3213" actId="20577"/>
          <ac:spMkLst>
            <pc:docMk/>
            <pc:sldMk cId="759960978" sldId="392"/>
            <ac:spMk id="3" creationId="{308E191B-220E-4A5F-A90A-FC7D26CA95E7}"/>
          </ac:spMkLst>
        </pc:spChg>
      </pc:sldChg>
      <pc:sldChg chg="del">
        <pc:chgData name="Parth" userId="45dc22c4-ca0b-4be7-ab5a-3ef74f0a344d" providerId="ADAL" clId="{8485FD18-37B2-4F90-912F-C47EDC0F2638}" dt="2020-10-04T15:38:15.105" v="46" actId="2696"/>
        <pc:sldMkLst>
          <pc:docMk/>
          <pc:sldMk cId="1702178153" sldId="392"/>
        </pc:sldMkLst>
      </pc:sldChg>
      <pc:sldChg chg="del">
        <pc:chgData name="Parth" userId="45dc22c4-ca0b-4be7-ab5a-3ef74f0a344d" providerId="ADAL" clId="{8485FD18-37B2-4F90-912F-C47EDC0F2638}" dt="2020-10-04T15:38:13.995" v="31" actId="2696"/>
        <pc:sldMkLst>
          <pc:docMk/>
          <pc:sldMk cId="1758189226" sldId="393"/>
        </pc:sldMkLst>
      </pc:sldChg>
      <pc:sldChg chg="modSp add">
        <pc:chgData name="Parth" userId="45dc22c4-ca0b-4be7-ab5a-3ef74f0a344d" providerId="ADAL" clId="{8485FD18-37B2-4F90-912F-C47EDC0F2638}" dt="2020-10-04T17:16:39.817" v="3215" actId="20577"/>
        <pc:sldMkLst>
          <pc:docMk/>
          <pc:sldMk cId="1992999320" sldId="393"/>
        </pc:sldMkLst>
        <pc:spChg chg="mod">
          <ac:chgData name="Parth" userId="45dc22c4-ca0b-4be7-ab5a-3ef74f0a344d" providerId="ADAL" clId="{8485FD18-37B2-4F90-912F-C47EDC0F2638}" dt="2020-10-04T17:16:39.817" v="3215" actId="20577"/>
          <ac:spMkLst>
            <pc:docMk/>
            <pc:sldMk cId="1992999320" sldId="393"/>
            <ac:spMk id="3" creationId="{308E191B-220E-4A5F-A90A-FC7D26CA95E7}"/>
          </ac:spMkLst>
        </pc:spChg>
      </pc:sldChg>
      <pc:sldChg chg="del">
        <pc:chgData name="Parth" userId="45dc22c4-ca0b-4be7-ab5a-3ef74f0a344d" providerId="ADAL" clId="{8485FD18-37B2-4F90-912F-C47EDC0F2638}" dt="2020-10-04T15:38:14.105" v="33" actId="2696"/>
        <pc:sldMkLst>
          <pc:docMk/>
          <pc:sldMk cId="512731191" sldId="394"/>
        </pc:sldMkLst>
      </pc:sldChg>
      <pc:sldChg chg="modSp add">
        <pc:chgData name="Parth" userId="45dc22c4-ca0b-4be7-ab5a-3ef74f0a344d" providerId="ADAL" clId="{8485FD18-37B2-4F90-912F-C47EDC0F2638}" dt="2020-10-04T17:18:13.441" v="3460" actId="20577"/>
        <pc:sldMkLst>
          <pc:docMk/>
          <pc:sldMk cId="2951438167" sldId="394"/>
        </pc:sldMkLst>
        <pc:spChg chg="mod">
          <ac:chgData name="Parth" userId="45dc22c4-ca0b-4be7-ab5a-3ef74f0a344d" providerId="ADAL" clId="{8485FD18-37B2-4F90-912F-C47EDC0F2638}" dt="2020-10-04T17:15:59.131" v="3183" actId="20577"/>
          <ac:spMkLst>
            <pc:docMk/>
            <pc:sldMk cId="2951438167" sldId="394"/>
            <ac:spMk id="2" creationId="{361FCE3B-B44A-4E18-9835-5456D2A7470B}"/>
          </ac:spMkLst>
        </pc:spChg>
        <pc:spChg chg="mod">
          <ac:chgData name="Parth" userId="45dc22c4-ca0b-4be7-ab5a-3ef74f0a344d" providerId="ADAL" clId="{8485FD18-37B2-4F90-912F-C47EDC0F2638}" dt="2020-10-04T17:18:13.441" v="3460" actId="20577"/>
          <ac:spMkLst>
            <pc:docMk/>
            <pc:sldMk cId="2951438167" sldId="394"/>
            <ac:spMk id="3" creationId="{CF11ACBC-2733-4DF2-9B6F-A19F447A7B25}"/>
          </ac:spMkLst>
        </pc:spChg>
      </pc:sldChg>
      <pc:sldChg chg="addSp modSp add mod modClrScheme chgLayout">
        <pc:chgData name="Parth" userId="45dc22c4-ca0b-4be7-ab5a-3ef74f0a344d" providerId="ADAL" clId="{8485FD18-37B2-4F90-912F-C47EDC0F2638}" dt="2020-10-04T17:19:38.660" v="3562" actId="207"/>
        <pc:sldMkLst>
          <pc:docMk/>
          <pc:sldMk cId="1724769460" sldId="395"/>
        </pc:sldMkLst>
        <pc:spChg chg="mod">
          <ac:chgData name="Parth" userId="45dc22c4-ca0b-4be7-ab5a-3ef74f0a344d" providerId="ADAL" clId="{8485FD18-37B2-4F90-912F-C47EDC0F2638}" dt="2020-10-04T17:18:54.943" v="3470" actId="26606"/>
          <ac:spMkLst>
            <pc:docMk/>
            <pc:sldMk cId="1724769460" sldId="395"/>
            <ac:spMk id="2" creationId="{361FCE3B-B44A-4E18-9835-5456D2A7470B}"/>
          </ac:spMkLst>
        </pc:spChg>
        <pc:spChg chg="mod">
          <ac:chgData name="Parth" userId="45dc22c4-ca0b-4be7-ab5a-3ef74f0a344d" providerId="ADAL" clId="{8485FD18-37B2-4F90-912F-C47EDC0F2638}" dt="2020-10-04T17:19:38.660" v="3562" actId="207"/>
          <ac:spMkLst>
            <pc:docMk/>
            <pc:sldMk cId="1724769460" sldId="395"/>
            <ac:spMk id="3" creationId="{CF11ACBC-2733-4DF2-9B6F-A19F447A7B25}"/>
          </ac:spMkLst>
        </pc:spChg>
        <pc:spChg chg="mod ord">
          <ac:chgData name="Parth" userId="45dc22c4-ca0b-4be7-ab5a-3ef74f0a344d" providerId="ADAL" clId="{8485FD18-37B2-4F90-912F-C47EDC0F2638}" dt="2020-10-04T17:18:54.943" v="3470" actId="26606"/>
          <ac:spMkLst>
            <pc:docMk/>
            <pc:sldMk cId="1724769460" sldId="395"/>
            <ac:spMk id="4" creationId="{256524FB-E827-4AD0-9487-274EF6CD07B0}"/>
          </ac:spMkLst>
        </pc:spChg>
        <pc:picChg chg="add mod ord">
          <ac:chgData name="Parth" userId="45dc22c4-ca0b-4be7-ab5a-3ef74f0a344d" providerId="ADAL" clId="{8485FD18-37B2-4F90-912F-C47EDC0F2638}" dt="2020-10-04T17:19:07.853" v="3475" actId="1076"/>
          <ac:picMkLst>
            <pc:docMk/>
            <pc:sldMk cId="1724769460" sldId="395"/>
            <ac:picMk id="5" creationId="{431B20CD-C019-4A65-8029-B1D2AB0880A9}"/>
          </ac:picMkLst>
        </pc:picChg>
      </pc:sldChg>
      <pc:sldChg chg="del">
        <pc:chgData name="Parth" userId="45dc22c4-ca0b-4be7-ab5a-3ef74f0a344d" providerId="ADAL" clId="{8485FD18-37B2-4F90-912F-C47EDC0F2638}" dt="2020-10-04T15:38:14.416" v="41" actId="2696"/>
        <pc:sldMkLst>
          <pc:docMk/>
          <pc:sldMk cId="3370333902" sldId="395"/>
        </pc:sldMkLst>
      </pc:sldChg>
      <pc:sldChg chg="del">
        <pc:chgData name="Parth" userId="45dc22c4-ca0b-4be7-ab5a-3ef74f0a344d" providerId="ADAL" clId="{8485FD18-37B2-4F90-912F-C47EDC0F2638}" dt="2020-10-04T15:38:14.524" v="42" actId="2696"/>
        <pc:sldMkLst>
          <pc:docMk/>
          <pc:sldMk cId="494030044" sldId="396"/>
        </pc:sldMkLst>
      </pc:sldChg>
      <pc:sldChg chg="modSp add">
        <pc:chgData name="Parth" userId="45dc22c4-ca0b-4be7-ab5a-3ef74f0a344d" providerId="ADAL" clId="{8485FD18-37B2-4F90-912F-C47EDC0F2638}" dt="2020-10-04T17:21:35.709" v="3803" actId="20577"/>
        <pc:sldMkLst>
          <pc:docMk/>
          <pc:sldMk cId="4126971106" sldId="396"/>
        </pc:sldMkLst>
        <pc:spChg chg="mod">
          <ac:chgData name="Parth" userId="45dc22c4-ca0b-4be7-ab5a-3ef74f0a344d" providerId="ADAL" clId="{8485FD18-37B2-4F90-912F-C47EDC0F2638}" dt="2020-10-04T17:21:35.709" v="3803" actId="20577"/>
          <ac:spMkLst>
            <pc:docMk/>
            <pc:sldMk cId="4126971106" sldId="396"/>
            <ac:spMk id="3" creationId="{CF11ACBC-2733-4DF2-9B6F-A19F447A7B25}"/>
          </ac:spMkLst>
        </pc:spChg>
      </pc:sldChg>
      <pc:sldChg chg="modSp add modAnim">
        <pc:chgData name="Parth" userId="45dc22c4-ca0b-4be7-ab5a-3ef74f0a344d" providerId="ADAL" clId="{8485FD18-37B2-4F90-912F-C47EDC0F2638}" dt="2020-10-04T17:23:59.656" v="4017"/>
        <pc:sldMkLst>
          <pc:docMk/>
          <pc:sldMk cId="922573520" sldId="397"/>
        </pc:sldMkLst>
        <pc:spChg chg="mod">
          <ac:chgData name="Parth" userId="45dc22c4-ca0b-4be7-ab5a-3ef74f0a344d" providerId="ADAL" clId="{8485FD18-37B2-4F90-912F-C47EDC0F2638}" dt="2020-10-04T17:22:50.213" v="4016" actId="255"/>
          <ac:spMkLst>
            <pc:docMk/>
            <pc:sldMk cId="922573520" sldId="397"/>
            <ac:spMk id="3" creationId="{CF11ACBC-2733-4DF2-9B6F-A19F447A7B25}"/>
          </ac:spMkLst>
        </pc:spChg>
      </pc:sldChg>
      <pc:sldChg chg="del">
        <pc:chgData name="Parth" userId="45dc22c4-ca0b-4be7-ab5a-3ef74f0a344d" providerId="ADAL" clId="{8485FD18-37B2-4F90-912F-C47EDC0F2638}" dt="2020-10-04T15:38:14.655" v="43" actId="2696"/>
        <pc:sldMkLst>
          <pc:docMk/>
          <pc:sldMk cId="1864556800" sldId="397"/>
        </pc:sldMkLst>
      </pc:sldChg>
      <pc:sldChg chg="del">
        <pc:chgData name="Parth" userId="45dc22c4-ca0b-4be7-ab5a-3ef74f0a344d" providerId="ADAL" clId="{8485FD18-37B2-4F90-912F-C47EDC0F2638}" dt="2020-10-04T15:38:14.812" v="44" actId="2696"/>
        <pc:sldMkLst>
          <pc:docMk/>
          <pc:sldMk cId="1636922841" sldId="398"/>
        </pc:sldMkLst>
      </pc:sldChg>
      <pc:sldChg chg="modSp add ord">
        <pc:chgData name="Parth" userId="45dc22c4-ca0b-4be7-ab5a-3ef74f0a344d" providerId="ADAL" clId="{8485FD18-37B2-4F90-912F-C47EDC0F2638}" dt="2020-10-04T17:45:36.116" v="4257" actId="20577"/>
        <pc:sldMkLst>
          <pc:docMk/>
          <pc:sldMk cId="2102488271" sldId="398"/>
        </pc:sldMkLst>
        <pc:spChg chg="mod">
          <ac:chgData name="Parth" userId="45dc22c4-ca0b-4be7-ab5a-3ef74f0a344d" providerId="ADAL" clId="{8485FD18-37B2-4F90-912F-C47EDC0F2638}" dt="2020-10-04T17:45:28.675" v="4256" actId="6549"/>
          <ac:spMkLst>
            <pc:docMk/>
            <pc:sldMk cId="2102488271" sldId="398"/>
            <ac:spMk id="2" creationId="{140B1FB2-C930-418A-B40C-1266575797B6}"/>
          </ac:spMkLst>
        </pc:spChg>
        <pc:spChg chg="mod">
          <ac:chgData name="Parth" userId="45dc22c4-ca0b-4be7-ab5a-3ef74f0a344d" providerId="ADAL" clId="{8485FD18-37B2-4F90-912F-C47EDC0F2638}" dt="2020-10-04T17:45:36.116" v="4257" actId="20577"/>
          <ac:spMkLst>
            <pc:docMk/>
            <pc:sldMk cId="2102488271" sldId="398"/>
            <ac:spMk id="3" creationId="{A61ACB3D-5A39-43FB-99D6-D7E26084EDAE}"/>
          </ac:spMkLst>
        </pc:spChg>
      </pc:sldChg>
      <pc:sldChg chg="add del">
        <pc:chgData name="Parth" userId="45dc22c4-ca0b-4be7-ab5a-3ef74f0a344d" providerId="ADAL" clId="{8485FD18-37B2-4F90-912F-C47EDC0F2638}" dt="2020-10-04T17:24:23.725" v="4019" actId="2696"/>
        <pc:sldMkLst>
          <pc:docMk/>
          <pc:sldMk cId="3993358819" sldId="398"/>
        </pc:sldMkLst>
      </pc:sldChg>
      <pc:sldChg chg="del">
        <pc:chgData name="Parth" userId="45dc22c4-ca0b-4be7-ab5a-3ef74f0a344d" providerId="ADAL" clId="{8485FD18-37B2-4F90-912F-C47EDC0F2638}" dt="2020-10-04T15:38:14.281" v="39" actId="2696"/>
        <pc:sldMkLst>
          <pc:docMk/>
          <pc:sldMk cId="116565309" sldId="399"/>
        </pc:sldMkLst>
      </pc:sldChg>
      <pc:sldChg chg="modSp add del">
        <pc:chgData name="Parth" userId="45dc22c4-ca0b-4be7-ab5a-3ef74f0a344d" providerId="ADAL" clId="{8485FD18-37B2-4F90-912F-C47EDC0F2638}" dt="2020-10-04T17:45:42.587" v="4259" actId="2696"/>
        <pc:sldMkLst>
          <pc:docMk/>
          <pc:sldMk cId="3428374199" sldId="399"/>
        </pc:sldMkLst>
        <pc:spChg chg="mod">
          <ac:chgData name="Parth" userId="45dc22c4-ca0b-4be7-ab5a-3ef74f0a344d" providerId="ADAL" clId="{8485FD18-37B2-4F90-912F-C47EDC0F2638}" dt="2020-10-04T17:45:01.463" v="4211" actId="20577"/>
          <ac:spMkLst>
            <pc:docMk/>
            <pc:sldMk cId="3428374199" sldId="399"/>
            <ac:spMk id="2" creationId="{140B1FB2-C930-418A-B40C-1266575797B6}"/>
          </ac:spMkLst>
        </pc:spChg>
      </pc:sldChg>
      <pc:sldChg chg="del">
        <pc:chgData name="Parth" userId="45dc22c4-ca0b-4be7-ab5a-3ef74f0a344d" providerId="ADAL" clId="{8485FD18-37B2-4F90-912F-C47EDC0F2638}" dt="2020-10-04T15:38:15.176" v="47" actId="2696"/>
        <pc:sldMkLst>
          <pc:docMk/>
          <pc:sldMk cId="3031482329" sldId="400"/>
        </pc:sldMkLst>
      </pc:sldChg>
      <pc:sldChg chg="modSp add">
        <pc:chgData name="Parth" userId="45dc22c4-ca0b-4be7-ab5a-3ef74f0a344d" providerId="ADAL" clId="{8485FD18-37B2-4F90-912F-C47EDC0F2638}" dt="2020-10-04T17:47:42.453" v="4560" actId="20577"/>
        <pc:sldMkLst>
          <pc:docMk/>
          <pc:sldMk cId="3556117068" sldId="400"/>
        </pc:sldMkLst>
        <pc:spChg chg="mod">
          <ac:chgData name="Parth" userId="45dc22c4-ca0b-4be7-ab5a-3ef74f0a344d" providerId="ADAL" clId="{8485FD18-37B2-4F90-912F-C47EDC0F2638}" dt="2020-10-04T17:47:42.453" v="4560" actId="20577"/>
          <ac:spMkLst>
            <pc:docMk/>
            <pc:sldMk cId="3556117068" sldId="400"/>
            <ac:spMk id="3" creationId="{A61ACB3D-5A39-43FB-99D6-D7E26084EDAE}"/>
          </ac:spMkLst>
        </pc:spChg>
      </pc:sldChg>
      <pc:sldChg chg="addSp modSp add del">
        <pc:chgData name="Parth" userId="45dc22c4-ca0b-4be7-ab5a-3ef74f0a344d" providerId="ADAL" clId="{8485FD18-37B2-4F90-912F-C47EDC0F2638}" dt="2020-10-04T18:30:32.516" v="4817" actId="2696"/>
        <pc:sldMkLst>
          <pc:docMk/>
          <pc:sldMk cId="1658644592" sldId="401"/>
        </pc:sldMkLst>
        <pc:spChg chg="mod">
          <ac:chgData name="Parth" userId="45dc22c4-ca0b-4be7-ab5a-3ef74f0a344d" providerId="ADAL" clId="{8485FD18-37B2-4F90-912F-C47EDC0F2638}" dt="2020-10-04T17:47:56.825" v="4591" actId="20577"/>
          <ac:spMkLst>
            <pc:docMk/>
            <pc:sldMk cId="1658644592" sldId="401"/>
            <ac:spMk id="2" creationId="{140B1FB2-C930-418A-B40C-1266575797B6}"/>
          </ac:spMkLst>
        </pc:spChg>
        <pc:spChg chg="mod">
          <ac:chgData name="Parth" userId="45dc22c4-ca0b-4be7-ab5a-3ef74f0a344d" providerId="ADAL" clId="{8485FD18-37B2-4F90-912F-C47EDC0F2638}" dt="2020-10-04T17:48:43.632" v="4674" actId="20577"/>
          <ac:spMkLst>
            <pc:docMk/>
            <pc:sldMk cId="1658644592" sldId="401"/>
            <ac:spMk id="3" creationId="{A61ACB3D-5A39-43FB-99D6-D7E26084EDAE}"/>
          </ac:spMkLst>
        </pc:spChg>
        <pc:spChg chg="add mod">
          <ac:chgData name="Parth" userId="45dc22c4-ca0b-4be7-ab5a-3ef74f0a344d" providerId="ADAL" clId="{8485FD18-37B2-4F90-912F-C47EDC0F2638}" dt="2020-10-04T17:49:32.354" v="4680" actId="2085"/>
          <ac:spMkLst>
            <pc:docMk/>
            <pc:sldMk cId="1658644592" sldId="401"/>
            <ac:spMk id="6" creationId="{5FF49DCB-4B53-4DC1-86FC-E8C44C62C157}"/>
          </ac:spMkLst>
        </pc:spChg>
        <pc:picChg chg="add mod">
          <ac:chgData name="Parth" userId="45dc22c4-ca0b-4be7-ab5a-3ef74f0a344d" providerId="ADAL" clId="{8485FD18-37B2-4F90-912F-C47EDC0F2638}" dt="2020-10-04T17:49:17.476" v="4677" actId="14100"/>
          <ac:picMkLst>
            <pc:docMk/>
            <pc:sldMk cId="1658644592" sldId="401"/>
            <ac:picMk id="5" creationId="{B4A36573-B11B-4BDF-B4B5-C0B982CFE440}"/>
          </ac:picMkLst>
        </pc:picChg>
      </pc:sldChg>
      <pc:sldChg chg="del">
        <pc:chgData name="Parth" userId="45dc22c4-ca0b-4be7-ab5a-3ef74f0a344d" providerId="ADAL" clId="{8485FD18-37B2-4F90-912F-C47EDC0F2638}" dt="2020-10-04T15:38:15.190" v="48" actId="2696"/>
        <pc:sldMkLst>
          <pc:docMk/>
          <pc:sldMk cId="3663352578" sldId="401"/>
        </pc:sldMkLst>
      </pc:sldChg>
      <pc:sldChg chg="modSp add">
        <pc:chgData name="Parth" userId="45dc22c4-ca0b-4be7-ab5a-3ef74f0a344d" providerId="ADAL" clId="{8485FD18-37B2-4F90-912F-C47EDC0F2638}" dt="2020-10-04T18:31:18.198" v="4875"/>
        <pc:sldMkLst>
          <pc:docMk/>
          <pc:sldMk cId="1017810180" sldId="402"/>
        </pc:sldMkLst>
        <pc:spChg chg="mod">
          <ac:chgData name="Parth" userId="45dc22c4-ca0b-4be7-ab5a-3ef74f0a344d" providerId="ADAL" clId="{8485FD18-37B2-4F90-912F-C47EDC0F2638}" dt="2020-10-04T18:31:18.198" v="4875"/>
          <ac:spMkLst>
            <pc:docMk/>
            <pc:sldMk cId="1017810180" sldId="402"/>
            <ac:spMk id="3" creationId="{A61ACB3D-5A39-43FB-99D6-D7E26084EDAE}"/>
          </ac:spMkLst>
        </pc:spChg>
        <pc:spChg chg="mod">
          <ac:chgData name="Parth" userId="45dc22c4-ca0b-4be7-ab5a-3ef74f0a344d" providerId="ADAL" clId="{8485FD18-37B2-4F90-912F-C47EDC0F2638}" dt="2020-10-04T17:54:23.836" v="4813" actId="1076"/>
          <ac:spMkLst>
            <pc:docMk/>
            <pc:sldMk cId="1017810180" sldId="402"/>
            <ac:spMk id="6" creationId="{5FF49DCB-4B53-4DC1-86FC-E8C44C62C157}"/>
          </ac:spMkLst>
        </pc:spChg>
        <pc:picChg chg="mod">
          <ac:chgData name="Parth" userId="45dc22c4-ca0b-4be7-ab5a-3ef74f0a344d" providerId="ADAL" clId="{8485FD18-37B2-4F90-912F-C47EDC0F2638}" dt="2020-10-04T17:53:01.597" v="4810" actId="1076"/>
          <ac:picMkLst>
            <pc:docMk/>
            <pc:sldMk cId="1017810180" sldId="402"/>
            <ac:picMk id="5" creationId="{B4A36573-B11B-4BDF-B4B5-C0B982CFE440}"/>
          </ac:picMkLst>
        </pc:picChg>
      </pc:sldChg>
      <pc:sldChg chg="del">
        <pc:chgData name="Parth" userId="45dc22c4-ca0b-4be7-ab5a-3ef74f0a344d" providerId="ADAL" clId="{8485FD18-37B2-4F90-912F-C47EDC0F2638}" dt="2020-10-04T15:38:15.200" v="49" actId="2696"/>
        <pc:sldMkLst>
          <pc:docMk/>
          <pc:sldMk cId="3611060586" sldId="402"/>
        </pc:sldMkLst>
      </pc:sldChg>
      <pc:sldChg chg="modSp add ord">
        <pc:chgData name="Parth" userId="45dc22c4-ca0b-4be7-ab5a-3ef74f0a344d" providerId="ADAL" clId="{8485FD18-37B2-4F90-912F-C47EDC0F2638}" dt="2020-10-04T18:30:30.692" v="4816"/>
        <pc:sldMkLst>
          <pc:docMk/>
          <pc:sldMk cId="286873584" sldId="403"/>
        </pc:sldMkLst>
        <pc:spChg chg="mod">
          <ac:chgData name="Parth" userId="45dc22c4-ca0b-4be7-ab5a-3ef74f0a344d" providerId="ADAL" clId="{8485FD18-37B2-4F90-912F-C47EDC0F2638}" dt="2020-10-04T18:30:30.692" v="4816"/>
          <ac:spMkLst>
            <pc:docMk/>
            <pc:sldMk cId="286873584" sldId="403"/>
            <ac:spMk id="3" creationId="{A61ACB3D-5A39-43FB-99D6-D7E26084EDAE}"/>
          </ac:spMkLst>
        </pc:spChg>
      </pc:sldChg>
      <pc:sldChg chg="del">
        <pc:chgData name="Parth" userId="45dc22c4-ca0b-4be7-ab5a-3ef74f0a344d" providerId="ADAL" clId="{8485FD18-37B2-4F90-912F-C47EDC0F2638}" dt="2020-10-04T15:38:15.219" v="50" actId="2696"/>
        <pc:sldMkLst>
          <pc:docMk/>
          <pc:sldMk cId="1996056117" sldId="403"/>
        </pc:sldMkLst>
      </pc:sldChg>
      <pc:sldChg chg="del">
        <pc:chgData name="Parth" userId="45dc22c4-ca0b-4be7-ab5a-3ef74f0a344d" providerId="ADAL" clId="{8485FD18-37B2-4F90-912F-C47EDC0F2638}" dt="2020-10-04T15:38:15.364" v="52" actId="2696"/>
        <pc:sldMkLst>
          <pc:docMk/>
          <pc:sldMk cId="1202444899" sldId="404"/>
        </pc:sldMkLst>
      </pc:sldChg>
      <pc:sldChg chg="modSp add modAnim">
        <pc:chgData name="Parth" userId="45dc22c4-ca0b-4be7-ab5a-3ef74f0a344d" providerId="ADAL" clId="{8485FD18-37B2-4F90-912F-C47EDC0F2638}" dt="2020-10-04T18:32:16.200" v="5033" actId="20577"/>
        <pc:sldMkLst>
          <pc:docMk/>
          <pc:sldMk cId="3252883588" sldId="404"/>
        </pc:sldMkLst>
        <pc:spChg chg="mod">
          <ac:chgData name="Parth" userId="45dc22c4-ca0b-4be7-ab5a-3ef74f0a344d" providerId="ADAL" clId="{8485FD18-37B2-4F90-912F-C47EDC0F2638}" dt="2020-10-04T18:32:16.200" v="5033" actId="20577"/>
          <ac:spMkLst>
            <pc:docMk/>
            <pc:sldMk cId="3252883588" sldId="404"/>
            <ac:spMk id="3" creationId="{A61ACB3D-5A39-43FB-99D6-D7E26084EDAE}"/>
          </ac:spMkLst>
        </pc:spChg>
      </pc:sldChg>
      <pc:sldChg chg="modSp add ord modNotesTx">
        <pc:chgData name="Parth" userId="45dc22c4-ca0b-4be7-ab5a-3ef74f0a344d" providerId="ADAL" clId="{8485FD18-37B2-4F90-912F-C47EDC0F2638}" dt="2020-10-19T13:48:15.769" v="5819" actId="20577"/>
        <pc:sldMkLst>
          <pc:docMk/>
          <pc:sldMk cId="1114282118" sldId="405"/>
        </pc:sldMkLst>
        <pc:spChg chg="mod">
          <ac:chgData name="Parth" userId="45dc22c4-ca0b-4be7-ab5a-3ef74f0a344d" providerId="ADAL" clId="{8485FD18-37B2-4F90-912F-C47EDC0F2638}" dt="2020-10-19T13:06:44.179" v="5101"/>
          <ac:spMkLst>
            <pc:docMk/>
            <pc:sldMk cId="1114282118" sldId="405"/>
            <ac:spMk id="2" creationId="{5FA2A538-8C32-4076-AE55-2EC7BEC72471}"/>
          </ac:spMkLst>
        </pc:spChg>
        <pc:spChg chg="mod">
          <ac:chgData name="Parth" userId="45dc22c4-ca0b-4be7-ab5a-3ef74f0a344d" providerId="ADAL" clId="{8485FD18-37B2-4F90-912F-C47EDC0F2638}" dt="2020-10-19T13:48:15.769" v="5819" actId="20577"/>
          <ac:spMkLst>
            <pc:docMk/>
            <pc:sldMk cId="1114282118" sldId="405"/>
            <ac:spMk id="3" creationId="{70C70871-ECC6-4A81-81F3-AA7A637304A0}"/>
          </ac:spMkLst>
        </pc:spChg>
      </pc:sldChg>
      <pc:sldChg chg="modSp add del">
        <pc:chgData name="Parth" userId="45dc22c4-ca0b-4be7-ab5a-3ef74f0a344d" providerId="ADAL" clId="{8485FD18-37B2-4F90-912F-C47EDC0F2638}" dt="2020-10-05T15:20:12.861" v="5056" actId="2696"/>
        <pc:sldMkLst>
          <pc:docMk/>
          <pc:sldMk cId="3002579692" sldId="405"/>
        </pc:sldMkLst>
        <pc:spChg chg="mod">
          <ac:chgData name="Parth" userId="45dc22c4-ca0b-4be7-ab5a-3ef74f0a344d" providerId="ADAL" clId="{8485FD18-37B2-4F90-912F-C47EDC0F2638}" dt="2020-10-04T18:35:41.549" v="5055" actId="20577"/>
          <ac:spMkLst>
            <pc:docMk/>
            <pc:sldMk cId="3002579692" sldId="405"/>
            <ac:spMk id="2" creationId="{682DC7FE-AD5E-446A-87D4-DAF165A08D35}"/>
          </ac:spMkLst>
        </pc:spChg>
      </pc:sldChg>
      <pc:sldChg chg="del">
        <pc:chgData name="Parth" userId="45dc22c4-ca0b-4be7-ab5a-3ef74f0a344d" providerId="ADAL" clId="{8485FD18-37B2-4F90-912F-C47EDC0F2638}" dt="2020-10-04T15:38:15.244" v="51" actId="2696"/>
        <pc:sldMkLst>
          <pc:docMk/>
          <pc:sldMk cId="4071914370" sldId="405"/>
        </pc:sldMkLst>
      </pc:sldChg>
      <pc:sldChg chg="add">
        <pc:chgData name="Parth" userId="45dc22c4-ca0b-4be7-ab5a-3ef74f0a344d" providerId="ADAL" clId="{8485FD18-37B2-4F90-912F-C47EDC0F2638}" dt="2020-10-19T13:36:01.660" v="5485"/>
        <pc:sldMkLst>
          <pc:docMk/>
          <pc:sldMk cId="677511103" sldId="406"/>
        </pc:sldMkLst>
      </pc:sldChg>
      <pc:sldChg chg="del">
        <pc:chgData name="Parth" userId="45dc22c4-ca0b-4be7-ab5a-3ef74f0a344d" providerId="ADAL" clId="{8485FD18-37B2-4F90-912F-C47EDC0F2638}" dt="2020-10-04T15:38:15.695" v="55" actId="2696"/>
        <pc:sldMkLst>
          <pc:docMk/>
          <pc:sldMk cId="3720356135" sldId="406"/>
        </pc:sldMkLst>
      </pc:sldChg>
      <pc:sldChg chg="add del">
        <pc:chgData name="Parth" userId="45dc22c4-ca0b-4be7-ab5a-3ef74f0a344d" providerId="ADAL" clId="{8485FD18-37B2-4F90-912F-C47EDC0F2638}" dt="2020-10-19T14:08:23.137" v="6123" actId="2696"/>
        <pc:sldMkLst>
          <pc:docMk/>
          <pc:sldMk cId="3631564781" sldId="407"/>
        </pc:sldMkLst>
      </pc:sldChg>
      <pc:sldChg chg="del">
        <pc:chgData name="Parth" userId="45dc22c4-ca0b-4be7-ab5a-3ef74f0a344d" providerId="ADAL" clId="{8485FD18-37B2-4F90-912F-C47EDC0F2638}" dt="2020-10-04T15:38:15.785" v="57" actId="2696"/>
        <pc:sldMkLst>
          <pc:docMk/>
          <pc:sldMk cId="4252494936" sldId="407"/>
        </pc:sldMkLst>
      </pc:sldChg>
      <pc:sldChg chg="modSp add">
        <pc:chgData name="Parth" userId="45dc22c4-ca0b-4be7-ab5a-3ef74f0a344d" providerId="ADAL" clId="{8485FD18-37B2-4F90-912F-C47EDC0F2638}" dt="2020-10-19T13:55:16.516" v="6040" actId="20577"/>
        <pc:sldMkLst>
          <pc:docMk/>
          <pc:sldMk cId="1745836318" sldId="408"/>
        </pc:sldMkLst>
        <pc:spChg chg="mod">
          <ac:chgData name="Parth" userId="45dc22c4-ca0b-4be7-ab5a-3ef74f0a344d" providerId="ADAL" clId="{8485FD18-37B2-4F90-912F-C47EDC0F2638}" dt="2020-10-19T13:55:16.516" v="6040" actId="20577"/>
          <ac:spMkLst>
            <pc:docMk/>
            <pc:sldMk cId="1745836318" sldId="408"/>
            <ac:spMk id="3" creationId="{70C70871-ECC6-4A81-81F3-AA7A637304A0}"/>
          </ac:spMkLst>
        </pc:spChg>
      </pc:sldChg>
      <pc:sldChg chg="del">
        <pc:chgData name="Parth" userId="45dc22c4-ca0b-4be7-ab5a-3ef74f0a344d" providerId="ADAL" clId="{8485FD18-37B2-4F90-912F-C47EDC0F2638}" dt="2020-10-04T15:38:15.483" v="53" actId="2696"/>
        <pc:sldMkLst>
          <pc:docMk/>
          <pc:sldMk cId="3794782182" sldId="408"/>
        </pc:sldMkLst>
      </pc:sldChg>
      <pc:sldChg chg="del">
        <pc:chgData name="Parth" userId="45dc22c4-ca0b-4be7-ab5a-3ef74f0a344d" providerId="ADAL" clId="{8485FD18-37B2-4F90-912F-C47EDC0F2638}" dt="2020-10-04T15:38:15.597" v="54" actId="2696"/>
        <pc:sldMkLst>
          <pc:docMk/>
          <pc:sldMk cId="2675687825" sldId="409"/>
        </pc:sldMkLst>
      </pc:sldChg>
      <pc:sldChg chg="addSp delSp modSp add mod modClrScheme delAnim modAnim chgLayout modNotesTx">
        <pc:chgData name="Parth" userId="45dc22c4-ca0b-4be7-ab5a-3ef74f0a344d" providerId="ADAL" clId="{8485FD18-37B2-4F90-912F-C47EDC0F2638}" dt="2020-10-19T14:08:41.451" v="6126" actId="478"/>
        <pc:sldMkLst>
          <pc:docMk/>
          <pc:sldMk cId="4115735838" sldId="409"/>
        </pc:sldMkLst>
        <pc:spChg chg="mod">
          <ac:chgData name="Parth" userId="45dc22c4-ca0b-4be7-ab5a-3ef74f0a344d" providerId="ADAL" clId="{8485FD18-37B2-4F90-912F-C47EDC0F2638}" dt="2020-10-19T13:56:06.838" v="6045" actId="26606"/>
          <ac:spMkLst>
            <pc:docMk/>
            <pc:sldMk cId="4115735838" sldId="409"/>
            <ac:spMk id="2" creationId="{234C3EB0-842D-4167-8D27-685C40D7E857}"/>
          </ac:spMkLst>
        </pc:spChg>
        <pc:spChg chg="del">
          <ac:chgData name="Parth" userId="45dc22c4-ca0b-4be7-ab5a-3ef74f0a344d" providerId="ADAL" clId="{8485FD18-37B2-4F90-912F-C47EDC0F2638}" dt="2020-10-19T13:56:06.838" v="6045" actId="26606"/>
          <ac:spMkLst>
            <pc:docMk/>
            <pc:sldMk cId="4115735838" sldId="409"/>
            <ac:spMk id="3" creationId="{2524DC4F-FF87-4E34-A122-F5AE991AA108}"/>
          </ac:spMkLst>
        </pc:spChg>
        <pc:spChg chg="mod ord">
          <ac:chgData name="Parth" userId="45dc22c4-ca0b-4be7-ab5a-3ef74f0a344d" providerId="ADAL" clId="{8485FD18-37B2-4F90-912F-C47EDC0F2638}" dt="2020-10-19T13:56:06.838" v="6045" actId="26606"/>
          <ac:spMkLst>
            <pc:docMk/>
            <pc:sldMk cId="4115735838" sldId="409"/>
            <ac:spMk id="4" creationId="{435678A7-C256-4A18-BCC0-75F7A3168593}"/>
          </ac:spMkLst>
        </pc:spChg>
        <pc:spChg chg="add del mod">
          <ac:chgData name="Parth" userId="45dc22c4-ca0b-4be7-ab5a-3ef74f0a344d" providerId="ADAL" clId="{8485FD18-37B2-4F90-912F-C47EDC0F2638}" dt="2020-10-19T13:56:14.742" v="6047" actId="478"/>
          <ac:spMkLst>
            <pc:docMk/>
            <pc:sldMk cId="4115735838" sldId="409"/>
            <ac:spMk id="10" creationId="{C39016B7-8B9A-4419-8ACE-94B81A9BB7DA}"/>
          </ac:spMkLst>
        </pc:spChg>
        <pc:picChg chg="add mod">
          <ac:chgData name="Parth" userId="45dc22c4-ca0b-4be7-ab5a-3ef74f0a344d" providerId="ADAL" clId="{8485FD18-37B2-4F90-912F-C47EDC0F2638}" dt="2020-10-19T14:03:06.266" v="6104" actId="1076"/>
          <ac:picMkLst>
            <pc:docMk/>
            <pc:sldMk cId="4115735838" sldId="409"/>
            <ac:picMk id="5" creationId="{8E63392B-6E1D-4007-BDDD-9CFACC0ECA5D}"/>
          </ac:picMkLst>
        </pc:picChg>
        <pc:picChg chg="add del mod">
          <ac:chgData name="Parth" userId="45dc22c4-ca0b-4be7-ab5a-3ef74f0a344d" providerId="ADAL" clId="{8485FD18-37B2-4F90-912F-C47EDC0F2638}" dt="2020-10-19T14:03:30.490" v="6110"/>
          <ac:picMkLst>
            <pc:docMk/>
            <pc:sldMk cId="4115735838" sldId="409"/>
            <ac:picMk id="6" creationId="{6EAAFAB7-FFE5-4932-B899-EC418BF5854F}"/>
          </ac:picMkLst>
        </pc:picChg>
        <pc:picChg chg="add mod">
          <ac:chgData name="Parth" userId="45dc22c4-ca0b-4be7-ab5a-3ef74f0a344d" providerId="ADAL" clId="{8485FD18-37B2-4F90-912F-C47EDC0F2638}" dt="2020-10-19T14:03:59.538" v="6114" actId="1076"/>
          <ac:picMkLst>
            <pc:docMk/>
            <pc:sldMk cId="4115735838" sldId="409"/>
            <ac:picMk id="7" creationId="{CCAC8D01-7B1D-4A98-B9FA-C0F96F4F6F67}"/>
          </ac:picMkLst>
        </pc:picChg>
        <pc:picChg chg="add del mod">
          <ac:chgData name="Parth" userId="45dc22c4-ca0b-4be7-ab5a-3ef74f0a344d" providerId="ADAL" clId="{8485FD18-37B2-4F90-912F-C47EDC0F2638}" dt="2020-10-19T14:08:41.451" v="6126" actId="478"/>
          <ac:picMkLst>
            <pc:docMk/>
            <pc:sldMk cId="4115735838" sldId="409"/>
            <ac:picMk id="8" creationId="{DFE0EAC9-AC28-4571-B81D-4ECF12442FD5}"/>
          </ac:picMkLst>
        </pc:picChg>
      </pc:sldChg>
      <pc:sldChg chg="del">
        <pc:chgData name="Parth" userId="45dc22c4-ca0b-4be7-ab5a-3ef74f0a344d" providerId="ADAL" clId="{8485FD18-37B2-4F90-912F-C47EDC0F2638}" dt="2020-10-04T15:38:15.773" v="56" actId="2696"/>
        <pc:sldMkLst>
          <pc:docMk/>
          <pc:sldMk cId="1767325830" sldId="410"/>
        </pc:sldMkLst>
      </pc:sldChg>
      <pc:sldChg chg="add modAnim">
        <pc:chgData name="Parth" userId="45dc22c4-ca0b-4be7-ab5a-3ef74f0a344d" providerId="ADAL" clId="{8485FD18-37B2-4F90-912F-C47EDC0F2638}" dt="2020-10-19T14:08:37.477" v="6125"/>
        <pc:sldMkLst>
          <pc:docMk/>
          <pc:sldMk cId="3024431956" sldId="410"/>
        </pc:sldMkLst>
      </pc:sldChg>
      <pc:sldChg chg="del">
        <pc:chgData name="Parth" userId="45dc22c4-ca0b-4be7-ab5a-3ef74f0a344d" providerId="ADAL" clId="{8485FD18-37B2-4F90-912F-C47EDC0F2638}" dt="2020-10-04T15:38:15.801" v="58" actId="2696"/>
        <pc:sldMkLst>
          <pc:docMk/>
          <pc:sldMk cId="230308813" sldId="411"/>
        </pc:sldMkLst>
      </pc:sldChg>
      <pc:sldChg chg="addSp delSp modSp add">
        <pc:chgData name="Parth" userId="45dc22c4-ca0b-4be7-ab5a-3ef74f0a344d" providerId="ADAL" clId="{8485FD18-37B2-4F90-912F-C47EDC0F2638}" dt="2020-10-19T14:35:26.355" v="6135" actId="14100"/>
        <pc:sldMkLst>
          <pc:docMk/>
          <pc:sldMk cId="2909239950" sldId="411"/>
        </pc:sldMkLst>
        <pc:picChg chg="add del mod">
          <ac:chgData name="Parth" userId="45dc22c4-ca0b-4be7-ab5a-3ef74f0a344d" providerId="ADAL" clId="{8485FD18-37B2-4F90-912F-C47EDC0F2638}" dt="2020-10-19T14:34:57.548" v="6131"/>
          <ac:picMkLst>
            <pc:docMk/>
            <pc:sldMk cId="2909239950" sldId="411"/>
            <ac:picMk id="3" creationId="{03199272-7D8A-4B0D-80C2-6F9EA51CEFE9}"/>
          </ac:picMkLst>
        </pc:picChg>
        <pc:picChg chg="add mod">
          <ac:chgData name="Parth" userId="45dc22c4-ca0b-4be7-ab5a-3ef74f0a344d" providerId="ADAL" clId="{8485FD18-37B2-4F90-912F-C47EDC0F2638}" dt="2020-10-19T14:35:26.355" v="6135" actId="14100"/>
          <ac:picMkLst>
            <pc:docMk/>
            <pc:sldMk cId="2909239950" sldId="411"/>
            <ac:picMk id="6" creationId="{8185E6CF-651B-4087-A518-40A8C0B0A81F}"/>
          </ac:picMkLst>
        </pc:picChg>
        <pc:picChg chg="del">
          <ac:chgData name="Parth" userId="45dc22c4-ca0b-4be7-ab5a-3ef74f0a344d" providerId="ADAL" clId="{8485FD18-37B2-4F90-912F-C47EDC0F2638}" dt="2020-10-19T14:35:22.923" v="6134" actId="478"/>
          <ac:picMkLst>
            <pc:docMk/>
            <pc:sldMk cId="2909239950" sldId="411"/>
            <ac:picMk id="8" creationId="{DFE0EAC9-AC28-4571-B81D-4ECF12442FD5}"/>
          </ac:picMkLst>
        </pc:picChg>
      </pc:sldChg>
      <pc:sldChg chg="addSp delSp modSp add">
        <pc:chgData name="Parth" userId="45dc22c4-ca0b-4be7-ab5a-3ef74f0a344d" providerId="ADAL" clId="{8485FD18-37B2-4F90-912F-C47EDC0F2638}" dt="2020-10-19T14:36:08.192" v="6143" actId="14100"/>
        <pc:sldMkLst>
          <pc:docMk/>
          <pc:sldMk cId="372033387" sldId="412"/>
        </pc:sldMkLst>
        <pc:picChg chg="add mod">
          <ac:chgData name="Parth" userId="45dc22c4-ca0b-4be7-ab5a-3ef74f0a344d" providerId="ADAL" clId="{8485FD18-37B2-4F90-912F-C47EDC0F2638}" dt="2020-10-19T14:36:08.192" v="6143" actId="14100"/>
          <ac:picMkLst>
            <pc:docMk/>
            <pc:sldMk cId="372033387" sldId="412"/>
            <ac:picMk id="3" creationId="{4CA8D574-28C8-47B5-B17C-7D50407FA86A}"/>
          </ac:picMkLst>
        </pc:picChg>
        <pc:picChg chg="del">
          <ac:chgData name="Parth" userId="45dc22c4-ca0b-4be7-ab5a-3ef74f0a344d" providerId="ADAL" clId="{8485FD18-37B2-4F90-912F-C47EDC0F2638}" dt="2020-10-19T14:36:05.094" v="6142" actId="478"/>
          <ac:picMkLst>
            <pc:docMk/>
            <pc:sldMk cId="372033387" sldId="412"/>
            <ac:picMk id="6" creationId="{8185E6CF-651B-4087-A518-40A8C0B0A81F}"/>
          </ac:picMkLst>
        </pc:picChg>
      </pc:sldChg>
      <pc:sldChg chg="del">
        <pc:chgData name="Parth" userId="45dc22c4-ca0b-4be7-ab5a-3ef74f0a344d" providerId="ADAL" clId="{8485FD18-37B2-4F90-912F-C47EDC0F2638}" dt="2020-10-04T15:38:15.891" v="59" actId="2696"/>
        <pc:sldMkLst>
          <pc:docMk/>
          <pc:sldMk cId="2814159774" sldId="412"/>
        </pc:sldMkLst>
      </pc:sldChg>
      <pc:sldChg chg="add">
        <pc:chgData name="Parth" userId="45dc22c4-ca0b-4be7-ab5a-3ef74f0a344d" providerId="ADAL" clId="{8485FD18-37B2-4F90-912F-C47EDC0F2638}" dt="2020-10-19T14:36:21" v="6144"/>
        <pc:sldMkLst>
          <pc:docMk/>
          <pc:sldMk cId="2594369464" sldId="413"/>
        </pc:sldMkLst>
      </pc:sldChg>
      <pc:sldChg chg="del">
        <pc:chgData name="Parth" userId="45dc22c4-ca0b-4be7-ab5a-3ef74f0a344d" providerId="ADAL" clId="{8485FD18-37B2-4F90-912F-C47EDC0F2638}" dt="2020-10-04T15:38:15.906" v="60" actId="2696"/>
        <pc:sldMkLst>
          <pc:docMk/>
          <pc:sldMk cId="2852842975" sldId="413"/>
        </pc:sldMkLst>
      </pc:sldChg>
      <pc:sldChg chg="del">
        <pc:chgData name="Parth" userId="45dc22c4-ca0b-4be7-ab5a-3ef74f0a344d" providerId="ADAL" clId="{8485FD18-37B2-4F90-912F-C47EDC0F2638}" dt="2020-10-04T15:38:15.914" v="62" actId="2696"/>
        <pc:sldMkLst>
          <pc:docMk/>
          <pc:sldMk cId="469925215" sldId="414"/>
        </pc:sldMkLst>
      </pc:sldChg>
      <pc:sldChg chg="addSp delSp modSp add">
        <pc:chgData name="Parth" userId="45dc22c4-ca0b-4be7-ab5a-3ef74f0a344d" providerId="ADAL" clId="{8485FD18-37B2-4F90-912F-C47EDC0F2638}" dt="2020-10-19T14:42:29.793" v="6177" actId="1076"/>
        <pc:sldMkLst>
          <pc:docMk/>
          <pc:sldMk cId="3708080097" sldId="414"/>
        </pc:sldMkLst>
        <pc:spChg chg="add mod">
          <ac:chgData name="Parth" userId="45dc22c4-ca0b-4be7-ab5a-3ef74f0a344d" providerId="ADAL" clId="{8485FD18-37B2-4F90-912F-C47EDC0F2638}" dt="2020-10-19T14:42:29.793" v="6177" actId="1076"/>
          <ac:spMkLst>
            <pc:docMk/>
            <pc:sldMk cId="3708080097" sldId="414"/>
            <ac:spMk id="8" creationId="{86D831A7-50F5-4351-B1A8-3261B0735AB8}"/>
          </ac:spMkLst>
        </pc:spChg>
        <pc:picChg chg="del">
          <ac:chgData name="Parth" userId="45dc22c4-ca0b-4be7-ab5a-3ef74f0a344d" providerId="ADAL" clId="{8485FD18-37B2-4F90-912F-C47EDC0F2638}" dt="2020-10-19T14:40:19.982" v="6146" actId="478"/>
          <ac:picMkLst>
            <pc:docMk/>
            <pc:sldMk cId="3708080097" sldId="414"/>
            <ac:picMk id="3" creationId="{4CA8D574-28C8-47B5-B17C-7D50407FA86A}"/>
          </ac:picMkLst>
        </pc:picChg>
        <pc:picChg chg="add mod">
          <ac:chgData name="Parth" userId="45dc22c4-ca0b-4be7-ab5a-3ef74f0a344d" providerId="ADAL" clId="{8485FD18-37B2-4F90-912F-C47EDC0F2638}" dt="2020-10-19T14:40:29.486" v="6151" actId="1076"/>
          <ac:picMkLst>
            <pc:docMk/>
            <pc:sldMk cId="3708080097" sldId="414"/>
            <ac:picMk id="6" creationId="{2ECE677B-E36B-4092-BE44-2113B83EA40D}"/>
          </ac:picMkLst>
        </pc:picChg>
      </pc:sldChg>
      <pc:sldChg chg="del">
        <pc:chgData name="Parth" userId="45dc22c4-ca0b-4be7-ab5a-3ef74f0a344d" providerId="ADAL" clId="{8485FD18-37B2-4F90-912F-C47EDC0F2638}" dt="2020-10-04T15:38:15.970" v="65" actId="2696"/>
        <pc:sldMkLst>
          <pc:docMk/>
          <pc:sldMk cId="164938304" sldId="415"/>
        </pc:sldMkLst>
      </pc:sldChg>
      <pc:sldChg chg="addSp delSp modSp add modAnim">
        <pc:chgData name="Parth" userId="45dc22c4-ca0b-4be7-ab5a-3ef74f0a344d" providerId="ADAL" clId="{8485FD18-37B2-4F90-912F-C47EDC0F2638}" dt="2020-10-19T15:19:01.464" v="6409"/>
        <pc:sldMkLst>
          <pc:docMk/>
          <pc:sldMk cId="937828165" sldId="415"/>
        </pc:sldMkLst>
        <pc:spChg chg="mod">
          <ac:chgData name="Parth" userId="45dc22c4-ca0b-4be7-ab5a-3ef74f0a344d" providerId="ADAL" clId="{8485FD18-37B2-4F90-912F-C47EDC0F2638}" dt="2020-10-19T14:45:14.653" v="6189" actId="20577"/>
          <ac:spMkLst>
            <pc:docMk/>
            <pc:sldMk cId="937828165" sldId="415"/>
            <ac:spMk id="2" creationId="{234C3EB0-842D-4167-8D27-685C40D7E857}"/>
          </ac:spMkLst>
        </pc:spChg>
        <pc:spChg chg="add mod">
          <ac:chgData name="Parth" userId="45dc22c4-ca0b-4be7-ab5a-3ef74f0a344d" providerId="ADAL" clId="{8485FD18-37B2-4F90-912F-C47EDC0F2638}" dt="2020-10-19T15:14:59.406" v="6348" actId="14100"/>
          <ac:spMkLst>
            <pc:docMk/>
            <pc:sldMk cId="937828165" sldId="415"/>
            <ac:spMk id="3" creationId="{15C755C8-CF48-41C6-B8F7-0A5A09B055D4}"/>
          </ac:spMkLst>
        </pc:spChg>
        <pc:spChg chg="del">
          <ac:chgData name="Parth" userId="45dc22c4-ca0b-4be7-ab5a-3ef74f0a344d" providerId="ADAL" clId="{8485FD18-37B2-4F90-912F-C47EDC0F2638}" dt="2020-10-19T14:45:18.210" v="6192" actId="478"/>
          <ac:spMkLst>
            <pc:docMk/>
            <pc:sldMk cId="937828165" sldId="415"/>
            <ac:spMk id="8" creationId="{86D831A7-50F5-4351-B1A8-3261B0735AB8}"/>
          </ac:spMkLst>
        </pc:spChg>
        <pc:spChg chg="add mod">
          <ac:chgData name="Parth" userId="45dc22c4-ca0b-4be7-ab5a-3ef74f0a344d" providerId="ADAL" clId="{8485FD18-37B2-4F90-912F-C47EDC0F2638}" dt="2020-10-19T15:16:54.974" v="6408" actId="20577"/>
          <ac:spMkLst>
            <pc:docMk/>
            <pc:sldMk cId="937828165" sldId="415"/>
            <ac:spMk id="10" creationId="{A44EE8FD-39E2-4BF4-A1D4-5CA4C508A876}"/>
          </ac:spMkLst>
        </pc:spChg>
        <pc:spChg chg="add mod">
          <ac:chgData name="Parth" userId="45dc22c4-ca0b-4be7-ab5a-3ef74f0a344d" providerId="ADAL" clId="{8485FD18-37B2-4F90-912F-C47EDC0F2638}" dt="2020-10-19T15:15:10.422" v="6353" actId="14100"/>
          <ac:spMkLst>
            <pc:docMk/>
            <pc:sldMk cId="937828165" sldId="415"/>
            <ac:spMk id="11" creationId="{C9C5C493-0E9A-4C47-AE0E-3A0E8AEB0E3A}"/>
          </ac:spMkLst>
        </pc:spChg>
        <pc:picChg chg="mod">
          <ac:chgData name="Parth" userId="45dc22c4-ca0b-4be7-ab5a-3ef74f0a344d" providerId="ADAL" clId="{8485FD18-37B2-4F90-912F-C47EDC0F2638}" dt="2020-10-19T15:15:03.184" v="6351" actId="1076"/>
          <ac:picMkLst>
            <pc:docMk/>
            <pc:sldMk cId="937828165" sldId="415"/>
            <ac:picMk id="5" creationId="{8E63392B-6E1D-4007-BDDD-9CFACC0ECA5D}"/>
          </ac:picMkLst>
        </pc:picChg>
        <pc:picChg chg="del">
          <ac:chgData name="Parth" userId="45dc22c4-ca0b-4be7-ab5a-3ef74f0a344d" providerId="ADAL" clId="{8485FD18-37B2-4F90-912F-C47EDC0F2638}" dt="2020-10-19T14:45:17.031" v="6191" actId="478"/>
          <ac:picMkLst>
            <pc:docMk/>
            <pc:sldMk cId="937828165" sldId="415"/>
            <ac:picMk id="6" creationId="{2ECE677B-E36B-4092-BE44-2113B83EA40D}"/>
          </ac:picMkLst>
        </pc:picChg>
        <pc:picChg chg="del">
          <ac:chgData name="Parth" userId="45dc22c4-ca0b-4be7-ab5a-3ef74f0a344d" providerId="ADAL" clId="{8485FD18-37B2-4F90-912F-C47EDC0F2638}" dt="2020-10-19T14:45:16.210" v="6190" actId="478"/>
          <ac:picMkLst>
            <pc:docMk/>
            <pc:sldMk cId="937828165" sldId="415"/>
            <ac:picMk id="7" creationId="{CCAC8D01-7B1D-4A98-B9FA-C0F96F4F6F67}"/>
          </ac:picMkLst>
        </pc:picChg>
      </pc:sldChg>
      <pc:sldChg chg="delSp modSp add delAnim modAnim">
        <pc:chgData name="Parth" userId="45dc22c4-ca0b-4be7-ab5a-3ef74f0a344d" providerId="ADAL" clId="{8485FD18-37B2-4F90-912F-C47EDC0F2638}" dt="2020-10-19T15:26:41.323" v="6545" actId="207"/>
        <pc:sldMkLst>
          <pc:docMk/>
          <pc:sldMk cId="1761648470" sldId="416"/>
        </pc:sldMkLst>
        <pc:spChg chg="del">
          <ac:chgData name="Parth" userId="45dc22c4-ca0b-4be7-ab5a-3ef74f0a344d" providerId="ADAL" clId="{8485FD18-37B2-4F90-912F-C47EDC0F2638}" dt="2020-10-19T15:19:17.734" v="6435" actId="478"/>
          <ac:spMkLst>
            <pc:docMk/>
            <pc:sldMk cId="1761648470" sldId="416"/>
            <ac:spMk id="3" creationId="{15C755C8-CF48-41C6-B8F7-0A5A09B055D4}"/>
          </ac:spMkLst>
        </pc:spChg>
        <pc:spChg chg="mod">
          <ac:chgData name="Parth" userId="45dc22c4-ca0b-4be7-ab5a-3ef74f0a344d" providerId="ADAL" clId="{8485FD18-37B2-4F90-912F-C47EDC0F2638}" dt="2020-10-19T15:26:41.323" v="6545" actId="207"/>
          <ac:spMkLst>
            <pc:docMk/>
            <pc:sldMk cId="1761648470" sldId="416"/>
            <ac:spMk id="10" creationId="{A44EE8FD-39E2-4BF4-A1D4-5CA4C508A876}"/>
          </ac:spMkLst>
        </pc:spChg>
        <pc:spChg chg="del">
          <ac:chgData name="Parth" userId="45dc22c4-ca0b-4be7-ab5a-3ef74f0a344d" providerId="ADAL" clId="{8485FD18-37B2-4F90-912F-C47EDC0F2638}" dt="2020-10-19T15:19:19.474" v="6436" actId="478"/>
          <ac:spMkLst>
            <pc:docMk/>
            <pc:sldMk cId="1761648470" sldId="416"/>
            <ac:spMk id="11" creationId="{C9C5C493-0E9A-4C47-AE0E-3A0E8AEB0E3A}"/>
          </ac:spMkLst>
        </pc:spChg>
      </pc:sldChg>
      <pc:sldChg chg="del">
        <pc:chgData name="Parth" userId="45dc22c4-ca0b-4be7-ab5a-3ef74f0a344d" providerId="ADAL" clId="{8485FD18-37B2-4F90-912F-C47EDC0F2638}" dt="2020-10-04T15:38:15.977" v="66" actId="2696"/>
        <pc:sldMkLst>
          <pc:docMk/>
          <pc:sldMk cId="3897770900" sldId="416"/>
        </pc:sldMkLst>
      </pc:sldChg>
      <pc:sldChg chg="modSp add modAnim">
        <pc:chgData name="Parth" userId="45dc22c4-ca0b-4be7-ab5a-3ef74f0a344d" providerId="ADAL" clId="{8485FD18-37B2-4F90-912F-C47EDC0F2638}" dt="2020-10-19T15:45:18.264" v="6757"/>
        <pc:sldMkLst>
          <pc:docMk/>
          <pc:sldMk cId="1834894072" sldId="417"/>
        </pc:sldMkLst>
        <pc:spChg chg="mod">
          <ac:chgData name="Parth" userId="45dc22c4-ca0b-4be7-ab5a-3ef74f0a344d" providerId="ADAL" clId="{8485FD18-37B2-4F90-912F-C47EDC0F2638}" dt="2020-10-19T15:44:10.334" v="6727" actId="20577"/>
          <ac:spMkLst>
            <pc:docMk/>
            <pc:sldMk cId="1834894072" sldId="417"/>
            <ac:spMk id="10" creationId="{A44EE8FD-39E2-4BF4-A1D4-5CA4C508A876}"/>
          </ac:spMkLst>
        </pc:spChg>
      </pc:sldChg>
      <pc:sldChg chg="del">
        <pc:chgData name="Parth" userId="45dc22c4-ca0b-4be7-ab5a-3ef74f0a344d" providerId="ADAL" clId="{8485FD18-37B2-4F90-912F-C47EDC0F2638}" dt="2020-10-04T15:38:15.999" v="67" actId="2696"/>
        <pc:sldMkLst>
          <pc:docMk/>
          <pc:sldMk cId="3654474442" sldId="417"/>
        </pc:sldMkLst>
      </pc:sldChg>
      <pc:sldChg chg="del">
        <pc:chgData name="Parth" userId="45dc22c4-ca0b-4be7-ab5a-3ef74f0a344d" providerId="ADAL" clId="{8485FD18-37B2-4F90-912F-C47EDC0F2638}" dt="2020-10-04T15:38:15.956" v="64" actId="2696"/>
        <pc:sldMkLst>
          <pc:docMk/>
          <pc:sldMk cId="1974339266" sldId="418"/>
        </pc:sldMkLst>
      </pc:sldChg>
      <pc:sldChg chg="modSp add modAnim">
        <pc:chgData name="Parth" userId="45dc22c4-ca0b-4be7-ab5a-3ef74f0a344d" providerId="ADAL" clId="{8485FD18-37B2-4F90-912F-C47EDC0F2638}" dt="2020-10-19T15:46:28.201" v="6769"/>
        <pc:sldMkLst>
          <pc:docMk/>
          <pc:sldMk cId="2172464361" sldId="418"/>
        </pc:sldMkLst>
        <pc:spChg chg="mod">
          <ac:chgData name="Parth" userId="45dc22c4-ca0b-4be7-ab5a-3ef74f0a344d" providerId="ADAL" clId="{8485FD18-37B2-4F90-912F-C47EDC0F2638}" dt="2020-10-19T15:46:24.209" v="6768"/>
          <ac:spMkLst>
            <pc:docMk/>
            <pc:sldMk cId="2172464361" sldId="418"/>
            <ac:spMk id="10" creationId="{A44EE8FD-39E2-4BF4-A1D4-5CA4C508A876}"/>
          </ac:spMkLst>
        </pc:spChg>
      </pc:sldChg>
      <pc:sldChg chg="addSp delSp modSp add mod modClrScheme chgLayout">
        <pc:chgData name="Parth" userId="45dc22c4-ca0b-4be7-ab5a-3ef74f0a344d" providerId="ADAL" clId="{8485FD18-37B2-4F90-912F-C47EDC0F2638}" dt="2020-10-20T15:24:47.998" v="7049" actId="20577"/>
        <pc:sldMkLst>
          <pc:docMk/>
          <pc:sldMk cId="2619336067" sldId="419"/>
        </pc:sldMkLst>
        <pc:spChg chg="del">
          <ac:chgData name="Parth" userId="45dc22c4-ca0b-4be7-ab5a-3ef74f0a344d" providerId="ADAL" clId="{8485FD18-37B2-4F90-912F-C47EDC0F2638}" dt="2020-10-19T15:47:11.496" v="6771" actId="26606"/>
          <ac:spMkLst>
            <pc:docMk/>
            <pc:sldMk cId="2619336067" sldId="419"/>
            <ac:spMk id="2" creationId="{5BB53574-B3CE-4067-AEA1-1745346B4366}"/>
          </ac:spMkLst>
        </pc:spChg>
        <pc:spChg chg="del">
          <ac:chgData name="Parth" userId="45dc22c4-ca0b-4be7-ab5a-3ef74f0a344d" providerId="ADAL" clId="{8485FD18-37B2-4F90-912F-C47EDC0F2638}" dt="2020-10-19T15:47:11.496" v="6771" actId="26606"/>
          <ac:spMkLst>
            <pc:docMk/>
            <pc:sldMk cId="2619336067" sldId="419"/>
            <ac:spMk id="3" creationId="{075E8ADC-1676-40C2-B2C1-2B8C6E441C11}"/>
          </ac:spMkLst>
        </pc:spChg>
        <pc:spChg chg="del">
          <ac:chgData name="Parth" userId="45dc22c4-ca0b-4be7-ab5a-3ef74f0a344d" providerId="ADAL" clId="{8485FD18-37B2-4F90-912F-C47EDC0F2638}" dt="2020-10-19T15:47:11.496" v="6771" actId="26606"/>
          <ac:spMkLst>
            <pc:docMk/>
            <pc:sldMk cId="2619336067" sldId="419"/>
            <ac:spMk id="4" creationId="{2AD96380-B20C-4A63-83AF-A0D43774892D}"/>
          </ac:spMkLst>
        </pc:spChg>
        <pc:spChg chg="mod">
          <ac:chgData name="Parth" userId="45dc22c4-ca0b-4be7-ab5a-3ef74f0a344d" providerId="ADAL" clId="{8485FD18-37B2-4F90-912F-C47EDC0F2638}" dt="2020-10-19T15:47:11.496" v="6771" actId="26606"/>
          <ac:spMkLst>
            <pc:docMk/>
            <pc:sldMk cId="2619336067" sldId="419"/>
            <ac:spMk id="5" creationId="{495198FD-F843-410A-A5B8-4A031990E8D9}"/>
          </ac:spMkLst>
        </pc:spChg>
        <pc:spChg chg="add mod">
          <ac:chgData name="Parth" userId="45dc22c4-ca0b-4be7-ab5a-3ef74f0a344d" providerId="ADAL" clId="{8485FD18-37B2-4F90-912F-C47EDC0F2638}" dt="2020-10-19T15:47:29.532" v="6785"/>
          <ac:spMkLst>
            <pc:docMk/>
            <pc:sldMk cId="2619336067" sldId="419"/>
            <ac:spMk id="10" creationId="{D0841222-FA1C-4DF0-AE1F-4049A3B894FF}"/>
          </ac:spMkLst>
        </pc:spChg>
        <pc:spChg chg="add mod">
          <ac:chgData name="Parth" userId="45dc22c4-ca0b-4be7-ab5a-3ef74f0a344d" providerId="ADAL" clId="{8485FD18-37B2-4F90-912F-C47EDC0F2638}" dt="2020-10-20T15:24:47.998" v="7049" actId="20577"/>
          <ac:spMkLst>
            <pc:docMk/>
            <pc:sldMk cId="2619336067" sldId="419"/>
            <ac:spMk id="12" creationId="{0AEF9AA5-16B1-4735-8CFF-950CBF28465D}"/>
          </ac:spMkLst>
        </pc:spChg>
      </pc:sldChg>
      <pc:sldChg chg="del">
        <pc:chgData name="Parth" userId="45dc22c4-ca0b-4be7-ab5a-3ef74f0a344d" providerId="ADAL" clId="{8485FD18-37B2-4F90-912F-C47EDC0F2638}" dt="2020-10-04T15:38:16.080" v="68" actId="2696"/>
        <pc:sldMkLst>
          <pc:docMk/>
          <pc:sldMk cId="2874422840" sldId="419"/>
        </pc:sldMkLst>
      </pc:sldChg>
      <pc:sldChg chg="modSp add">
        <pc:chgData name="Parth" userId="45dc22c4-ca0b-4be7-ab5a-3ef74f0a344d" providerId="ADAL" clId="{8485FD18-37B2-4F90-912F-C47EDC0F2638}" dt="2020-10-20T16:21:24.151" v="7514" actId="207"/>
        <pc:sldMkLst>
          <pc:docMk/>
          <pc:sldMk cId="4268116251" sldId="420"/>
        </pc:sldMkLst>
        <pc:spChg chg="mod">
          <ac:chgData name="Parth" userId="45dc22c4-ca0b-4be7-ab5a-3ef74f0a344d" providerId="ADAL" clId="{8485FD18-37B2-4F90-912F-C47EDC0F2638}" dt="2020-10-20T16:20:17.026" v="7414" actId="20577"/>
          <ac:spMkLst>
            <pc:docMk/>
            <pc:sldMk cId="4268116251" sldId="420"/>
            <ac:spMk id="2" creationId="{03A5FEAA-585E-4535-AB3E-A64D743E29CA}"/>
          </ac:spMkLst>
        </pc:spChg>
        <pc:spChg chg="mod">
          <ac:chgData name="Parth" userId="45dc22c4-ca0b-4be7-ab5a-3ef74f0a344d" providerId="ADAL" clId="{8485FD18-37B2-4F90-912F-C47EDC0F2638}" dt="2020-10-20T16:21:24.151" v="7514" actId="207"/>
          <ac:spMkLst>
            <pc:docMk/>
            <pc:sldMk cId="4268116251" sldId="420"/>
            <ac:spMk id="3" creationId="{A2E34893-9AF6-4415-AD7A-7FEFECA24691}"/>
          </ac:spMkLst>
        </pc:spChg>
      </pc:sldChg>
      <pc:sldChg chg="addSp delSp modSp add mod modClrScheme chgLayout modNotesTx">
        <pc:chgData name="Parth" userId="45dc22c4-ca0b-4be7-ab5a-3ef74f0a344d" providerId="ADAL" clId="{8485FD18-37B2-4F90-912F-C47EDC0F2638}" dt="2020-10-20T16:32:24.622" v="8078" actId="20577"/>
        <pc:sldMkLst>
          <pc:docMk/>
          <pc:sldMk cId="2480651076" sldId="421"/>
        </pc:sldMkLst>
        <pc:spChg chg="mod">
          <ac:chgData name="Parth" userId="45dc22c4-ca0b-4be7-ab5a-3ef74f0a344d" providerId="ADAL" clId="{8485FD18-37B2-4F90-912F-C47EDC0F2638}" dt="2020-10-20T16:27:41.405" v="7680" actId="26606"/>
          <ac:spMkLst>
            <pc:docMk/>
            <pc:sldMk cId="2480651076" sldId="421"/>
            <ac:spMk id="2" creationId="{88E57069-DB96-4B52-97A5-E08D2D829A57}"/>
          </ac:spMkLst>
        </pc:spChg>
        <pc:spChg chg="mod ord">
          <ac:chgData name="Parth" userId="45dc22c4-ca0b-4be7-ab5a-3ef74f0a344d" providerId="ADAL" clId="{8485FD18-37B2-4F90-912F-C47EDC0F2638}" dt="2020-10-20T16:31:32.386" v="7874" actId="20577"/>
          <ac:spMkLst>
            <pc:docMk/>
            <pc:sldMk cId="2480651076" sldId="421"/>
            <ac:spMk id="3" creationId="{481D7DF6-8BF6-4549-A8D9-2BD8216783B0}"/>
          </ac:spMkLst>
        </pc:spChg>
        <pc:spChg chg="mod ord">
          <ac:chgData name="Parth" userId="45dc22c4-ca0b-4be7-ab5a-3ef74f0a344d" providerId="ADAL" clId="{8485FD18-37B2-4F90-912F-C47EDC0F2638}" dt="2020-10-20T16:27:41.405" v="7680" actId="26606"/>
          <ac:spMkLst>
            <pc:docMk/>
            <pc:sldMk cId="2480651076" sldId="421"/>
            <ac:spMk id="4" creationId="{CC949D63-5DBC-4633-86EA-BC1DAD7D6733}"/>
          </ac:spMkLst>
        </pc:spChg>
        <pc:spChg chg="add del mod">
          <ac:chgData name="Parth" userId="45dc22c4-ca0b-4be7-ab5a-3ef74f0a344d" providerId="ADAL" clId="{8485FD18-37B2-4F90-912F-C47EDC0F2638}" dt="2020-10-20T16:27:21.197" v="7676" actId="478"/>
          <ac:spMkLst>
            <pc:docMk/>
            <pc:sldMk cId="2480651076" sldId="421"/>
            <ac:spMk id="7" creationId="{7BF5DD74-4C24-49DE-921E-B17361F4862C}"/>
          </ac:spMkLst>
        </pc:spChg>
        <pc:spChg chg="add del mod">
          <ac:chgData name="Parth" userId="45dc22c4-ca0b-4be7-ab5a-3ef74f0a344d" providerId="ADAL" clId="{8485FD18-37B2-4F90-912F-C47EDC0F2638}" dt="2020-10-20T16:27:02.093" v="7672"/>
          <ac:spMkLst>
            <pc:docMk/>
            <pc:sldMk cId="2480651076" sldId="421"/>
            <ac:spMk id="8" creationId="{6E1D7023-26C6-4B40-9CA4-06146EEF1B45}"/>
          </ac:spMkLst>
        </pc:spChg>
        <pc:spChg chg="add mod">
          <ac:chgData name="Parth" userId="45dc22c4-ca0b-4be7-ab5a-3ef74f0a344d" providerId="ADAL" clId="{8485FD18-37B2-4F90-912F-C47EDC0F2638}" dt="2020-10-20T16:29:05.139" v="7698" actId="207"/>
          <ac:spMkLst>
            <pc:docMk/>
            <pc:sldMk cId="2480651076" sldId="421"/>
            <ac:spMk id="9" creationId="{7C9E21D5-B2DD-4CAD-80BE-41D7A831AA11}"/>
          </ac:spMkLst>
        </pc:spChg>
        <pc:spChg chg="add del mod">
          <ac:chgData name="Parth" userId="45dc22c4-ca0b-4be7-ab5a-3ef74f0a344d" providerId="ADAL" clId="{8485FD18-37B2-4F90-912F-C47EDC0F2638}" dt="2020-10-20T16:27:52.284" v="7682" actId="478"/>
          <ac:spMkLst>
            <pc:docMk/>
            <pc:sldMk cId="2480651076" sldId="421"/>
            <ac:spMk id="11" creationId="{2D5A5EA7-E9C5-46FC-ACA0-4C59687BA841}"/>
          </ac:spMkLst>
        </pc:spChg>
        <pc:spChg chg="add del mod">
          <ac:chgData name="Parth" userId="45dc22c4-ca0b-4be7-ab5a-3ef74f0a344d" providerId="ADAL" clId="{8485FD18-37B2-4F90-912F-C47EDC0F2638}" dt="2020-10-20T16:27:15.085" v="7674" actId="478"/>
          <ac:spMkLst>
            <pc:docMk/>
            <pc:sldMk cId="2480651076" sldId="421"/>
            <ac:spMk id="12" creationId="{D7C1C9CA-B08C-409D-923B-C24524D86133}"/>
          </ac:spMkLst>
        </pc:spChg>
        <pc:spChg chg="add del mod">
          <ac:chgData name="Parth" userId="45dc22c4-ca0b-4be7-ab5a-3ef74f0a344d" providerId="ADAL" clId="{8485FD18-37B2-4F90-912F-C47EDC0F2638}" dt="2020-10-20T16:27:44.090" v="7681" actId="478"/>
          <ac:spMkLst>
            <pc:docMk/>
            <pc:sldMk cId="2480651076" sldId="421"/>
            <ac:spMk id="13" creationId="{01E463F9-F014-4B54-8864-B04DD1363885}"/>
          </ac:spMkLst>
        </pc:spChg>
        <pc:picChg chg="add del mod">
          <ac:chgData name="Parth" userId="45dc22c4-ca0b-4be7-ab5a-3ef74f0a344d" providerId="ADAL" clId="{8485FD18-37B2-4F90-912F-C47EDC0F2638}" dt="2020-10-20T16:23:50.384" v="7655" actId="478"/>
          <ac:picMkLst>
            <pc:docMk/>
            <pc:sldMk cId="2480651076" sldId="421"/>
            <ac:picMk id="5" creationId="{6C7ACF93-E6CF-4B45-87CE-B258F8EE0137}"/>
          </ac:picMkLst>
        </pc:picChg>
        <pc:picChg chg="add mod ord">
          <ac:chgData name="Parth" userId="45dc22c4-ca0b-4be7-ab5a-3ef74f0a344d" providerId="ADAL" clId="{8485FD18-37B2-4F90-912F-C47EDC0F2638}" dt="2020-10-20T16:28:46.956" v="7693" actId="1076"/>
          <ac:picMkLst>
            <pc:docMk/>
            <pc:sldMk cId="2480651076" sldId="421"/>
            <ac:picMk id="6" creationId="{7953C3EA-8BC6-440B-AFA0-C8FE01622215}"/>
          </ac:picMkLst>
        </pc:picChg>
      </pc:sldChg>
      <pc:sldChg chg="del">
        <pc:chgData name="Parth" userId="45dc22c4-ca0b-4be7-ab5a-3ef74f0a344d" providerId="ADAL" clId="{8485FD18-37B2-4F90-912F-C47EDC0F2638}" dt="2020-10-04T15:38:16.154" v="70" actId="2696"/>
        <pc:sldMkLst>
          <pc:docMk/>
          <pc:sldMk cId="2622895971" sldId="421"/>
        </pc:sldMkLst>
      </pc:sldChg>
      <pc:sldChg chg="add del">
        <pc:chgData name="Parth" userId="45dc22c4-ca0b-4be7-ab5a-3ef74f0a344d" providerId="ADAL" clId="{8485FD18-37B2-4F90-912F-C47EDC0F2638}" dt="2020-10-20T16:28:38.424" v="7691" actId="2696"/>
        <pc:sldMkLst>
          <pc:docMk/>
          <pc:sldMk cId="1633698074" sldId="422"/>
        </pc:sldMkLst>
      </pc:sldChg>
      <pc:sldChg chg="modSp add">
        <pc:chgData name="Parth" userId="45dc22c4-ca0b-4be7-ab5a-3ef74f0a344d" providerId="ADAL" clId="{8485FD18-37B2-4F90-912F-C47EDC0F2638}" dt="2020-10-20T16:32:31.800" v="8082" actId="20577"/>
        <pc:sldMkLst>
          <pc:docMk/>
          <pc:sldMk cId="2559012141" sldId="422"/>
        </pc:sldMkLst>
        <pc:spChg chg="mod">
          <ac:chgData name="Parth" userId="45dc22c4-ca0b-4be7-ab5a-3ef74f0a344d" providerId="ADAL" clId="{8485FD18-37B2-4F90-912F-C47EDC0F2638}" dt="2020-10-20T16:32:31.800" v="8082" actId="20577"/>
          <ac:spMkLst>
            <pc:docMk/>
            <pc:sldMk cId="2559012141" sldId="422"/>
            <ac:spMk id="3" creationId="{481D7DF6-8BF6-4549-A8D9-2BD8216783B0}"/>
          </ac:spMkLst>
        </pc:spChg>
      </pc:sldChg>
      <pc:sldChg chg="del">
        <pc:chgData name="Parth" userId="45dc22c4-ca0b-4be7-ab5a-3ef74f0a344d" providerId="ADAL" clId="{8485FD18-37B2-4F90-912F-C47EDC0F2638}" dt="2020-10-04T15:38:16.167" v="71" actId="2696"/>
        <pc:sldMkLst>
          <pc:docMk/>
          <pc:sldMk cId="4071874132" sldId="422"/>
        </pc:sldMkLst>
      </pc:sldChg>
      <pc:sldChg chg="addSp delSp modSp add mod modClrScheme chgLayout modNotesTx">
        <pc:chgData name="Parth" userId="45dc22c4-ca0b-4be7-ab5a-3ef74f0a344d" providerId="ADAL" clId="{8485FD18-37B2-4F90-912F-C47EDC0F2638}" dt="2020-10-20T18:43:18.034" v="8569" actId="14100"/>
        <pc:sldMkLst>
          <pc:docMk/>
          <pc:sldMk cId="2862721239" sldId="423"/>
        </pc:sldMkLst>
        <pc:spChg chg="del">
          <ac:chgData name="Parth" userId="45dc22c4-ca0b-4be7-ab5a-3ef74f0a344d" providerId="ADAL" clId="{8485FD18-37B2-4F90-912F-C47EDC0F2638}" dt="2020-10-20T16:32:58.373" v="8084" actId="26606"/>
          <ac:spMkLst>
            <pc:docMk/>
            <pc:sldMk cId="2862721239" sldId="423"/>
            <ac:spMk id="2" creationId="{1A5A8DF5-B793-48A3-AA67-11F780BF211C}"/>
          </ac:spMkLst>
        </pc:spChg>
        <pc:spChg chg="del">
          <ac:chgData name="Parth" userId="45dc22c4-ca0b-4be7-ab5a-3ef74f0a344d" providerId="ADAL" clId="{8485FD18-37B2-4F90-912F-C47EDC0F2638}" dt="2020-10-20T16:32:58.373" v="8084" actId="26606"/>
          <ac:spMkLst>
            <pc:docMk/>
            <pc:sldMk cId="2862721239" sldId="423"/>
            <ac:spMk id="3" creationId="{C8C549C4-4838-496A-943C-D3E3DF6D48DE}"/>
          </ac:spMkLst>
        </pc:spChg>
        <pc:spChg chg="del">
          <ac:chgData name="Parth" userId="45dc22c4-ca0b-4be7-ab5a-3ef74f0a344d" providerId="ADAL" clId="{8485FD18-37B2-4F90-912F-C47EDC0F2638}" dt="2020-10-20T16:32:58.373" v="8084" actId="26606"/>
          <ac:spMkLst>
            <pc:docMk/>
            <pc:sldMk cId="2862721239" sldId="423"/>
            <ac:spMk id="4" creationId="{BA2B7EDF-C632-4576-A51E-8D457366C945}"/>
          </ac:spMkLst>
        </pc:spChg>
        <pc:spChg chg="del">
          <ac:chgData name="Parth" userId="45dc22c4-ca0b-4be7-ab5a-3ef74f0a344d" providerId="ADAL" clId="{8485FD18-37B2-4F90-912F-C47EDC0F2638}" dt="2020-10-20T16:32:58.373" v="8084" actId="26606"/>
          <ac:spMkLst>
            <pc:docMk/>
            <pc:sldMk cId="2862721239" sldId="423"/>
            <ac:spMk id="5" creationId="{D12FD650-68F7-4D8E-9CDB-8922F779030D}"/>
          </ac:spMkLst>
        </pc:spChg>
        <pc:spChg chg="del">
          <ac:chgData name="Parth" userId="45dc22c4-ca0b-4be7-ab5a-3ef74f0a344d" providerId="ADAL" clId="{8485FD18-37B2-4F90-912F-C47EDC0F2638}" dt="2020-10-20T16:32:58.373" v="8084" actId="26606"/>
          <ac:spMkLst>
            <pc:docMk/>
            <pc:sldMk cId="2862721239" sldId="423"/>
            <ac:spMk id="6" creationId="{1FFB8DC7-BC8F-46B6-94A1-86BE9B0D4585}"/>
          </ac:spMkLst>
        </pc:spChg>
        <pc:spChg chg="mod ord">
          <ac:chgData name="Parth" userId="45dc22c4-ca0b-4be7-ab5a-3ef74f0a344d" providerId="ADAL" clId="{8485FD18-37B2-4F90-912F-C47EDC0F2638}" dt="2020-10-20T18:20:52.212" v="8122" actId="26606"/>
          <ac:spMkLst>
            <pc:docMk/>
            <pc:sldMk cId="2862721239" sldId="423"/>
            <ac:spMk id="7" creationId="{15EC38F9-D41C-4DBC-BC65-FC880BC4BC32}"/>
          </ac:spMkLst>
        </pc:spChg>
        <pc:spChg chg="add mod">
          <ac:chgData name="Parth" userId="45dc22c4-ca0b-4be7-ab5a-3ef74f0a344d" providerId="ADAL" clId="{8485FD18-37B2-4F90-912F-C47EDC0F2638}" dt="2020-10-20T18:20:52.212" v="8122" actId="26606"/>
          <ac:spMkLst>
            <pc:docMk/>
            <pc:sldMk cId="2862721239" sldId="423"/>
            <ac:spMk id="12" creationId="{85252FC4-3043-4B50-830F-7EA3414D8012}"/>
          </ac:spMkLst>
        </pc:spChg>
        <pc:spChg chg="add del mod">
          <ac:chgData name="Parth" userId="45dc22c4-ca0b-4be7-ab5a-3ef74f0a344d" providerId="ADAL" clId="{8485FD18-37B2-4F90-912F-C47EDC0F2638}" dt="2020-10-20T18:20:52.212" v="8122" actId="26606"/>
          <ac:spMkLst>
            <pc:docMk/>
            <pc:sldMk cId="2862721239" sldId="423"/>
            <ac:spMk id="14" creationId="{822CB7EC-C409-4A77-8DA9-ADACFADF7557}"/>
          </ac:spMkLst>
        </pc:spChg>
        <pc:spChg chg="add del mod">
          <ac:chgData name="Parth" userId="45dc22c4-ca0b-4be7-ab5a-3ef74f0a344d" providerId="ADAL" clId="{8485FD18-37B2-4F90-912F-C47EDC0F2638}" dt="2020-10-20T18:25:34.154" v="8151" actId="478"/>
          <ac:spMkLst>
            <pc:docMk/>
            <pc:sldMk cId="2862721239" sldId="423"/>
            <ac:spMk id="19" creationId="{D36E0C29-85D9-4B35-BBC4-5008DDD1BE4A}"/>
          </ac:spMkLst>
        </pc:spChg>
        <pc:picChg chg="add del mod">
          <ac:chgData name="Parth" userId="45dc22c4-ca0b-4be7-ab5a-3ef74f0a344d" providerId="ADAL" clId="{8485FD18-37B2-4F90-912F-C47EDC0F2638}" dt="2020-10-20T18:24:48.121" v="8144" actId="478"/>
          <ac:picMkLst>
            <pc:docMk/>
            <pc:sldMk cId="2862721239" sldId="423"/>
            <ac:picMk id="8" creationId="{030A0D1B-C639-4237-AE64-D7E7A59D6445}"/>
          </ac:picMkLst>
        </pc:picChg>
        <pc:picChg chg="add mod">
          <ac:chgData name="Parth" userId="45dc22c4-ca0b-4be7-ab5a-3ef74f0a344d" providerId="ADAL" clId="{8485FD18-37B2-4F90-912F-C47EDC0F2638}" dt="2020-10-20T18:43:18.034" v="8569" actId="14100"/>
          <ac:picMkLst>
            <pc:docMk/>
            <pc:sldMk cId="2862721239" sldId="423"/>
            <ac:picMk id="9" creationId="{D4510C1D-5313-43C8-A9D2-6575AA4F58D3}"/>
          </ac:picMkLst>
        </pc:picChg>
      </pc:sldChg>
      <pc:sldChg chg="del">
        <pc:chgData name="Parth" userId="45dc22c4-ca0b-4be7-ab5a-3ef74f0a344d" providerId="ADAL" clId="{8485FD18-37B2-4F90-912F-C47EDC0F2638}" dt="2020-10-04T15:38:16.186" v="72" actId="2696"/>
        <pc:sldMkLst>
          <pc:docMk/>
          <pc:sldMk cId="3579476288" sldId="423"/>
        </pc:sldMkLst>
      </pc:sldChg>
      <pc:sldChg chg="addSp delSp modSp add mod ord modClrScheme chgLayout">
        <pc:chgData name="Parth" userId="45dc22c4-ca0b-4be7-ab5a-3ef74f0a344d" providerId="ADAL" clId="{8485FD18-37B2-4F90-912F-C47EDC0F2638}" dt="2020-10-20T18:42:52.681" v="8568" actId="1076"/>
        <pc:sldMkLst>
          <pc:docMk/>
          <pc:sldMk cId="243386176" sldId="424"/>
        </pc:sldMkLst>
        <pc:spChg chg="del">
          <ac:chgData name="Parth" userId="45dc22c4-ca0b-4be7-ab5a-3ef74f0a344d" providerId="ADAL" clId="{8485FD18-37B2-4F90-912F-C47EDC0F2638}" dt="2020-10-20T18:25:47.315" v="8155" actId="26606"/>
          <ac:spMkLst>
            <pc:docMk/>
            <pc:sldMk cId="243386176" sldId="424"/>
            <ac:spMk id="2" creationId="{B52C0FD0-6892-4676-975E-5FE9F2BDC5D3}"/>
          </ac:spMkLst>
        </pc:spChg>
        <pc:spChg chg="del">
          <ac:chgData name="Parth" userId="45dc22c4-ca0b-4be7-ab5a-3ef74f0a344d" providerId="ADAL" clId="{8485FD18-37B2-4F90-912F-C47EDC0F2638}" dt="2020-10-20T18:25:47.315" v="8155" actId="26606"/>
          <ac:spMkLst>
            <pc:docMk/>
            <pc:sldMk cId="243386176" sldId="424"/>
            <ac:spMk id="3" creationId="{11A5A152-0EB3-4B82-B8D8-ED7E91B0D5D1}"/>
          </ac:spMkLst>
        </pc:spChg>
        <pc:spChg chg="del">
          <ac:chgData name="Parth" userId="45dc22c4-ca0b-4be7-ab5a-3ef74f0a344d" providerId="ADAL" clId="{8485FD18-37B2-4F90-912F-C47EDC0F2638}" dt="2020-10-20T18:25:47.315" v="8155" actId="26606"/>
          <ac:spMkLst>
            <pc:docMk/>
            <pc:sldMk cId="243386176" sldId="424"/>
            <ac:spMk id="4" creationId="{6B7EBB9D-B1A5-4022-B3C6-E2DB8F27F586}"/>
          </ac:spMkLst>
        </pc:spChg>
        <pc:spChg chg="mod">
          <ac:chgData name="Parth" userId="45dc22c4-ca0b-4be7-ab5a-3ef74f0a344d" providerId="ADAL" clId="{8485FD18-37B2-4F90-912F-C47EDC0F2638}" dt="2020-10-20T18:25:47.315" v="8155" actId="26606"/>
          <ac:spMkLst>
            <pc:docMk/>
            <pc:sldMk cId="243386176" sldId="424"/>
            <ac:spMk id="5" creationId="{13ED2C1E-F355-4275-83CE-366FFAC2B913}"/>
          </ac:spMkLst>
        </pc:spChg>
        <pc:spChg chg="add mod">
          <ac:chgData name="Parth" userId="45dc22c4-ca0b-4be7-ab5a-3ef74f0a344d" providerId="ADAL" clId="{8485FD18-37B2-4F90-912F-C47EDC0F2638}" dt="2020-10-20T18:25:59.960" v="8156"/>
          <ac:spMkLst>
            <pc:docMk/>
            <pc:sldMk cId="243386176" sldId="424"/>
            <ac:spMk id="10" creationId="{4085AC8E-B6BF-4423-814F-6091D4D71F58}"/>
          </ac:spMkLst>
        </pc:spChg>
        <pc:spChg chg="add mod">
          <ac:chgData name="Parth" userId="45dc22c4-ca0b-4be7-ab5a-3ef74f0a344d" providerId="ADAL" clId="{8485FD18-37B2-4F90-912F-C47EDC0F2638}" dt="2020-10-20T18:42:52.681" v="8568" actId="1076"/>
          <ac:spMkLst>
            <pc:docMk/>
            <pc:sldMk cId="243386176" sldId="424"/>
            <ac:spMk id="12" creationId="{BB7832D6-D2C1-4D21-AE1E-51A82FFE3F5E}"/>
          </ac:spMkLst>
        </pc:spChg>
      </pc:sldChg>
      <pc:sldChg chg="del">
        <pc:chgData name="Parth" userId="45dc22c4-ca0b-4be7-ab5a-3ef74f0a344d" providerId="ADAL" clId="{8485FD18-37B2-4F90-912F-C47EDC0F2638}" dt="2020-10-04T15:38:16.096" v="69" actId="2696"/>
        <pc:sldMkLst>
          <pc:docMk/>
          <pc:sldMk cId="1392361355" sldId="424"/>
        </pc:sldMkLst>
      </pc:sldChg>
      <pc:sldChg chg="del">
        <pc:chgData name="Parth" userId="45dc22c4-ca0b-4be7-ab5a-3ef74f0a344d" providerId="ADAL" clId="{8485FD18-37B2-4F90-912F-C47EDC0F2638}" dt="2020-10-04T15:38:16.246" v="73" actId="2696"/>
        <pc:sldMkLst>
          <pc:docMk/>
          <pc:sldMk cId="1885622442" sldId="425"/>
        </pc:sldMkLst>
      </pc:sldChg>
      <pc:sldChg chg="modSp add del ord">
        <pc:chgData name="Parth" userId="45dc22c4-ca0b-4be7-ab5a-3ef74f0a344d" providerId="ADAL" clId="{8485FD18-37B2-4F90-912F-C47EDC0F2638}" dt="2020-10-20T18:56:45.093" v="8773" actId="2696"/>
        <pc:sldMkLst>
          <pc:docMk/>
          <pc:sldMk cId="3659322053" sldId="425"/>
        </pc:sldMkLst>
        <pc:spChg chg="mod">
          <ac:chgData name="Parth" userId="45dc22c4-ca0b-4be7-ab5a-3ef74f0a344d" providerId="ADAL" clId="{8485FD18-37B2-4F90-912F-C47EDC0F2638}" dt="2020-10-20T18:55:57.851" v="8760" actId="20577"/>
          <ac:spMkLst>
            <pc:docMk/>
            <pc:sldMk cId="3659322053" sldId="425"/>
            <ac:spMk id="12" creationId="{BB7832D6-D2C1-4D21-AE1E-51A82FFE3F5E}"/>
          </ac:spMkLst>
        </pc:spChg>
      </pc:sldChg>
      <pc:sldChg chg="del">
        <pc:chgData name="Parth" userId="45dc22c4-ca0b-4be7-ab5a-3ef74f0a344d" providerId="ADAL" clId="{8485FD18-37B2-4F90-912F-C47EDC0F2638}" dt="2020-10-04T15:38:16.718" v="81" actId="2696"/>
        <pc:sldMkLst>
          <pc:docMk/>
          <pc:sldMk cId="535807493" sldId="426"/>
        </pc:sldMkLst>
      </pc:sldChg>
      <pc:sldChg chg="modSp add">
        <pc:chgData name="Parth" userId="45dc22c4-ca0b-4be7-ab5a-3ef74f0a344d" providerId="ADAL" clId="{8485FD18-37B2-4F90-912F-C47EDC0F2638}" dt="2020-10-20T18:50:05.108" v="8711" actId="33524"/>
        <pc:sldMkLst>
          <pc:docMk/>
          <pc:sldMk cId="674551787" sldId="426"/>
        </pc:sldMkLst>
        <pc:spChg chg="mod">
          <ac:chgData name="Parth" userId="45dc22c4-ca0b-4be7-ab5a-3ef74f0a344d" providerId="ADAL" clId="{8485FD18-37B2-4F90-912F-C47EDC0F2638}" dt="2020-10-20T18:46:56.222" v="8585"/>
          <ac:spMkLst>
            <pc:docMk/>
            <pc:sldMk cId="674551787" sldId="426"/>
            <ac:spMk id="2" creationId="{88E57069-DB96-4B52-97A5-E08D2D829A57}"/>
          </ac:spMkLst>
        </pc:spChg>
        <pc:spChg chg="mod">
          <ac:chgData name="Parth" userId="45dc22c4-ca0b-4be7-ab5a-3ef74f0a344d" providerId="ADAL" clId="{8485FD18-37B2-4F90-912F-C47EDC0F2638}" dt="2020-10-20T18:50:05.108" v="8711" actId="33524"/>
          <ac:spMkLst>
            <pc:docMk/>
            <pc:sldMk cId="674551787" sldId="426"/>
            <ac:spMk id="3" creationId="{481D7DF6-8BF6-4549-A8D9-2BD8216783B0}"/>
          </ac:spMkLst>
        </pc:spChg>
      </pc:sldChg>
      <pc:sldChg chg="del">
        <pc:chgData name="Parth" userId="45dc22c4-ca0b-4be7-ab5a-3ef74f0a344d" providerId="ADAL" clId="{8485FD18-37B2-4F90-912F-C47EDC0F2638}" dt="2020-10-04T15:38:15.914" v="61" actId="2696"/>
        <pc:sldMkLst>
          <pc:docMk/>
          <pc:sldMk cId="61897536" sldId="427"/>
        </pc:sldMkLst>
      </pc:sldChg>
      <pc:sldChg chg="addSp delSp modSp add">
        <pc:chgData name="Parth" userId="45dc22c4-ca0b-4be7-ab5a-3ef74f0a344d" providerId="ADAL" clId="{8485FD18-37B2-4F90-912F-C47EDC0F2638}" dt="2020-10-20T18:49:54.392" v="8710" actId="14100"/>
        <pc:sldMkLst>
          <pc:docMk/>
          <pc:sldMk cId="3806741621" sldId="427"/>
        </pc:sldMkLst>
        <pc:spChg chg="del">
          <ac:chgData name="Parth" userId="45dc22c4-ca0b-4be7-ab5a-3ef74f0a344d" providerId="ADAL" clId="{8485FD18-37B2-4F90-912F-C47EDC0F2638}" dt="2020-10-20T18:48:41.753" v="8693" actId="478"/>
          <ac:spMkLst>
            <pc:docMk/>
            <pc:sldMk cId="3806741621" sldId="427"/>
            <ac:spMk id="3" creationId="{481D7DF6-8BF6-4549-A8D9-2BD8216783B0}"/>
          </ac:spMkLst>
        </pc:spChg>
        <pc:spChg chg="add del mod">
          <ac:chgData name="Parth" userId="45dc22c4-ca0b-4be7-ab5a-3ef74f0a344d" providerId="ADAL" clId="{8485FD18-37B2-4F90-912F-C47EDC0F2638}" dt="2020-10-20T18:48:43.972" v="8695" actId="478"/>
          <ac:spMkLst>
            <pc:docMk/>
            <pc:sldMk cId="3806741621" sldId="427"/>
            <ac:spMk id="7" creationId="{A3FF881A-0486-4C42-8C93-F16221933F3D}"/>
          </ac:spMkLst>
        </pc:spChg>
        <pc:picChg chg="add mod">
          <ac:chgData name="Parth" userId="45dc22c4-ca0b-4be7-ab5a-3ef74f0a344d" providerId="ADAL" clId="{8485FD18-37B2-4F90-912F-C47EDC0F2638}" dt="2020-10-20T18:49:36.438" v="8704" actId="1076"/>
          <ac:picMkLst>
            <pc:docMk/>
            <pc:sldMk cId="3806741621" sldId="427"/>
            <ac:picMk id="8" creationId="{2AEB5E54-52D1-4A81-BD23-DFEFEE68B63A}"/>
          </ac:picMkLst>
        </pc:picChg>
        <pc:picChg chg="add mod ord">
          <ac:chgData name="Parth" userId="45dc22c4-ca0b-4be7-ab5a-3ef74f0a344d" providerId="ADAL" clId="{8485FD18-37B2-4F90-912F-C47EDC0F2638}" dt="2020-10-20T18:49:54.392" v="8710" actId="14100"/>
          <ac:picMkLst>
            <pc:docMk/>
            <pc:sldMk cId="3806741621" sldId="427"/>
            <ac:picMk id="9" creationId="{2A60D638-9E7C-443A-9F06-8281CBE18878}"/>
          </ac:picMkLst>
        </pc:picChg>
      </pc:sldChg>
      <pc:sldChg chg="modSp add ord">
        <pc:chgData name="Parth" userId="45dc22c4-ca0b-4be7-ab5a-3ef74f0a344d" providerId="ADAL" clId="{8485FD18-37B2-4F90-912F-C47EDC0F2638}" dt="2020-10-20T18:59:21.163" v="8881" actId="20577"/>
        <pc:sldMkLst>
          <pc:docMk/>
          <pc:sldMk cId="871164248" sldId="428"/>
        </pc:sldMkLst>
        <pc:spChg chg="mod">
          <ac:chgData name="Parth" userId="45dc22c4-ca0b-4be7-ab5a-3ef74f0a344d" providerId="ADAL" clId="{8485FD18-37B2-4F90-912F-C47EDC0F2638}" dt="2020-10-20T18:59:21.163" v="8881" actId="20577"/>
          <ac:spMkLst>
            <pc:docMk/>
            <pc:sldMk cId="871164248" sldId="428"/>
            <ac:spMk id="3" creationId="{481D7DF6-8BF6-4549-A8D9-2BD8216783B0}"/>
          </ac:spMkLst>
        </pc:spChg>
      </pc:sldChg>
      <pc:sldChg chg="del">
        <pc:chgData name="Parth" userId="45dc22c4-ca0b-4be7-ab5a-3ef74f0a344d" providerId="ADAL" clId="{8485FD18-37B2-4F90-912F-C47EDC0F2638}" dt="2020-10-04T15:38:15.940" v="63" actId="2696"/>
        <pc:sldMkLst>
          <pc:docMk/>
          <pc:sldMk cId="3222052092" sldId="428"/>
        </pc:sldMkLst>
      </pc:sldChg>
      <pc:sldChg chg="del">
        <pc:chgData name="Parth" userId="45dc22c4-ca0b-4be7-ab5a-3ef74f0a344d" providerId="ADAL" clId="{8485FD18-37B2-4F90-912F-C47EDC0F2638}" dt="2020-10-04T15:38:16.775" v="82" actId="2696"/>
        <pc:sldMkLst>
          <pc:docMk/>
          <pc:sldMk cId="2821103423" sldId="429"/>
        </pc:sldMkLst>
      </pc:sldChg>
      <pc:sldChg chg="modSp add">
        <pc:chgData name="Parth" userId="45dc22c4-ca0b-4be7-ab5a-3ef74f0a344d" providerId="ADAL" clId="{8485FD18-37B2-4F90-912F-C47EDC0F2638}" dt="2020-10-20T19:00:30.293" v="9073" actId="20577"/>
        <pc:sldMkLst>
          <pc:docMk/>
          <pc:sldMk cId="3587571316" sldId="429"/>
        </pc:sldMkLst>
        <pc:spChg chg="mod">
          <ac:chgData name="Parth" userId="45dc22c4-ca0b-4be7-ab5a-3ef74f0a344d" providerId="ADAL" clId="{8485FD18-37B2-4F90-912F-C47EDC0F2638}" dt="2020-10-20T19:00:30.293" v="9073" actId="20577"/>
          <ac:spMkLst>
            <pc:docMk/>
            <pc:sldMk cId="3587571316" sldId="429"/>
            <ac:spMk id="3" creationId="{481D7DF6-8BF6-4549-A8D9-2BD8216783B0}"/>
          </ac:spMkLst>
        </pc:spChg>
      </pc:sldChg>
      <pc:sldChg chg="del">
        <pc:chgData name="Parth" userId="45dc22c4-ca0b-4be7-ab5a-3ef74f0a344d" providerId="ADAL" clId="{8485FD18-37B2-4F90-912F-C47EDC0F2638}" dt="2020-10-04T15:38:16.315" v="75" actId="2696"/>
        <pc:sldMkLst>
          <pc:docMk/>
          <pc:sldMk cId="806260968" sldId="430"/>
        </pc:sldMkLst>
      </pc:sldChg>
      <pc:sldChg chg="del">
        <pc:chgData name="Parth" userId="45dc22c4-ca0b-4be7-ab5a-3ef74f0a344d" providerId="ADAL" clId="{8485FD18-37B2-4F90-912F-C47EDC0F2638}" dt="2020-10-04T15:38:16.338" v="76" actId="2696"/>
        <pc:sldMkLst>
          <pc:docMk/>
          <pc:sldMk cId="2923107288" sldId="431"/>
        </pc:sldMkLst>
      </pc:sldChg>
      <pc:sldChg chg="del">
        <pc:chgData name="Parth" userId="45dc22c4-ca0b-4be7-ab5a-3ef74f0a344d" providerId="ADAL" clId="{8485FD18-37B2-4F90-912F-C47EDC0F2638}" dt="2020-10-04T15:38:16.304" v="74" actId="2696"/>
        <pc:sldMkLst>
          <pc:docMk/>
          <pc:sldMk cId="4078246167" sldId="432"/>
        </pc:sldMkLst>
      </pc:sldChg>
      <pc:sldChg chg="del">
        <pc:chgData name="Parth" userId="45dc22c4-ca0b-4be7-ab5a-3ef74f0a344d" providerId="ADAL" clId="{8485FD18-37B2-4F90-912F-C47EDC0F2638}" dt="2020-10-04T15:38:16.392" v="77" actId="2696"/>
        <pc:sldMkLst>
          <pc:docMk/>
          <pc:sldMk cId="569472849" sldId="433"/>
        </pc:sldMkLst>
      </pc:sldChg>
      <pc:sldChg chg="del">
        <pc:chgData name="Parth" userId="45dc22c4-ca0b-4be7-ab5a-3ef74f0a344d" providerId="ADAL" clId="{8485FD18-37B2-4F90-912F-C47EDC0F2638}" dt="2020-10-04T15:38:16.494" v="78" actId="2696"/>
        <pc:sldMkLst>
          <pc:docMk/>
          <pc:sldMk cId="3613519121" sldId="434"/>
        </pc:sldMkLst>
      </pc:sldChg>
      <pc:sldChg chg="del">
        <pc:chgData name="Parth" userId="45dc22c4-ca0b-4be7-ab5a-3ef74f0a344d" providerId="ADAL" clId="{8485FD18-37B2-4F90-912F-C47EDC0F2638}" dt="2020-10-04T15:38:16.526" v="79" actId="2696"/>
        <pc:sldMkLst>
          <pc:docMk/>
          <pc:sldMk cId="946780568" sldId="435"/>
        </pc:sldMkLst>
      </pc:sldChg>
      <pc:sldChg chg="del">
        <pc:chgData name="Parth" userId="45dc22c4-ca0b-4be7-ab5a-3ef74f0a344d" providerId="ADAL" clId="{8485FD18-37B2-4F90-912F-C47EDC0F2638}" dt="2020-10-04T15:38:16.578" v="80" actId="2696"/>
        <pc:sldMkLst>
          <pc:docMk/>
          <pc:sldMk cId="2054172170" sldId="436"/>
        </pc:sldMkLst>
      </pc:sldChg>
      <pc:sldChg chg="del">
        <pc:chgData name="Parth" userId="45dc22c4-ca0b-4be7-ab5a-3ef74f0a344d" providerId="ADAL" clId="{8485FD18-37B2-4F90-912F-C47EDC0F2638}" dt="2020-10-04T15:38:16.788" v="83" actId="2696"/>
        <pc:sldMkLst>
          <pc:docMk/>
          <pc:sldMk cId="3354875303" sldId="437"/>
        </pc:sldMkLst>
      </pc:sldChg>
      <pc:sldChg chg="del">
        <pc:chgData name="Parth" userId="45dc22c4-ca0b-4be7-ab5a-3ef74f0a344d" providerId="ADAL" clId="{8485FD18-37B2-4F90-912F-C47EDC0F2638}" dt="2020-10-04T15:38:16.844" v="84" actId="2696"/>
        <pc:sldMkLst>
          <pc:docMk/>
          <pc:sldMk cId="2184222502" sldId="438"/>
        </pc:sldMkLst>
      </pc:sldChg>
      <pc:sldChg chg="del">
        <pc:chgData name="Parth" userId="45dc22c4-ca0b-4be7-ab5a-3ef74f0a344d" providerId="ADAL" clId="{8485FD18-37B2-4F90-912F-C47EDC0F2638}" dt="2020-10-04T15:38:16.920" v="85" actId="2696"/>
        <pc:sldMkLst>
          <pc:docMk/>
          <pc:sldMk cId="3307773906" sldId="439"/>
        </pc:sldMkLst>
      </pc:sldChg>
      <pc:sldChg chg="del">
        <pc:chgData name="Parth" userId="45dc22c4-ca0b-4be7-ab5a-3ef74f0a344d" providerId="ADAL" clId="{8485FD18-37B2-4F90-912F-C47EDC0F2638}" dt="2020-10-04T15:38:16.929" v="86" actId="2696"/>
        <pc:sldMkLst>
          <pc:docMk/>
          <pc:sldMk cId="4123653041" sldId="440"/>
        </pc:sldMkLst>
      </pc:sldChg>
    </pc:docChg>
  </pc:docChgLst>
  <pc:docChgLst>
    <pc:chgData name="Parth" userId="45dc22c4-ca0b-4be7-ab5a-3ef74f0a344d" providerId="ADAL" clId="{0CF40446-FE81-4492-ABED-3CC701F9B8CA}"/>
    <pc:docChg chg="undo redo custSel mod addSld delSld modSld">
      <pc:chgData name="Parth" userId="45dc22c4-ca0b-4be7-ab5a-3ef74f0a344d" providerId="ADAL" clId="{0CF40446-FE81-4492-ABED-3CC701F9B8CA}" dt="2020-10-28T16:00:58.429" v="6877" actId="14100"/>
      <pc:docMkLst>
        <pc:docMk/>
      </pc:docMkLst>
      <pc:sldChg chg="modSp">
        <pc:chgData name="Parth" userId="45dc22c4-ca0b-4be7-ab5a-3ef74f0a344d" providerId="ADAL" clId="{0CF40446-FE81-4492-ABED-3CC701F9B8CA}" dt="2020-10-20T23:39:52.171" v="18" actId="20577"/>
        <pc:sldMkLst>
          <pc:docMk/>
          <pc:sldMk cId="679882661" sldId="367"/>
        </pc:sldMkLst>
        <pc:spChg chg="mod">
          <ac:chgData name="Parth" userId="45dc22c4-ca0b-4be7-ab5a-3ef74f0a344d" providerId="ADAL" clId="{0CF40446-FE81-4492-ABED-3CC701F9B8CA}" dt="2020-10-20T23:39:52.171" v="18" actId="20577"/>
          <ac:spMkLst>
            <pc:docMk/>
            <pc:sldMk cId="679882661" sldId="367"/>
            <ac:spMk id="5" creationId="{00000000-0000-0000-0000-000000000000}"/>
          </ac:spMkLst>
        </pc:spChg>
      </pc:sldChg>
      <pc:sldChg chg="modSp">
        <pc:chgData name="Parth" userId="45dc22c4-ca0b-4be7-ab5a-3ef74f0a344d" providerId="ADAL" clId="{0CF40446-FE81-4492-ABED-3CC701F9B8CA}" dt="2020-10-20T23:44:43.602" v="410" actId="207"/>
        <pc:sldMkLst>
          <pc:docMk/>
          <pc:sldMk cId="2537120426" sldId="369"/>
        </pc:sldMkLst>
        <pc:spChg chg="mod">
          <ac:chgData name="Parth" userId="45dc22c4-ca0b-4be7-ab5a-3ef74f0a344d" providerId="ADAL" clId="{0CF40446-FE81-4492-ABED-3CC701F9B8CA}" dt="2020-10-20T23:40:13.757" v="99" actId="20577"/>
          <ac:spMkLst>
            <pc:docMk/>
            <pc:sldMk cId="2537120426" sldId="369"/>
            <ac:spMk id="2" creationId="{483E4C22-C0DD-4934-9762-4A4E03865531}"/>
          </ac:spMkLst>
        </pc:spChg>
        <pc:spChg chg="mod">
          <ac:chgData name="Parth" userId="45dc22c4-ca0b-4be7-ab5a-3ef74f0a344d" providerId="ADAL" clId="{0CF40446-FE81-4492-ABED-3CC701F9B8CA}" dt="2020-10-20T23:44:43.602" v="410" actId="207"/>
          <ac:spMkLst>
            <pc:docMk/>
            <pc:sldMk cId="2537120426" sldId="369"/>
            <ac:spMk id="3" creationId="{749F716E-8415-4E35-B52C-7FFC9D757050}"/>
          </ac:spMkLst>
        </pc:spChg>
      </pc:sldChg>
      <pc:sldChg chg="del">
        <pc:chgData name="Parth" userId="45dc22c4-ca0b-4be7-ab5a-3ef74f0a344d" providerId="ADAL" clId="{0CF40446-FE81-4492-ABED-3CC701F9B8CA}" dt="2020-10-20T23:39:57.938" v="19" actId="2696"/>
        <pc:sldMkLst>
          <pc:docMk/>
          <pc:sldMk cId="3001841847" sldId="370"/>
        </pc:sldMkLst>
      </pc:sldChg>
      <pc:sldChg chg="modSp add">
        <pc:chgData name="Parth" userId="45dc22c4-ca0b-4be7-ab5a-3ef74f0a344d" providerId="ADAL" clId="{0CF40446-FE81-4492-ABED-3CC701F9B8CA}" dt="2020-10-20T23:52:02.850" v="595" actId="20577"/>
        <pc:sldMkLst>
          <pc:docMk/>
          <pc:sldMk cId="3988263986" sldId="370"/>
        </pc:sldMkLst>
        <pc:spChg chg="mod">
          <ac:chgData name="Parth" userId="45dc22c4-ca0b-4be7-ab5a-3ef74f0a344d" providerId="ADAL" clId="{0CF40446-FE81-4492-ABED-3CC701F9B8CA}" dt="2020-10-20T23:51:08.547" v="433" actId="20577"/>
          <ac:spMkLst>
            <pc:docMk/>
            <pc:sldMk cId="3988263986" sldId="370"/>
            <ac:spMk id="2" creationId="{A73924AE-9D37-426A-9267-C6E7BD7C6110}"/>
          </ac:spMkLst>
        </pc:spChg>
        <pc:spChg chg="mod">
          <ac:chgData name="Parth" userId="45dc22c4-ca0b-4be7-ab5a-3ef74f0a344d" providerId="ADAL" clId="{0CF40446-FE81-4492-ABED-3CC701F9B8CA}" dt="2020-10-20T23:52:02.850" v="595" actId="20577"/>
          <ac:spMkLst>
            <pc:docMk/>
            <pc:sldMk cId="3988263986" sldId="370"/>
            <ac:spMk id="3" creationId="{00C5E61D-6414-4022-8EF2-A306DD9F8E5A}"/>
          </ac:spMkLst>
        </pc:spChg>
      </pc:sldChg>
      <pc:sldChg chg="addSp delSp modSp add modNotesTx">
        <pc:chgData name="Parth" userId="45dc22c4-ca0b-4be7-ab5a-3ef74f0a344d" providerId="ADAL" clId="{0CF40446-FE81-4492-ABED-3CC701F9B8CA}" dt="2020-10-21T14:42:08.296" v="869" actId="20577"/>
        <pc:sldMkLst>
          <pc:docMk/>
          <pc:sldMk cId="184006291" sldId="371"/>
        </pc:sldMkLst>
        <pc:spChg chg="mod">
          <ac:chgData name="Parth" userId="45dc22c4-ca0b-4be7-ab5a-3ef74f0a344d" providerId="ADAL" clId="{0CF40446-FE81-4492-ABED-3CC701F9B8CA}" dt="2020-10-21T14:37:36.372" v="745" actId="1076"/>
          <ac:spMkLst>
            <pc:docMk/>
            <pc:sldMk cId="184006291" sldId="371"/>
            <ac:spMk id="2" creationId="{1A1D86B6-00AA-4DA5-947B-EB1F861B4383}"/>
          </ac:spMkLst>
        </pc:spChg>
        <pc:spChg chg="del">
          <ac:chgData name="Parth" userId="45dc22c4-ca0b-4be7-ab5a-3ef74f0a344d" providerId="ADAL" clId="{0CF40446-FE81-4492-ABED-3CC701F9B8CA}" dt="2020-10-21T14:26:49.063" v="606" actId="931"/>
          <ac:spMkLst>
            <pc:docMk/>
            <pc:sldMk cId="184006291" sldId="371"/>
            <ac:spMk id="3" creationId="{33265090-159F-4402-922F-0E23BDB31FB9}"/>
          </ac:spMkLst>
        </pc:spChg>
        <pc:spChg chg="add mod">
          <ac:chgData name="Parth" userId="45dc22c4-ca0b-4be7-ab5a-3ef74f0a344d" providerId="ADAL" clId="{0CF40446-FE81-4492-ABED-3CC701F9B8CA}" dt="2020-10-21T14:41:48.603" v="831" actId="207"/>
          <ac:spMkLst>
            <pc:docMk/>
            <pc:sldMk cId="184006291" sldId="371"/>
            <ac:spMk id="7" creationId="{555CA50B-C768-49B2-9646-B9D59748ED25}"/>
          </ac:spMkLst>
        </pc:spChg>
        <pc:spChg chg="add mod">
          <ac:chgData name="Parth" userId="45dc22c4-ca0b-4be7-ab5a-3ef74f0a344d" providerId="ADAL" clId="{0CF40446-FE81-4492-ABED-3CC701F9B8CA}" dt="2020-10-21T14:41:19.125" v="828" actId="1076"/>
          <ac:spMkLst>
            <pc:docMk/>
            <pc:sldMk cId="184006291" sldId="371"/>
            <ac:spMk id="8" creationId="{A0F2D15D-2EFA-45AA-B84C-7D2AA6686A88}"/>
          </ac:spMkLst>
        </pc:spChg>
        <pc:spChg chg="add mod">
          <ac:chgData name="Parth" userId="45dc22c4-ca0b-4be7-ab5a-3ef74f0a344d" providerId="ADAL" clId="{0CF40446-FE81-4492-ABED-3CC701F9B8CA}" dt="2020-10-21T14:41:27.695" v="829" actId="1076"/>
          <ac:spMkLst>
            <pc:docMk/>
            <pc:sldMk cId="184006291" sldId="371"/>
            <ac:spMk id="12" creationId="{7C4F2FA0-FE04-4CED-877D-ECA840971D3C}"/>
          </ac:spMkLst>
        </pc:spChg>
        <pc:spChg chg="add mod">
          <ac:chgData name="Parth" userId="45dc22c4-ca0b-4be7-ab5a-3ef74f0a344d" providerId="ADAL" clId="{0CF40446-FE81-4492-ABED-3CC701F9B8CA}" dt="2020-10-21T14:41:27.695" v="829" actId="1076"/>
          <ac:spMkLst>
            <pc:docMk/>
            <pc:sldMk cId="184006291" sldId="371"/>
            <ac:spMk id="13" creationId="{4BAB9915-291B-4889-9359-98D695A8DA55}"/>
          </ac:spMkLst>
        </pc:spChg>
        <pc:spChg chg="add mod">
          <ac:chgData name="Parth" userId="45dc22c4-ca0b-4be7-ab5a-3ef74f0a344d" providerId="ADAL" clId="{0CF40446-FE81-4492-ABED-3CC701F9B8CA}" dt="2020-10-21T14:41:27.695" v="829" actId="1076"/>
          <ac:spMkLst>
            <pc:docMk/>
            <pc:sldMk cId="184006291" sldId="371"/>
            <ac:spMk id="16" creationId="{BEDA7EC4-A133-4EF5-B2EC-B0B2FDC31930}"/>
          </ac:spMkLst>
        </pc:spChg>
        <pc:spChg chg="add mod">
          <ac:chgData name="Parth" userId="45dc22c4-ca0b-4be7-ab5a-3ef74f0a344d" providerId="ADAL" clId="{0CF40446-FE81-4492-ABED-3CC701F9B8CA}" dt="2020-10-21T14:41:27.695" v="829" actId="1076"/>
          <ac:spMkLst>
            <pc:docMk/>
            <pc:sldMk cId="184006291" sldId="371"/>
            <ac:spMk id="18" creationId="{F67D1B4B-5ABF-4A6E-A011-C46AAEC876CA}"/>
          </ac:spMkLst>
        </pc:spChg>
        <pc:picChg chg="add mod">
          <ac:chgData name="Parth" userId="45dc22c4-ca0b-4be7-ab5a-3ef74f0a344d" providerId="ADAL" clId="{0CF40446-FE81-4492-ABED-3CC701F9B8CA}" dt="2020-10-21T14:41:19.125" v="828" actId="1076"/>
          <ac:picMkLst>
            <pc:docMk/>
            <pc:sldMk cId="184006291" sldId="371"/>
            <ac:picMk id="6" creationId="{D4274EE2-E79D-4382-93DE-94028B6CF3D5}"/>
          </ac:picMkLst>
        </pc:picChg>
        <pc:picChg chg="add del mod">
          <ac:chgData name="Parth" userId="45dc22c4-ca0b-4be7-ab5a-3ef74f0a344d" providerId="ADAL" clId="{0CF40446-FE81-4492-ABED-3CC701F9B8CA}" dt="2020-10-21T14:41:27.695" v="829" actId="1076"/>
          <ac:picMkLst>
            <pc:docMk/>
            <pc:sldMk cId="184006291" sldId="371"/>
            <ac:picMk id="9" creationId="{8D44AF0D-88AD-413D-9002-DBE555B21021}"/>
          </ac:picMkLst>
        </pc:picChg>
        <pc:picChg chg="add del mod">
          <ac:chgData name="Parth" userId="45dc22c4-ca0b-4be7-ab5a-3ef74f0a344d" providerId="ADAL" clId="{0CF40446-FE81-4492-ABED-3CC701F9B8CA}" dt="2020-10-21T14:31:39.800" v="714" actId="478"/>
          <ac:picMkLst>
            <pc:docMk/>
            <pc:sldMk cId="184006291" sldId="371"/>
            <ac:picMk id="11" creationId="{E8154FED-BBD6-4533-A53F-6CDE3DA5E6DA}"/>
          </ac:picMkLst>
        </pc:picChg>
        <pc:picChg chg="add mod">
          <ac:chgData name="Parth" userId="45dc22c4-ca0b-4be7-ab5a-3ef74f0a344d" providerId="ADAL" clId="{0CF40446-FE81-4492-ABED-3CC701F9B8CA}" dt="2020-10-21T14:41:27.695" v="829" actId="1076"/>
          <ac:picMkLst>
            <pc:docMk/>
            <pc:sldMk cId="184006291" sldId="371"/>
            <ac:picMk id="15" creationId="{2C502CE9-F547-40B1-80B8-A726F6C3671B}"/>
          </ac:picMkLst>
        </pc:picChg>
        <pc:picChg chg="add mod">
          <ac:chgData name="Parth" userId="45dc22c4-ca0b-4be7-ab5a-3ef74f0a344d" providerId="ADAL" clId="{0CF40446-FE81-4492-ABED-3CC701F9B8CA}" dt="2020-10-21T14:41:27.695" v="829" actId="1076"/>
          <ac:picMkLst>
            <pc:docMk/>
            <pc:sldMk cId="184006291" sldId="371"/>
            <ac:picMk id="17" creationId="{F89EF998-0E65-4011-97FA-3136CCF4198F}"/>
          </ac:picMkLst>
        </pc:picChg>
        <pc:picChg chg="add mod">
          <ac:chgData name="Parth" userId="45dc22c4-ca0b-4be7-ab5a-3ef74f0a344d" providerId="ADAL" clId="{0CF40446-FE81-4492-ABED-3CC701F9B8CA}" dt="2020-10-21T14:41:27.695" v="829" actId="1076"/>
          <ac:picMkLst>
            <pc:docMk/>
            <pc:sldMk cId="184006291" sldId="371"/>
            <ac:picMk id="1026" creationId="{850591EB-6569-4E6B-927D-5877EC30D703}"/>
          </ac:picMkLst>
        </pc:picChg>
      </pc:sldChg>
      <pc:sldChg chg="del">
        <pc:chgData name="Parth" userId="45dc22c4-ca0b-4be7-ab5a-3ef74f0a344d" providerId="ADAL" clId="{0CF40446-FE81-4492-ABED-3CC701F9B8CA}" dt="2020-10-20T23:39:57.949" v="20" actId="2696"/>
        <pc:sldMkLst>
          <pc:docMk/>
          <pc:sldMk cId="4181921245" sldId="371"/>
        </pc:sldMkLst>
      </pc:sldChg>
      <pc:sldChg chg="modSp add modNotesTx">
        <pc:chgData name="Parth" userId="45dc22c4-ca0b-4be7-ab5a-3ef74f0a344d" providerId="ADAL" clId="{0CF40446-FE81-4492-ABED-3CC701F9B8CA}" dt="2020-10-21T14:43:51.328" v="882" actId="20577"/>
        <pc:sldMkLst>
          <pc:docMk/>
          <pc:sldMk cId="3957980031" sldId="372"/>
        </pc:sldMkLst>
        <pc:spChg chg="mod">
          <ac:chgData name="Parth" userId="45dc22c4-ca0b-4be7-ab5a-3ef74f0a344d" providerId="ADAL" clId="{0CF40446-FE81-4492-ABED-3CC701F9B8CA}" dt="2020-10-21T14:43:07.583" v="874" actId="20577"/>
          <ac:spMkLst>
            <pc:docMk/>
            <pc:sldMk cId="3957980031" sldId="372"/>
            <ac:spMk id="7" creationId="{555CA50B-C768-49B2-9646-B9D59748ED25}"/>
          </ac:spMkLst>
        </pc:spChg>
      </pc:sldChg>
      <pc:sldChg chg="del">
        <pc:chgData name="Parth" userId="45dc22c4-ca0b-4be7-ab5a-3ef74f0a344d" providerId="ADAL" clId="{0CF40446-FE81-4492-ABED-3CC701F9B8CA}" dt="2020-10-20T23:39:57.961" v="21" actId="2696"/>
        <pc:sldMkLst>
          <pc:docMk/>
          <pc:sldMk cId="3968795080" sldId="372"/>
        </pc:sldMkLst>
      </pc:sldChg>
      <pc:sldChg chg="modSp add modNotesTx">
        <pc:chgData name="Parth" userId="45dc22c4-ca0b-4be7-ab5a-3ef74f0a344d" providerId="ADAL" clId="{0CF40446-FE81-4492-ABED-3CC701F9B8CA}" dt="2020-10-21T14:43:59.719" v="887" actId="20577"/>
        <pc:sldMkLst>
          <pc:docMk/>
          <pc:sldMk cId="714325904" sldId="373"/>
        </pc:sldMkLst>
        <pc:spChg chg="mod">
          <ac:chgData name="Parth" userId="45dc22c4-ca0b-4be7-ab5a-3ef74f0a344d" providerId="ADAL" clId="{0CF40446-FE81-4492-ABED-3CC701F9B8CA}" dt="2020-10-21T14:43:30.875" v="877" actId="20577"/>
          <ac:spMkLst>
            <pc:docMk/>
            <pc:sldMk cId="714325904" sldId="373"/>
            <ac:spMk id="7" creationId="{555CA50B-C768-49B2-9646-B9D59748ED25}"/>
          </ac:spMkLst>
        </pc:spChg>
      </pc:sldChg>
      <pc:sldChg chg="del">
        <pc:chgData name="Parth" userId="45dc22c4-ca0b-4be7-ab5a-3ef74f0a344d" providerId="ADAL" clId="{0CF40446-FE81-4492-ABED-3CC701F9B8CA}" dt="2020-10-20T23:39:57.971" v="22" actId="2696"/>
        <pc:sldMkLst>
          <pc:docMk/>
          <pc:sldMk cId="2850389485" sldId="373"/>
        </pc:sldMkLst>
      </pc:sldChg>
      <pc:sldChg chg="add del">
        <pc:chgData name="Parth" userId="45dc22c4-ca0b-4be7-ab5a-3ef74f0a344d" providerId="ADAL" clId="{0CF40446-FE81-4492-ABED-3CC701F9B8CA}" dt="2020-10-21T14:44:09.801" v="890" actId="2696"/>
        <pc:sldMkLst>
          <pc:docMk/>
          <pc:sldMk cId="3695132847" sldId="374"/>
        </pc:sldMkLst>
      </pc:sldChg>
      <pc:sldChg chg="del">
        <pc:chgData name="Parth" userId="45dc22c4-ca0b-4be7-ab5a-3ef74f0a344d" providerId="ADAL" clId="{0CF40446-FE81-4492-ABED-3CC701F9B8CA}" dt="2020-10-20T23:39:57.980" v="23" actId="2696"/>
        <pc:sldMkLst>
          <pc:docMk/>
          <pc:sldMk cId="3946783667" sldId="374"/>
        </pc:sldMkLst>
      </pc:sldChg>
      <pc:sldChg chg="add del">
        <pc:chgData name="Parth" userId="45dc22c4-ca0b-4be7-ab5a-3ef74f0a344d" providerId="ADAL" clId="{0CF40446-FE81-4492-ABED-3CC701F9B8CA}" dt="2020-10-21T14:44:08.746" v="889" actId="2696"/>
        <pc:sldMkLst>
          <pc:docMk/>
          <pc:sldMk cId="1193441552" sldId="375"/>
        </pc:sldMkLst>
      </pc:sldChg>
      <pc:sldChg chg="del">
        <pc:chgData name="Parth" userId="45dc22c4-ca0b-4be7-ab5a-3ef74f0a344d" providerId="ADAL" clId="{0CF40446-FE81-4492-ABED-3CC701F9B8CA}" dt="2020-10-20T23:39:57.986" v="24" actId="2696"/>
        <pc:sldMkLst>
          <pc:docMk/>
          <pc:sldMk cId="4220066682" sldId="375"/>
        </pc:sldMkLst>
      </pc:sldChg>
      <pc:sldChg chg="del">
        <pc:chgData name="Parth" userId="45dc22c4-ca0b-4be7-ab5a-3ef74f0a344d" providerId="ADAL" clId="{0CF40446-FE81-4492-ABED-3CC701F9B8CA}" dt="2020-10-20T23:39:57.994" v="25" actId="2696"/>
        <pc:sldMkLst>
          <pc:docMk/>
          <pc:sldMk cId="1553969793" sldId="376"/>
        </pc:sldMkLst>
      </pc:sldChg>
      <pc:sldChg chg="addSp modSp add">
        <pc:chgData name="Parth" userId="45dc22c4-ca0b-4be7-ab5a-3ef74f0a344d" providerId="ADAL" clId="{0CF40446-FE81-4492-ABED-3CC701F9B8CA}" dt="2020-10-21T15:07:24.139" v="1215" actId="6549"/>
        <pc:sldMkLst>
          <pc:docMk/>
          <pc:sldMk cId="1698398498" sldId="376"/>
        </pc:sldMkLst>
        <pc:spChg chg="add mod">
          <ac:chgData name="Parth" userId="45dc22c4-ca0b-4be7-ab5a-3ef74f0a344d" providerId="ADAL" clId="{0CF40446-FE81-4492-ABED-3CC701F9B8CA}" dt="2020-10-21T15:07:24.139" v="1215" actId="6549"/>
          <ac:spMkLst>
            <pc:docMk/>
            <pc:sldMk cId="1698398498" sldId="376"/>
            <ac:spMk id="3" creationId="{CD0540C0-829A-45BA-A7CA-068DE6A7B683}"/>
          </ac:spMkLst>
        </pc:spChg>
      </pc:sldChg>
      <pc:sldChg chg="del">
        <pc:chgData name="Parth" userId="45dc22c4-ca0b-4be7-ab5a-3ef74f0a344d" providerId="ADAL" clId="{0CF40446-FE81-4492-ABED-3CC701F9B8CA}" dt="2020-10-20T23:39:58.002" v="26" actId="2696"/>
        <pc:sldMkLst>
          <pc:docMk/>
          <pc:sldMk cId="2570985276" sldId="377"/>
        </pc:sldMkLst>
      </pc:sldChg>
      <pc:sldChg chg="modSp add">
        <pc:chgData name="Parth" userId="45dc22c4-ca0b-4be7-ab5a-3ef74f0a344d" providerId="ADAL" clId="{0CF40446-FE81-4492-ABED-3CC701F9B8CA}" dt="2020-10-21T15:07:51.253" v="1250" actId="20577"/>
        <pc:sldMkLst>
          <pc:docMk/>
          <pc:sldMk cId="4160252321" sldId="377"/>
        </pc:sldMkLst>
        <pc:spChg chg="mod">
          <ac:chgData name="Parth" userId="45dc22c4-ca0b-4be7-ab5a-3ef74f0a344d" providerId="ADAL" clId="{0CF40446-FE81-4492-ABED-3CC701F9B8CA}" dt="2020-10-21T15:07:51.253" v="1250" actId="20577"/>
          <ac:spMkLst>
            <pc:docMk/>
            <pc:sldMk cId="4160252321" sldId="377"/>
            <ac:spMk id="3" creationId="{CD0540C0-829A-45BA-A7CA-068DE6A7B683}"/>
          </ac:spMkLst>
        </pc:spChg>
      </pc:sldChg>
      <pc:sldChg chg="addSp delSp modSp add">
        <pc:chgData name="Parth" userId="45dc22c4-ca0b-4be7-ab5a-3ef74f0a344d" providerId="ADAL" clId="{0CF40446-FE81-4492-ABED-3CC701F9B8CA}" dt="2020-10-21T15:18:36.091" v="1438" actId="1076"/>
        <pc:sldMkLst>
          <pc:docMk/>
          <pc:sldMk cId="1024743232" sldId="378"/>
        </pc:sldMkLst>
        <pc:spChg chg="mod">
          <ac:chgData name="Parth" userId="45dc22c4-ca0b-4be7-ab5a-3ef74f0a344d" providerId="ADAL" clId="{0CF40446-FE81-4492-ABED-3CC701F9B8CA}" dt="2020-10-21T15:08:11.540" v="1260" actId="20577"/>
          <ac:spMkLst>
            <pc:docMk/>
            <pc:sldMk cId="1024743232" sldId="378"/>
            <ac:spMk id="2" creationId="{1CDC026D-7636-48D5-9C00-1EB822151B00}"/>
          </ac:spMkLst>
        </pc:spChg>
        <pc:spChg chg="add del mod">
          <ac:chgData name="Parth" userId="45dc22c4-ca0b-4be7-ab5a-3ef74f0a344d" providerId="ADAL" clId="{0CF40446-FE81-4492-ABED-3CC701F9B8CA}" dt="2020-10-21T15:10:09.108" v="1358" actId="20577"/>
          <ac:spMkLst>
            <pc:docMk/>
            <pc:sldMk cId="1024743232" sldId="378"/>
            <ac:spMk id="3" creationId="{C1EBA02F-1472-4A3C-9CB7-53F025D89998}"/>
          </ac:spMkLst>
        </pc:spChg>
        <pc:spChg chg="add mod">
          <ac:chgData name="Parth" userId="45dc22c4-ca0b-4be7-ab5a-3ef74f0a344d" providerId="ADAL" clId="{0CF40446-FE81-4492-ABED-3CC701F9B8CA}" dt="2020-10-21T15:10:14.489" v="1359" actId="1076"/>
          <ac:spMkLst>
            <pc:docMk/>
            <pc:sldMk cId="1024743232" sldId="378"/>
            <ac:spMk id="5" creationId="{246415B8-8AD0-40A7-B92A-D12F675A43F8}"/>
          </ac:spMkLst>
        </pc:spChg>
        <pc:spChg chg="add mod">
          <ac:chgData name="Parth" userId="45dc22c4-ca0b-4be7-ab5a-3ef74f0a344d" providerId="ADAL" clId="{0CF40446-FE81-4492-ABED-3CC701F9B8CA}" dt="2020-10-21T15:10:28.465" v="1367" actId="1076"/>
          <ac:spMkLst>
            <pc:docMk/>
            <pc:sldMk cId="1024743232" sldId="378"/>
            <ac:spMk id="6" creationId="{B55BEA21-B6D3-4BF9-AC30-A3E8381D82AE}"/>
          </ac:spMkLst>
        </pc:spChg>
        <pc:spChg chg="add mod">
          <ac:chgData name="Parth" userId="45dc22c4-ca0b-4be7-ab5a-3ef74f0a344d" providerId="ADAL" clId="{0CF40446-FE81-4492-ABED-3CC701F9B8CA}" dt="2020-10-21T15:13:11.389" v="1369" actId="1076"/>
          <ac:spMkLst>
            <pc:docMk/>
            <pc:sldMk cId="1024743232" sldId="378"/>
            <ac:spMk id="7" creationId="{25F225BB-0B2A-45AE-8BEB-36AECF9AAC40}"/>
          </ac:spMkLst>
        </pc:spChg>
        <pc:spChg chg="add mod">
          <ac:chgData name="Parth" userId="45dc22c4-ca0b-4be7-ab5a-3ef74f0a344d" providerId="ADAL" clId="{0CF40446-FE81-4492-ABED-3CC701F9B8CA}" dt="2020-10-21T15:13:29.948" v="1375" actId="20577"/>
          <ac:spMkLst>
            <pc:docMk/>
            <pc:sldMk cId="1024743232" sldId="378"/>
            <ac:spMk id="8" creationId="{F13C0579-CF70-4637-A3CF-4AF71B56A901}"/>
          </ac:spMkLst>
        </pc:spChg>
        <pc:spChg chg="add mod">
          <ac:chgData name="Parth" userId="45dc22c4-ca0b-4be7-ab5a-3ef74f0a344d" providerId="ADAL" clId="{0CF40446-FE81-4492-ABED-3CC701F9B8CA}" dt="2020-10-21T15:13:17.145" v="1371" actId="1076"/>
          <ac:spMkLst>
            <pc:docMk/>
            <pc:sldMk cId="1024743232" sldId="378"/>
            <ac:spMk id="9" creationId="{B5AC5A5A-D4DB-4958-B084-DDD65AD032AB}"/>
          </ac:spMkLst>
        </pc:spChg>
        <pc:spChg chg="add mod">
          <ac:chgData name="Parth" userId="45dc22c4-ca0b-4be7-ab5a-3ef74f0a344d" providerId="ADAL" clId="{0CF40446-FE81-4492-ABED-3CC701F9B8CA}" dt="2020-10-21T15:13:32.698" v="1376" actId="20577"/>
          <ac:spMkLst>
            <pc:docMk/>
            <pc:sldMk cId="1024743232" sldId="378"/>
            <ac:spMk id="10" creationId="{E1B7DE4C-3360-4F41-83B6-67BA0D9FAF2C}"/>
          </ac:spMkLst>
        </pc:spChg>
        <pc:spChg chg="add mod">
          <ac:chgData name="Parth" userId="45dc22c4-ca0b-4be7-ab5a-3ef74f0a344d" providerId="ADAL" clId="{0CF40446-FE81-4492-ABED-3CC701F9B8CA}" dt="2020-10-21T15:13:24.067" v="1373" actId="1076"/>
          <ac:spMkLst>
            <pc:docMk/>
            <pc:sldMk cId="1024743232" sldId="378"/>
            <ac:spMk id="11" creationId="{B832B2FA-9354-4943-8219-FBEDB70F5BD4}"/>
          </ac:spMkLst>
        </pc:spChg>
        <pc:spChg chg="add mod">
          <ac:chgData name="Parth" userId="45dc22c4-ca0b-4be7-ab5a-3ef74f0a344d" providerId="ADAL" clId="{0CF40446-FE81-4492-ABED-3CC701F9B8CA}" dt="2020-10-21T15:13:26.548" v="1374" actId="20577"/>
          <ac:spMkLst>
            <pc:docMk/>
            <pc:sldMk cId="1024743232" sldId="378"/>
            <ac:spMk id="12" creationId="{36CF11D9-9CEA-40B1-8489-DA9731424D74}"/>
          </ac:spMkLst>
        </pc:spChg>
        <pc:spChg chg="add mod">
          <ac:chgData name="Parth" userId="45dc22c4-ca0b-4be7-ab5a-3ef74f0a344d" providerId="ADAL" clId="{0CF40446-FE81-4492-ABED-3CC701F9B8CA}" dt="2020-10-21T15:15:31.190" v="1401" actId="1076"/>
          <ac:spMkLst>
            <pc:docMk/>
            <pc:sldMk cId="1024743232" sldId="378"/>
            <ac:spMk id="27" creationId="{77E27852-9813-47A3-9407-6515EDCD0427}"/>
          </ac:spMkLst>
        </pc:spChg>
        <pc:spChg chg="add mod">
          <ac:chgData name="Parth" userId="45dc22c4-ca0b-4be7-ab5a-3ef74f0a344d" providerId="ADAL" clId="{0CF40446-FE81-4492-ABED-3CC701F9B8CA}" dt="2020-10-21T15:17:11.997" v="1412" actId="20577"/>
          <ac:spMkLst>
            <pc:docMk/>
            <pc:sldMk cId="1024743232" sldId="378"/>
            <ac:spMk id="28" creationId="{6F321CE7-8958-45AA-AD38-62E20CADDF11}"/>
          </ac:spMkLst>
        </pc:spChg>
        <pc:spChg chg="add mod">
          <ac:chgData name="Parth" userId="45dc22c4-ca0b-4be7-ab5a-3ef74f0a344d" providerId="ADAL" clId="{0CF40446-FE81-4492-ABED-3CC701F9B8CA}" dt="2020-10-21T15:15:31.190" v="1401" actId="1076"/>
          <ac:spMkLst>
            <pc:docMk/>
            <pc:sldMk cId="1024743232" sldId="378"/>
            <ac:spMk id="29" creationId="{C174141E-85F2-4FF3-BE05-4E1D5A987048}"/>
          </ac:spMkLst>
        </pc:spChg>
        <pc:spChg chg="add mod">
          <ac:chgData name="Parth" userId="45dc22c4-ca0b-4be7-ab5a-3ef74f0a344d" providerId="ADAL" clId="{0CF40446-FE81-4492-ABED-3CC701F9B8CA}" dt="2020-10-21T15:17:14.532" v="1413" actId="20577"/>
          <ac:spMkLst>
            <pc:docMk/>
            <pc:sldMk cId="1024743232" sldId="378"/>
            <ac:spMk id="30" creationId="{87CE191A-0545-4F17-860D-5ED09F08B85F}"/>
          </ac:spMkLst>
        </pc:spChg>
        <pc:spChg chg="add mod">
          <ac:chgData name="Parth" userId="45dc22c4-ca0b-4be7-ab5a-3ef74f0a344d" providerId="ADAL" clId="{0CF40446-FE81-4492-ABED-3CC701F9B8CA}" dt="2020-10-21T15:17:36.609" v="1424" actId="1076"/>
          <ac:spMkLst>
            <pc:docMk/>
            <pc:sldMk cId="1024743232" sldId="378"/>
            <ac:spMk id="43" creationId="{AC33D382-57E6-4F3D-8909-846D81639434}"/>
          </ac:spMkLst>
        </pc:spChg>
        <pc:spChg chg="add mod">
          <ac:chgData name="Parth" userId="45dc22c4-ca0b-4be7-ab5a-3ef74f0a344d" providerId="ADAL" clId="{0CF40446-FE81-4492-ABED-3CC701F9B8CA}" dt="2020-10-21T15:17:42.851" v="1426" actId="1076"/>
          <ac:spMkLst>
            <pc:docMk/>
            <pc:sldMk cId="1024743232" sldId="378"/>
            <ac:spMk id="44" creationId="{53CF72E6-4963-4EEE-997A-28CDD089BA94}"/>
          </ac:spMkLst>
        </pc:spChg>
        <pc:spChg chg="add mod">
          <ac:chgData name="Parth" userId="45dc22c4-ca0b-4be7-ab5a-3ef74f0a344d" providerId="ADAL" clId="{0CF40446-FE81-4492-ABED-3CC701F9B8CA}" dt="2020-10-21T15:17:48.773" v="1428" actId="1076"/>
          <ac:spMkLst>
            <pc:docMk/>
            <pc:sldMk cId="1024743232" sldId="378"/>
            <ac:spMk id="45" creationId="{E082455F-6ED6-4DD9-A5F6-5324FBFA834C}"/>
          </ac:spMkLst>
        </pc:spChg>
        <pc:spChg chg="add mod">
          <ac:chgData name="Parth" userId="45dc22c4-ca0b-4be7-ab5a-3ef74f0a344d" providerId="ADAL" clId="{0CF40446-FE81-4492-ABED-3CC701F9B8CA}" dt="2020-10-21T15:18:36.091" v="1438" actId="1076"/>
          <ac:spMkLst>
            <pc:docMk/>
            <pc:sldMk cId="1024743232" sldId="378"/>
            <ac:spMk id="46" creationId="{AEAABD98-678A-45AC-A76C-C6682C8FDB5C}"/>
          </ac:spMkLst>
        </pc:spChg>
        <pc:spChg chg="add mod">
          <ac:chgData name="Parth" userId="45dc22c4-ca0b-4be7-ab5a-3ef74f0a344d" providerId="ADAL" clId="{0CF40446-FE81-4492-ABED-3CC701F9B8CA}" dt="2020-10-21T15:18:04.179" v="1433" actId="1076"/>
          <ac:spMkLst>
            <pc:docMk/>
            <pc:sldMk cId="1024743232" sldId="378"/>
            <ac:spMk id="47" creationId="{1233E6B4-DD33-417A-8BDE-639F998887FA}"/>
          </ac:spMkLst>
        </pc:spChg>
        <pc:spChg chg="add mod">
          <ac:chgData name="Parth" userId="45dc22c4-ca0b-4be7-ab5a-3ef74f0a344d" providerId="ADAL" clId="{0CF40446-FE81-4492-ABED-3CC701F9B8CA}" dt="2020-10-21T15:18:10.725" v="1435" actId="1076"/>
          <ac:spMkLst>
            <pc:docMk/>
            <pc:sldMk cId="1024743232" sldId="378"/>
            <ac:spMk id="48" creationId="{8121081A-F0E5-4A64-A08D-80826B154960}"/>
          </ac:spMkLst>
        </pc:spChg>
        <pc:cxnChg chg="add mod">
          <ac:chgData name="Parth" userId="45dc22c4-ca0b-4be7-ab5a-3ef74f0a344d" providerId="ADAL" clId="{0CF40446-FE81-4492-ABED-3CC701F9B8CA}" dt="2020-10-21T15:14:35.421" v="1389" actId="692"/>
          <ac:cxnSpMkLst>
            <pc:docMk/>
            <pc:sldMk cId="1024743232" sldId="378"/>
            <ac:cxnSpMk id="14" creationId="{887681FF-F827-4B20-BC63-B61ECE1C15B5}"/>
          </ac:cxnSpMkLst>
        </pc:cxnChg>
        <pc:cxnChg chg="add mod">
          <ac:chgData name="Parth" userId="45dc22c4-ca0b-4be7-ab5a-3ef74f0a344d" providerId="ADAL" clId="{0CF40446-FE81-4492-ABED-3CC701F9B8CA}" dt="2020-10-21T15:14:54.185" v="1394" actId="14100"/>
          <ac:cxnSpMkLst>
            <pc:docMk/>
            <pc:sldMk cId="1024743232" sldId="378"/>
            <ac:cxnSpMk id="19" creationId="{D7CC4977-FCCA-48E4-A004-86F2B78B6B7C}"/>
          </ac:cxnSpMkLst>
        </pc:cxnChg>
        <pc:cxnChg chg="add mod">
          <ac:chgData name="Parth" userId="45dc22c4-ca0b-4be7-ab5a-3ef74f0a344d" providerId="ADAL" clId="{0CF40446-FE81-4492-ABED-3CC701F9B8CA}" dt="2020-10-21T15:15:09.627" v="1399" actId="14100"/>
          <ac:cxnSpMkLst>
            <pc:docMk/>
            <pc:sldMk cId="1024743232" sldId="378"/>
            <ac:cxnSpMk id="23" creationId="{50F1B3E1-6F32-4382-AB6C-5D9A18FAA18E}"/>
          </ac:cxnSpMkLst>
        </pc:cxnChg>
        <pc:cxnChg chg="add mod">
          <ac:chgData name="Parth" userId="45dc22c4-ca0b-4be7-ab5a-3ef74f0a344d" providerId="ADAL" clId="{0CF40446-FE81-4492-ABED-3CC701F9B8CA}" dt="2020-10-21T15:17:00.025" v="1410" actId="14100"/>
          <ac:cxnSpMkLst>
            <pc:docMk/>
            <pc:sldMk cId="1024743232" sldId="378"/>
            <ac:cxnSpMk id="31" creationId="{39196221-8D21-43C0-910F-2E00358B4BDA}"/>
          </ac:cxnSpMkLst>
        </pc:cxnChg>
        <pc:cxnChg chg="add mod">
          <ac:chgData name="Parth" userId="45dc22c4-ca0b-4be7-ab5a-3ef74f0a344d" providerId="ADAL" clId="{0CF40446-FE81-4492-ABED-3CC701F9B8CA}" dt="2020-10-21T15:17:07.650" v="1411" actId="14100"/>
          <ac:cxnSpMkLst>
            <pc:docMk/>
            <pc:sldMk cId="1024743232" sldId="378"/>
            <ac:cxnSpMk id="32" creationId="{FE78953B-4379-4270-B470-7DA5C786C145}"/>
          </ac:cxnSpMkLst>
        </pc:cxnChg>
        <pc:cxnChg chg="add mod">
          <ac:chgData name="Parth" userId="45dc22c4-ca0b-4be7-ab5a-3ef74f0a344d" providerId="ADAL" clId="{0CF40446-FE81-4492-ABED-3CC701F9B8CA}" dt="2020-10-21T15:16:01.751" v="1407" actId="14100"/>
          <ac:cxnSpMkLst>
            <pc:docMk/>
            <pc:sldMk cId="1024743232" sldId="378"/>
            <ac:cxnSpMk id="33" creationId="{52E7AECE-9FC3-45FA-BC94-2AE839B35BF4}"/>
          </ac:cxnSpMkLst>
        </pc:cxnChg>
      </pc:sldChg>
      <pc:sldChg chg="del">
        <pc:chgData name="Parth" userId="45dc22c4-ca0b-4be7-ab5a-3ef74f0a344d" providerId="ADAL" clId="{0CF40446-FE81-4492-ABED-3CC701F9B8CA}" dt="2020-10-20T23:39:58.008" v="27" actId="2696"/>
        <pc:sldMkLst>
          <pc:docMk/>
          <pc:sldMk cId="3341558044" sldId="378"/>
        </pc:sldMkLst>
      </pc:sldChg>
      <pc:sldChg chg="del">
        <pc:chgData name="Parth" userId="45dc22c4-ca0b-4be7-ab5a-3ef74f0a344d" providerId="ADAL" clId="{0CF40446-FE81-4492-ABED-3CC701F9B8CA}" dt="2020-10-20T23:39:58.017" v="28" actId="2696"/>
        <pc:sldMkLst>
          <pc:docMk/>
          <pc:sldMk cId="1080943934" sldId="379"/>
        </pc:sldMkLst>
      </pc:sldChg>
      <pc:sldChg chg="modSp add">
        <pc:chgData name="Parth" userId="45dc22c4-ca0b-4be7-ab5a-3ef74f0a344d" providerId="ADAL" clId="{0CF40446-FE81-4492-ABED-3CC701F9B8CA}" dt="2020-10-21T15:18:58.456" v="1441" actId="20577"/>
        <pc:sldMkLst>
          <pc:docMk/>
          <pc:sldMk cId="1758047506" sldId="379"/>
        </pc:sldMkLst>
        <pc:spChg chg="mod">
          <ac:chgData name="Parth" userId="45dc22c4-ca0b-4be7-ab5a-3ef74f0a344d" providerId="ADAL" clId="{0CF40446-FE81-4492-ABED-3CC701F9B8CA}" dt="2020-10-21T15:18:52.468" v="1440" actId="20577"/>
          <ac:spMkLst>
            <pc:docMk/>
            <pc:sldMk cId="1758047506" sldId="379"/>
            <ac:spMk id="47" creationId="{1233E6B4-DD33-417A-8BDE-639F998887FA}"/>
          </ac:spMkLst>
        </pc:spChg>
        <pc:spChg chg="mod">
          <ac:chgData name="Parth" userId="45dc22c4-ca0b-4be7-ab5a-3ef74f0a344d" providerId="ADAL" clId="{0CF40446-FE81-4492-ABED-3CC701F9B8CA}" dt="2020-10-21T15:18:58.456" v="1441" actId="20577"/>
          <ac:spMkLst>
            <pc:docMk/>
            <pc:sldMk cId="1758047506" sldId="379"/>
            <ac:spMk id="48" creationId="{8121081A-F0E5-4A64-A08D-80826B154960}"/>
          </ac:spMkLst>
        </pc:spChg>
      </pc:sldChg>
      <pc:sldChg chg="add del">
        <pc:chgData name="Parth" userId="45dc22c4-ca0b-4be7-ab5a-3ef74f0a344d" providerId="ADAL" clId="{0CF40446-FE81-4492-ABED-3CC701F9B8CA}" dt="2020-10-21T15:18:23.672" v="1437" actId="2696"/>
        <pc:sldMkLst>
          <pc:docMk/>
          <pc:sldMk cId="2406098111" sldId="379"/>
        </pc:sldMkLst>
      </pc:sldChg>
      <pc:sldChg chg="del">
        <pc:chgData name="Parth" userId="45dc22c4-ca0b-4be7-ab5a-3ef74f0a344d" providerId="ADAL" clId="{0CF40446-FE81-4492-ABED-3CC701F9B8CA}" dt="2020-10-20T23:39:58.023" v="29" actId="2696"/>
        <pc:sldMkLst>
          <pc:docMk/>
          <pc:sldMk cId="1017670494" sldId="380"/>
        </pc:sldMkLst>
      </pc:sldChg>
      <pc:sldChg chg="modSp add">
        <pc:chgData name="Parth" userId="45dc22c4-ca0b-4be7-ab5a-3ef74f0a344d" providerId="ADAL" clId="{0CF40446-FE81-4492-ABED-3CC701F9B8CA}" dt="2020-10-21T15:19:49.780" v="1539" actId="1076"/>
        <pc:sldMkLst>
          <pc:docMk/>
          <pc:sldMk cId="4259461170" sldId="380"/>
        </pc:sldMkLst>
        <pc:spChg chg="mod">
          <ac:chgData name="Parth" userId="45dc22c4-ca0b-4be7-ab5a-3ef74f0a344d" providerId="ADAL" clId="{0CF40446-FE81-4492-ABED-3CC701F9B8CA}" dt="2020-10-21T15:19:43.583" v="1538"/>
          <ac:spMkLst>
            <pc:docMk/>
            <pc:sldMk cId="4259461170" sldId="380"/>
            <ac:spMk id="2" creationId="{1CDC026D-7636-48D5-9C00-1EB822151B00}"/>
          </ac:spMkLst>
        </pc:spChg>
        <pc:spChg chg="mod">
          <ac:chgData name="Parth" userId="45dc22c4-ca0b-4be7-ab5a-3ef74f0a344d" providerId="ADAL" clId="{0CF40446-FE81-4492-ABED-3CC701F9B8CA}" dt="2020-10-21T15:19:49.780" v="1539" actId="1076"/>
          <ac:spMkLst>
            <pc:docMk/>
            <pc:sldMk cId="4259461170" sldId="380"/>
            <ac:spMk id="3" creationId="{C1EBA02F-1472-4A3C-9CB7-53F025D89998}"/>
          </ac:spMkLst>
        </pc:spChg>
      </pc:sldChg>
      <pc:sldChg chg="modSp add modNotesTx">
        <pc:chgData name="Parth" userId="45dc22c4-ca0b-4be7-ab5a-3ef74f0a344d" providerId="ADAL" clId="{0CF40446-FE81-4492-ABED-3CC701F9B8CA}" dt="2020-10-21T16:02:16.938" v="2012" actId="207"/>
        <pc:sldMkLst>
          <pc:docMk/>
          <pc:sldMk cId="366795995" sldId="381"/>
        </pc:sldMkLst>
        <pc:spChg chg="mod">
          <ac:chgData name="Parth" userId="45dc22c4-ca0b-4be7-ab5a-3ef74f0a344d" providerId="ADAL" clId="{0CF40446-FE81-4492-ABED-3CC701F9B8CA}" dt="2020-10-21T15:36:25.599" v="1592" actId="20577"/>
          <ac:spMkLst>
            <pc:docMk/>
            <pc:sldMk cId="366795995" sldId="381"/>
            <ac:spMk id="2" creationId="{E30FA127-5D9B-45A9-9D37-8223B2833BC6}"/>
          </ac:spMkLst>
        </pc:spChg>
        <pc:spChg chg="mod">
          <ac:chgData name="Parth" userId="45dc22c4-ca0b-4be7-ab5a-3ef74f0a344d" providerId="ADAL" clId="{0CF40446-FE81-4492-ABED-3CC701F9B8CA}" dt="2020-10-21T16:02:16.938" v="2012" actId="207"/>
          <ac:spMkLst>
            <pc:docMk/>
            <pc:sldMk cId="366795995" sldId="381"/>
            <ac:spMk id="3" creationId="{AE9BCAF7-FF5F-4F33-9AC1-A482139085F2}"/>
          </ac:spMkLst>
        </pc:spChg>
      </pc:sldChg>
      <pc:sldChg chg="del">
        <pc:chgData name="Parth" userId="45dc22c4-ca0b-4be7-ab5a-3ef74f0a344d" providerId="ADAL" clId="{0CF40446-FE81-4492-ABED-3CC701F9B8CA}" dt="2020-10-20T23:39:58.032" v="30" actId="2696"/>
        <pc:sldMkLst>
          <pc:docMk/>
          <pc:sldMk cId="3657126047" sldId="381"/>
        </pc:sldMkLst>
      </pc:sldChg>
      <pc:sldChg chg="add del">
        <pc:chgData name="Parth" userId="45dc22c4-ca0b-4be7-ab5a-3ef74f0a344d" providerId="ADAL" clId="{0CF40446-FE81-4492-ABED-3CC701F9B8CA}" dt="2020-10-21T16:13:19.753" v="2013" actId="2696"/>
        <pc:sldMkLst>
          <pc:docMk/>
          <pc:sldMk cId="304607400" sldId="382"/>
        </pc:sldMkLst>
      </pc:sldChg>
      <pc:sldChg chg="del">
        <pc:chgData name="Parth" userId="45dc22c4-ca0b-4be7-ab5a-3ef74f0a344d" providerId="ADAL" clId="{0CF40446-FE81-4492-ABED-3CC701F9B8CA}" dt="2020-10-20T23:39:58.040" v="31" actId="2696"/>
        <pc:sldMkLst>
          <pc:docMk/>
          <pc:sldMk cId="3301505547" sldId="382"/>
        </pc:sldMkLst>
      </pc:sldChg>
      <pc:sldChg chg="modSp add">
        <pc:chgData name="Parth" userId="45dc22c4-ca0b-4be7-ab5a-3ef74f0a344d" providerId="ADAL" clId="{0CF40446-FE81-4492-ABED-3CC701F9B8CA}" dt="2020-10-26T02:16:30.761" v="3139" actId="207"/>
        <pc:sldMkLst>
          <pc:docMk/>
          <pc:sldMk cId="4116807033" sldId="382"/>
        </pc:sldMkLst>
        <pc:spChg chg="mod">
          <ac:chgData name="Parth" userId="45dc22c4-ca0b-4be7-ab5a-3ef74f0a344d" providerId="ADAL" clId="{0CF40446-FE81-4492-ABED-3CC701F9B8CA}" dt="2020-10-21T16:15:12.946" v="2039" actId="20577"/>
          <ac:spMkLst>
            <pc:docMk/>
            <pc:sldMk cId="4116807033" sldId="382"/>
            <ac:spMk id="2" creationId="{352D331D-2127-40B4-817F-F36C5461BF56}"/>
          </ac:spMkLst>
        </pc:spChg>
        <pc:spChg chg="mod">
          <ac:chgData name="Parth" userId="45dc22c4-ca0b-4be7-ab5a-3ef74f0a344d" providerId="ADAL" clId="{0CF40446-FE81-4492-ABED-3CC701F9B8CA}" dt="2020-10-26T02:16:30.761" v="3139" actId="207"/>
          <ac:spMkLst>
            <pc:docMk/>
            <pc:sldMk cId="4116807033" sldId="382"/>
            <ac:spMk id="3" creationId="{45CE4633-2DB0-41BF-9DBA-F935D3D3E1E5}"/>
          </ac:spMkLst>
        </pc:spChg>
      </pc:sldChg>
      <pc:sldChg chg="add del">
        <pc:chgData name="Parth" userId="45dc22c4-ca0b-4be7-ab5a-3ef74f0a344d" providerId="ADAL" clId="{0CF40446-FE81-4492-ABED-3CC701F9B8CA}" dt="2020-10-25T22:37:01.371" v="2243" actId="2696"/>
        <pc:sldMkLst>
          <pc:docMk/>
          <pc:sldMk cId="931377916" sldId="383"/>
        </pc:sldMkLst>
      </pc:sldChg>
      <pc:sldChg chg="del">
        <pc:chgData name="Parth" userId="45dc22c4-ca0b-4be7-ab5a-3ef74f0a344d" providerId="ADAL" clId="{0CF40446-FE81-4492-ABED-3CC701F9B8CA}" dt="2020-10-20T23:39:58.225" v="35" actId="2696"/>
        <pc:sldMkLst>
          <pc:docMk/>
          <pc:sldMk cId="1461595209" sldId="383"/>
        </pc:sldMkLst>
      </pc:sldChg>
      <pc:sldChg chg="addSp delSp modSp add mod modClrScheme chgLayout">
        <pc:chgData name="Parth" userId="45dc22c4-ca0b-4be7-ab5a-3ef74f0a344d" providerId="ADAL" clId="{0CF40446-FE81-4492-ABED-3CC701F9B8CA}" dt="2020-10-25T22:52:09.513" v="2607" actId="20577"/>
        <pc:sldMkLst>
          <pc:docMk/>
          <pc:sldMk cId="2283400060" sldId="383"/>
        </pc:sldMkLst>
        <pc:spChg chg="mod">
          <ac:chgData name="Parth" userId="45dc22c4-ca0b-4be7-ab5a-3ef74f0a344d" providerId="ADAL" clId="{0CF40446-FE81-4492-ABED-3CC701F9B8CA}" dt="2020-10-25T22:48:01.591" v="2270" actId="26606"/>
          <ac:spMkLst>
            <pc:docMk/>
            <pc:sldMk cId="2283400060" sldId="383"/>
            <ac:spMk id="2" creationId="{532B8FD9-AC22-46BB-B610-608CEF9DF19D}"/>
          </ac:spMkLst>
        </pc:spChg>
        <pc:spChg chg="del">
          <ac:chgData name="Parth" userId="45dc22c4-ca0b-4be7-ab5a-3ef74f0a344d" providerId="ADAL" clId="{0CF40446-FE81-4492-ABED-3CC701F9B8CA}" dt="2020-10-25T22:47:47.502" v="2269"/>
          <ac:spMkLst>
            <pc:docMk/>
            <pc:sldMk cId="2283400060" sldId="383"/>
            <ac:spMk id="3" creationId="{D6D31422-70B2-43BC-BAB7-E338EEA76D46}"/>
          </ac:spMkLst>
        </pc:spChg>
        <pc:spChg chg="mod">
          <ac:chgData name="Parth" userId="45dc22c4-ca0b-4be7-ab5a-3ef74f0a344d" providerId="ADAL" clId="{0CF40446-FE81-4492-ABED-3CC701F9B8CA}" dt="2020-10-25T22:48:01.591" v="2270" actId="26606"/>
          <ac:spMkLst>
            <pc:docMk/>
            <pc:sldMk cId="2283400060" sldId="383"/>
            <ac:spMk id="4" creationId="{3FE2850D-6ECE-44F3-A524-9ABD24E8A606}"/>
          </ac:spMkLst>
        </pc:spChg>
        <pc:spChg chg="add mod">
          <ac:chgData name="Parth" userId="45dc22c4-ca0b-4be7-ab5a-3ef74f0a344d" providerId="ADAL" clId="{0CF40446-FE81-4492-ABED-3CC701F9B8CA}" dt="2020-10-25T22:48:38.241" v="2365" actId="20577"/>
          <ac:spMkLst>
            <pc:docMk/>
            <pc:sldMk cId="2283400060" sldId="383"/>
            <ac:spMk id="12" creationId="{F91A7D19-AEC3-4629-A87F-AC8D9D6417C4}"/>
          </ac:spMkLst>
        </pc:spChg>
        <pc:spChg chg="add mod">
          <ac:chgData name="Parth" userId="45dc22c4-ca0b-4be7-ab5a-3ef74f0a344d" providerId="ADAL" clId="{0CF40446-FE81-4492-ABED-3CC701F9B8CA}" dt="2020-10-25T22:52:09.513" v="2607" actId="20577"/>
          <ac:spMkLst>
            <pc:docMk/>
            <pc:sldMk cId="2283400060" sldId="383"/>
            <ac:spMk id="14" creationId="{E5DB1A09-766B-4318-8104-4BD24C9B0EBA}"/>
          </ac:spMkLst>
        </pc:spChg>
        <pc:picChg chg="add mod">
          <ac:chgData name="Parth" userId="45dc22c4-ca0b-4be7-ab5a-3ef74f0a344d" providerId="ADAL" clId="{0CF40446-FE81-4492-ABED-3CC701F9B8CA}" dt="2020-10-25T22:48:01.591" v="2270" actId="26606"/>
          <ac:picMkLst>
            <pc:docMk/>
            <pc:sldMk cId="2283400060" sldId="383"/>
            <ac:picMk id="7" creationId="{D62DB888-1B0C-434B-B39E-D760CF5FB7A7}"/>
          </ac:picMkLst>
        </pc:picChg>
      </pc:sldChg>
      <pc:sldChg chg="modSp add">
        <pc:chgData name="Parth" userId="45dc22c4-ca0b-4be7-ab5a-3ef74f0a344d" providerId="ADAL" clId="{0CF40446-FE81-4492-ABED-3CC701F9B8CA}" dt="2020-10-25T22:55:32.115" v="2912" actId="113"/>
        <pc:sldMkLst>
          <pc:docMk/>
          <pc:sldMk cId="223582161" sldId="384"/>
        </pc:sldMkLst>
        <pc:spChg chg="mod">
          <ac:chgData name="Parth" userId="45dc22c4-ca0b-4be7-ab5a-3ef74f0a344d" providerId="ADAL" clId="{0CF40446-FE81-4492-ABED-3CC701F9B8CA}" dt="2020-10-25T22:55:32.115" v="2912" actId="113"/>
          <ac:spMkLst>
            <pc:docMk/>
            <pc:sldMk cId="223582161" sldId="384"/>
            <ac:spMk id="12" creationId="{F91A7D19-AEC3-4629-A87F-AC8D9D6417C4}"/>
          </ac:spMkLst>
        </pc:spChg>
        <pc:spChg chg="mod">
          <ac:chgData name="Parth" userId="45dc22c4-ca0b-4be7-ab5a-3ef74f0a344d" providerId="ADAL" clId="{0CF40446-FE81-4492-ABED-3CC701F9B8CA}" dt="2020-10-25T22:55:28.626" v="2911" actId="207"/>
          <ac:spMkLst>
            <pc:docMk/>
            <pc:sldMk cId="223582161" sldId="384"/>
            <ac:spMk id="14" creationId="{E5DB1A09-766B-4318-8104-4BD24C9B0EBA}"/>
          </ac:spMkLst>
        </pc:spChg>
      </pc:sldChg>
      <pc:sldChg chg="del">
        <pc:chgData name="Parth" userId="45dc22c4-ca0b-4be7-ab5a-3ef74f0a344d" providerId="ADAL" clId="{0CF40446-FE81-4492-ABED-3CC701F9B8CA}" dt="2020-10-20T23:39:58.050" v="32" actId="2696"/>
        <pc:sldMkLst>
          <pc:docMk/>
          <pc:sldMk cId="3487406118" sldId="384"/>
        </pc:sldMkLst>
      </pc:sldChg>
      <pc:sldChg chg="addSp delSp modSp add modAnim">
        <pc:chgData name="Parth" userId="45dc22c4-ca0b-4be7-ab5a-3ef74f0a344d" providerId="ADAL" clId="{0CF40446-FE81-4492-ABED-3CC701F9B8CA}" dt="2020-10-26T02:19:14.691" v="3140"/>
        <pc:sldMkLst>
          <pc:docMk/>
          <pc:sldMk cId="1528689169" sldId="385"/>
        </pc:sldMkLst>
        <pc:spChg chg="add del mod">
          <ac:chgData name="Parth" userId="45dc22c4-ca0b-4be7-ab5a-3ef74f0a344d" providerId="ADAL" clId="{0CF40446-FE81-4492-ABED-3CC701F9B8CA}" dt="2020-10-25T22:58:26.384" v="2918" actId="478"/>
          <ac:spMkLst>
            <pc:docMk/>
            <pc:sldMk cId="1528689169" sldId="385"/>
            <ac:spMk id="5" creationId="{C3A675EB-0EDA-43F8-BF0F-A955E47CD394}"/>
          </ac:spMkLst>
        </pc:spChg>
        <pc:spChg chg="add del mod">
          <ac:chgData name="Parth" userId="45dc22c4-ca0b-4be7-ab5a-3ef74f0a344d" providerId="ADAL" clId="{0CF40446-FE81-4492-ABED-3CC701F9B8CA}" dt="2020-10-25T22:58:24.959" v="2917" actId="478"/>
          <ac:spMkLst>
            <pc:docMk/>
            <pc:sldMk cId="1528689169" sldId="385"/>
            <ac:spMk id="8" creationId="{DAAE0F2F-1AE1-4FD3-935B-CFF77A6CFFCA}"/>
          </ac:spMkLst>
        </pc:spChg>
        <pc:spChg chg="add mod">
          <ac:chgData name="Parth" userId="45dc22c4-ca0b-4be7-ab5a-3ef74f0a344d" providerId="ADAL" clId="{0CF40446-FE81-4492-ABED-3CC701F9B8CA}" dt="2020-10-25T23:07:24.677" v="3052" actId="1076"/>
          <ac:spMkLst>
            <pc:docMk/>
            <pc:sldMk cId="1528689169" sldId="385"/>
            <ac:spMk id="9" creationId="{2EB9AD95-9339-47AB-8E7D-AA6FB2397B5C}"/>
          </ac:spMkLst>
        </pc:spChg>
        <pc:spChg chg="del mod">
          <ac:chgData name="Parth" userId="45dc22c4-ca0b-4be7-ab5a-3ef74f0a344d" providerId="ADAL" clId="{0CF40446-FE81-4492-ABED-3CC701F9B8CA}" dt="2020-10-25T22:58:24.206" v="2916" actId="478"/>
          <ac:spMkLst>
            <pc:docMk/>
            <pc:sldMk cId="1528689169" sldId="385"/>
            <ac:spMk id="12" creationId="{F91A7D19-AEC3-4629-A87F-AC8D9D6417C4}"/>
          </ac:spMkLst>
        </pc:spChg>
        <pc:spChg chg="add mod">
          <ac:chgData name="Parth" userId="45dc22c4-ca0b-4be7-ab5a-3ef74f0a344d" providerId="ADAL" clId="{0CF40446-FE81-4492-ABED-3CC701F9B8CA}" dt="2020-10-25T23:07:45.099" v="3074" actId="20577"/>
          <ac:spMkLst>
            <pc:docMk/>
            <pc:sldMk cId="1528689169" sldId="385"/>
            <ac:spMk id="13" creationId="{24663A89-88D9-49D9-8C1D-6C89C2F08026}"/>
          </ac:spMkLst>
        </pc:spChg>
        <pc:spChg chg="del">
          <ac:chgData name="Parth" userId="45dc22c4-ca0b-4be7-ab5a-3ef74f0a344d" providerId="ADAL" clId="{0CF40446-FE81-4492-ABED-3CC701F9B8CA}" dt="2020-10-25T22:58:22.543" v="2914" actId="478"/>
          <ac:spMkLst>
            <pc:docMk/>
            <pc:sldMk cId="1528689169" sldId="385"/>
            <ac:spMk id="14" creationId="{E5DB1A09-766B-4318-8104-4BD24C9B0EBA}"/>
          </ac:spMkLst>
        </pc:spChg>
        <pc:picChg chg="mod">
          <ac:chgData name="Parth" userId="45dc22c4-ca0b-4be7-ab5a-3ef74f0a344d" providerId="ADAL" clId="{0CF40446-FE81-4492-ABED-3CC701F9B8CA}" dt="2020-10-25T23:07:24.677" v="3052" actId="1076"/>
          <ac:picMkLst>
            <pc:docMk/>
            <pc:sldMk cId="1528689169" sldId="385"/>
            <ac:picMk id="7" creationId="{D62DB888-1B0C-434B-B39E-D760CF5FB7A7}"/>
          </ac:picMkLst>
        </pc:picChg>
        <pc:picChg chg="add mod">
          <ac:chgData name="Parth" userId="45dc22c4-ca0b-4be7-ab5a-3ef74f0a344d" providerId="ADAL" clId="{0CF40446-FE81-4492-ABED-3CC701F9B8CA}" dt="2020-10-25T23:07:24.677" v="3052" actId="1076"/>
          <ac:picMkLst>
            <pc:docMk/>
            <pc:sldMk cId="1528689169" sldId="385"/>
            <ac:picMk id="10" creationId="{59D16FAD-B8D3-45D2-8A11-3B5FAC99C35A}"/>
          </ac:picMkLst>
        </pc:picChg>
      </pc:sldChg>
      <pc:sldChg chg="del">
        <pc:chgData name="Parth" userId="45dc22c4-ca0b-4be7-ab5a-3ef74f0a344d" providerId="ADAL" clId="{0CF40446-FE81-4492-ABED-3CC701F9B8CA}" dt="2020-10-20T23:39:58.058" v="33" actId="2696"/>
        <pc:sldMkLst>
          <pc:docMk/>
          <pc:sldMk cId="3192237407" sldId="385"/>
        </pc:sldMkLst>
      </pc:sldChg>
      <pc:sldChg chg="addSp delSp modSp add">
        <pc:chgData name="Parth" userId="45dc22c4-ca0b-4be7-ab5a-3ef74f0a344d" providerId="ADAL" clId="{0CF40446-FE81-4492-ABED-3CC701F9B8CA}" dt="2020-10-25T23:09:05.810" v="3081" actId="1076"/>
        <pc:sldMkLst>
          <pc:docMk/>
          <pc:sldMk cId="648355070" sldId="386"/>
        </pc:sldMkLst>
        <pc:spChg chg="add del mod">
          <ac:chgData name="Parth" userId="45dc22c4-ca0b-4be7-ab5a-3ef74f0a344d" providerId="ADAL" clId="{0CF40446-FE81-4492-ABED-3CC701F9B8CA}" dt="2020-10-25T23:08:54.384" v="3078" actId="478"/>
          <ac:spMkLst>
            <pc:docMk/>
            <pc:sldMk cId="648355070" sldId="386"/>
            <ac:spMk id="5" creationId="{7EB302FE-B6FB-48B3-9431-D79FC3B898B0}"/>
          </ac:spMkLst>
        </pc:spChg>
        <pc:spChg chg="del">
          <ac:chgData name="Parth" userId="45dc22c4-ca0b-4be7-ab5a-3ef74f0a344d" providerId="ADAL" clId="{0CF40446-FE81-4492-ABED-3CC701F9B8CA}" dt="2020-10-25T23:08:51.618" v="3076" actId="478"/>
          <ac:spMkLst>
            <pc:docMk/>
            <pc:sldMk cId="648355070" sldId="386"/>
            <ac:spMk id="13" creationId="{24663A89-88D9-49D9-8C1D-6C89C2F08026}"/>
          </ac:spMkLst>
        </pc:spChg>
        <pc:picChg chg="add mod">
          <ac:chgData name="Parth" userId="45dc22c4-ca0b-4be7-ab5a-3ef74f0a344d" providerId="ADAL" clId="{0CF40446-FE81-4492-ABED-3CC701F9B8CA}" dt="2020-10-25T23:09:05.810" v="3081" actId="1076"/>
          <ac:picMkLst>
            <pc:docMk/>
            <pc:sldMk cId="648355070" sldId="386"/>
            <ac:picMk id="6" creationId="{116D369E-95AD-47EF-A692-4E55CB56151E}"/>
          </ac:picMkLst>
        </pc:picChg>
      </pc:sldChg>
      <pc:sldChg chg="del">
        <pc:chgData name="Parth" userId="45dc22c4-ca0b-4be7-ab5a-3ef74f0a344d" providerId="ADAL" clId="{0CF40446-FE81-4492-ABED-3CC701F9B8CA}" dt="2020-10-20T23:39:58.097" v="34" actId="2696"/>
        <pc:sldMkLst>
          <pc:docMk/>
          <pc:sldMk cId="3705002900" sldId="386"/>
        </pc:sldMkLst>
      </pc:sldChg>
      <pc:sldChg chg="addSp delSp modSp add mod modClrScheme chgLayout">
        <pc:chgData name="Parth" userId="45dc22c4-ca0b-4be7-ab5a-3ef74f0a344d" providerId="ADAL" clId="{0CF40446-FE81-4492-ABED-3CC701F9B8CA}" dt="2020-10-27T22:49:16.443" v="4374" actId="20577"/>
        <pc:sldMkLst>
          <pc:docMk/>
          <pc:sldMk cId="1446012134" sldId="387"/>
        </pc:sldMkLst>
        <pc:spChg chg="del">
          <ac:chgData name="Parth" userId="45dc22c4-ca0b-4be7-ab5a-3ef74f0a344d" providerId="ADAL" clId="{0CF40446-FE81-4492-ABED-3CC701F9B8CA}" dt="2020-10-25T23:09:55.566" v="3083" actId="26606"/>
          <ac:spMkLst>
            <pc:docMk/>
            <pc:sldMk cId="1446012134" sldId="387"/>
            <ac:spMk id="2" creationId="{5EBCF5F7-B218-4D3B-9C07-00FBFEB2C38B}"/>
          </ac:spMkLst>
        </pc:spChg>
        <pc:spChg chg="del">
          <ac:chgData name="Parth" userId="45dc22c4-ca0b-4be7-ab5a-3ef74f0a344d" providerId="ADAL" clId="{0CF40446-FE81-4492-ABED-3CC701F9B8CA}" dt="2020-10-25T23:09:55.566" v="3083" actId="26606"/>
          <ac:spMkLst>
            <pc:docMk/>
            <pc:sldMk cId="1446012134" sldId="387"/>
            <ac:spMk id="3" creationId="{91E2179D-8957-4CD4-A6FB-4C39AEC486F5}"/>
          </ac:spMkLst>
        </pc:spChg>
        <pc:spChg chg="del">
          <ac:chgData name="Parth" userId="45dc22c4-ca0b-4be7-ab5a-3ef74f0a344d" providerId="ADAL" clId="{0CF40446-FE81-4492-ABED-3CC701F9B8CA}" dt="2020-10-25T23:09:55.566" v="3083" actId="26606"/>
          <ac:spMkLst>
            <pc:docMk/>
            <pc:sldMk cId="1446012134" sldId="387"/>
            <ac:spMk id="4" creationId="{A1E6A059-B095-4329-9262-6F612ECC2625}"/>
          </ac:spMkLst>
        </pc:spChg>
        <pc:spChg chg="del">
          <ac:chgData name="Parth" userId="45dc22c4-ca0b-4be7-ab5a-3ef74f0a344d" providerId="ADAL" clId="{0CF40446-FE81-4492-ABED-3CC701F9B8CA}" dt="2020-10-25T23:09:55.566" v="3083" actId="26606"/>
          <ac:spMkLst>
            <pc:docMk/>
            <pc:sldMk cId="1446012134" sldId="387"/>
            <ac:spMk id="5" creationId="{460B85AB-038F-41A9-8766-34A93F205511}"/>
          </ac:spMkLst>
        </pc:spChg>
        <pc:spChg chg="mod ord">
          <ac:chgData name="Parth" userId="45dc22c4-ca0b-4be7-ab5a-3ef74f0a344d" providerId="ADAL" clId="{0CF40446-FE81-4492-ABED-3CC701F9B8CA}" dt="2020-10-26T14:10:27.864" v="3142" actId="26606"/>
          <ac:spMkLst>
            <pc:docMk/>
            <pc:sldMk cId="1446012134" sldId="387"/>
            <ac:spMk id="6" creationId="{7692582A-833B-49B0-8D42-EF2C00CE3751}"/>
          </ac:spMkLst>
        </pc:spChg>
        <pc:spChg chg="add mod">
          <ac:chgData name="Parth" userId="45dc22c4-ca0b-4be7-ab5a-3ef74f0a344d" providerId="ADAL" clId="{0CF40446-FE81-4492-ABED-3CC701F9B8CA}" dt="2020-10-26T14:22:31.846" v="3670" actId="27636"/>
          <ac:spMkLst>
            <pc:docMk/>
            <pc:sldMk cId="1446012134" sldId="387"/>
            <ac:spMk id="11" creationId="{0671FC2B-F30E-46A5-B08F-82F4EF641CCF}"/>
          </ac:spMkLst>
        </pc:spChg>
        <pc:spChg chg="add del mod">
          <ac:chgData name="Parth" userId="45dc22c4-ca0b-4be7-ab5a-3ef74f0a344d" providerId="ADAL" clId="{0CF40446-FE81-4492-ABED-3CC701F9B8CA}" dt="2020-10-26T14:10:27.864" v="3142" actId="26606"/>
          <ac:spMkLst>
            <pc:docMk/>
            <pc:sldMk cId="1446012134" sldId="387"/>
            <ac:spMk id="13" creationId="{E7E971A4-8A6B-4B40-AC00-B66460767BE0}"/>
          </ac:spMkLst>
        </pc:spChg>
        <pc:spChg chg="add mod">
          <ac:chgData name="Parth" userId="45dc22c4-ca0b-4be7-ab5a-3ef74f0a344d" providerId="ADAL" clId="{0CF40446-FE81-4492-ABED-3CC701F9B8CA}" dt="2020-10-27T22:49:16.443" v="4374" actId="20577"/>
          <ac:spMkLst>
            <pc:docMk/>
            <pc:sldMk cId="1446012134" sldId="387"/>
            <ac:spMk id="18" creationId="{B722283D-8DC4-4C15-BD20-40D60B266533}"/>
          </ac:spMkLst>
        </pc:spChg>
        <pc:picChg chg="add mod">
          <ac:chgData name="Parth" userId="45dc22c4-ca0b-4be7-ab5a-3ef74f0a344d" providerId="ADAL" clId="{0CF40446-FE81-4492-ABED-3CC701F9B8CA}" dt="2020-10-26T14:10:27.864" v="3142" actId="26606"/>
          <ac:picMkLst>
            <pc:docMk/>
            <pc:sldMk cId="1446012134" sldId="387"/>
            <ac:picMk id="2" creationId="{E6EF1DA4-E5F9-414D-A773-4F8325E86CCB}"/>
          </ac:picMkLst>
        </pc:picChg>
      </pc:sldChg>
      <pc:sldChg chg="del">
        <pc:chgData name="Parth" userId="45dc22c4-ca0b-4be7-ab5a-3ef74f0a344d" providerId="ADAL" clId="{0CF40446-FE81-4492-ABED-3CC701F9B8CA}" dt="2020-10-20T23:39:58.289" v="36" actId="2696"/>
        <pc:sldMkLst>
          <pc:docMk/>
          <pc:sldMk cId="3816029447" sldId="387"/>
        </pc:sldMkLst>
      </pc:sldChg>
      <pc:sldChg chg="del">
        <pc:chgData name="Parth" userId="45dc22c4-ca0b-4be7-ab5a-3ef74f0a344d" providerId="ADAL" clId="{0CF40446-FE81-4492-ABED-3CC701F9B8CA}" dt="2020-10-20T23:39:58.304" v="37" actId="2696"/>
        <pc:sldMkLst>
          <pc:docMk/>
          <pc:sldMk cId="2543848424" sldId="388"/>
        </pc:sldMkLst>
      </pc:sldChg>
      <pc:sldChg chg="modSp add modAnim">
        <pc:chgData name="Parth" userId="45dc22c4-ca0b-4be7-ab5a-3ef74f0a344d" providerId="ADAL" clId="{0CF40446-FE81-4492-ABED-3CC701F9B8CA}" dt="2020-10-26T15:25:55.346" v="3675" actId="1076"/>
        <pc:sldMkLst>
          <pc:docMk/>
          <pc:sldMk cId="3080677528" sldId="388"/>
        </pc:sldMkLst>
        <pc:spChg chg="mod">
          <ac:chgData name="Parth" userId="45dc22c4-ca0b-4be7-ab5a-3ef74f0a344d" providerId="ADAL" clId="{0CF40446-FE81-4492-ABED-3CC701F9B8CA}" dt="2020-10-26T14:15:20.521" v="3535" actId="20577"/>
          <ac:spMkLst>
            <pc:docMk/>
            <pc:sldMk cId="3080677528" sldId="388"/>
            <ac:spMk id="11" creationId="{0671FC2B-F30E-46A5-B08F-82F4EF641CCF}"/>
          </ac:spMkLst>
        </pc:spChg>
        <pc:spChg chg="mod">
          <ac:chgData name="Parth" userId="45dc22c4-ca0b-4be7-ab5a-3ef74f0a344d" providerId="ADAL" clId="{0CF40446-FE81-4492-ABED-3CC701F9B8CA}" dt="2020-10-26T14:14:19.194" v="3516" actId="5793"/>
          <ac:spMkLst>
            <pc:docMk/>
            <pc:sldMk cId="3080677528" sldId="388"/>
            <ac:spMk id="18" creationId="{B722283D-8DC4-4C15-BD20-40D60B266533}"/>
          </ac:spMkLst>
        </pc:spChg>
        <pc:picChg chg="mod">
          <ac:chgData name="Parth" userId="45dc22c4-ca0b-4be7-ab5a-3ef74f0a344d" providerId="ADAL" clId="{0CF40446-FE81-4492-ABED-3CC701F9B8CA}" dt="2020-10-26T15:25:55.346" v="3675" actId="1076"/>
          <ac:picMkLst>
            <pc:docMk/>
            <pc:sldMk cId="3080677528" sldId="388"/>
            <ac:picMk id="2" creationId="{E6EF1DA4-E5F9-414D-A773-4F8325E86CCB}"/>
          </ac:picMkLst>
        </pc:picChg>
      </pc:sldChg>
      <pc:sldChg chg="addSp delSp modSp add del mod modClrScheme chgLayout">
        <pc:chgData name="Parth" userId="45dc22c4-ca0b-4be7-ab5a-3ef74f0a344d" providerId="ADAL" clId="{0CF40446-FE81-4492-ABED-3CC701F9B8CA}" dt="2020-10-28T14:53:59.511" v="4432" actId="2696"/>
        <pc:sldMkLst>
          <pc:docMk/>
          <pc:sldMk cId="1122719005" sldId="389"/>
        </pc:sldMkLst>
        <pc:spChg chg="del">
          <ac:chgData name="Parth" userId="45dc22c4-ca0b-4be7-ab5a-3ef74f0a344d" providerId="ADAL" clId="{0CF40446-FE81-4492-ABED-3CC701F9B8CA}" dt="2020-10-26T15:26:17.312" v="3676" actId="26606"/>
          <ac:spMkLst>
            <pc:docMk/>
            <pc:sldMk cId="1122719005" sldId="389"/>
            <ac:spMk id="2" creationId="{9ED00C91-7A64-438A-9E68-D5BDB6621A4F}"/>
          </ac:spMkLst>
        </pc:spChg>
        <pc:spChg chg="del">
          <ac:chgData name="Parth" userId="45dc22c4-ca0b-4be7-ab5a-3ef74f0a344d" providerId="ADAL" clId="{0CF40446-FE81-4492-ABED-3CC701F9B8CA}" dt="2020-10-26T15:26:17.312" v="3676" actId="26606"/>
          <ac:spMkLst>
            <pc:docMk/>
            <pc:sldMk cId="1122719005" sldId="389"/>
            <ac:spMk id="3" creationId="{FD26BA4C-19BC-4568-A32D-99BC15BD993E}"/>
          </ac:spMkLst>
        </pc:spChg>
        <pc:spChg chg="del">
          <ac:chgData name="Parth" userId="45dc22c4-ca0b-4be7-ab5a-3ef74f0a344d" providerId="ADAL" clId="{0CF40446-FE81-4492-ABED-3CC701F9B8CA}" dt="2020-10-26T15:26:17.312" v="3676" actId="26606"/>
          <ac:spMkLst>
            <pc:docMk/>
            <pc:sldMk cId="1122719005" sldId="389"/>
            <ac:spMk id="4" creationId="{9E5E6F2F-F240-438D-97A7-3A8470D14200}"/>
          </ac:spMkLst>
        </pc:spChg>
        <pc:spChg chg="mod">
          <ac:chgData name="Parth" userId="45dc22c4-ca0b-4be7-ab5a-3ef74f0a344d" providerId="ADAL" clId="{0CF40446-FE81-4492-ABED-3CC701F9B8CA}" dt="2020-10-26T15:26:17.312" v="3676" actId="26606"/>
          <ac:spMkLst>
            <pc:docMk/>
            <pc:sldMk cId="1122719005" sldId="389"/>
            <ac:spMk id="5" creationId="{4CA0563C-B996-4062-A52E-091424008FD2}"/>
          </ac:spMkLst>
        </pc:spChg>
        <pc:spChg chg="add mod">
          <ac:chgData name="Parth" userId="45dc22c4-ca0b-4be7-ab5a-3ef74f0a344d" providerId="ADAL" clId="{0CF40446-FE81-4492-ABED-3CC701F9B8CA}" dt="2020-10-26T15:26:27.512" v="3716" actId="313"/>
          <ac:spMkLst>
            <pc:docMk/>
            <pc:sldMk cId="1122719005" sldId="389"/>
            <ac:spMk id="10" creationId="{5D5BBA74-FDF6-44B2-82F6-04AF6749CFC2}"/>
          </ac:spMkLst>
        </pc:spChg>
        <pc:spChg chg="add mod">
          <ac:chgData name="Parth" userId="45dc22c4-ca0b-4be7-ab5a-3ef74f0a344d" providerId="ADAL" clId="{0CF40446-FE81-4492-ABED-3CC701F9B8CA}" dt="2020-10-26T15:28:15.948" v="3985" actId="6549"/>
          <ac:spMkLst>
            <pc:docMk/>
            <pc:sldMk cId="1122719005" sldId="389"/>
            <ac:spMk id="12" creationId="{E64DE2CB-3DCC-402E-BC08-740ECC492640}"/>
          </ac:spMkLst>
        </pc:spChg>
      </pc:sldChg>
      <pc:sldChg chg="del">
        <pc:chgData name="Parth" userId="45dc22c4-ca0b-4be7-ab5a-3ef74f0a344d" providerId="ADAL" clId="{0CF40446-FE81-4492-ABED-3CC701F9B8CA}" dt="2020-10-20T23:39:58.379" v="38" actId="2696"/>
        <pc:sldMkLst>
          <pc:docMk/>
          <pc:sldMk cId="2054682926" sldId="389"/>
        </pc:sldMkLst>
      </pc:sldChg>
      <pc:sldChg chg="del">
        <pc:chgData name="Parth" userId="45dc22c4-ca0b-4be7-ab5a-3ef74f0a344d" providerId="ADAL" clId="{0CF40446-FE81-4492-ABED-3CC701F9B8CA}" dt="2020-10-20T23:39:58.388" v="39" actId="2696"/>
        <pc:sldMkLst>
          <pc:docMk/>
          <pc:sldMk cId="768356295" sldId="390"/>
        </pc:sldMkLst>
      </pc:sldChg>
      <pc:sldChg chg="addSp delSp modSp add mod modClrScheme chgLayout">
        <pc:chgData name="Parth" userId="45dc22c4-ca0b-4be7-ab5a-3ef74f0a344d" providerId="ADAL" clId="{0CF40446-FE81-4492-ABED-3CC701F9B8CA}" dt="2020-10-26T14:18:23.004" v="3668" actId="1076"/>
        <pc:sldMkLst>
          <pc:docMk/>
          <pc:sldMk cId="1936401737" sldId="390"/>
        </pc:sldMkLst>
        <pc:spChg chg="add del mod">
          <ac:chgData name="Parth" userId="45dc22c4-ca0b-4be7-ab5a-3ef74f0a344d" providerId="ADAL" clId="{0CF40446-FE81-4492-ABED-3CC701F9B8CA}" dt="2020-10-26T14:15:34.056" v="3539" actId="478"/>
          <ac:spMkLst>
            <pc:docMk/>
            <pc:sldMk cId="1936401737" sldId="390"/>
            <ac:spMk id="4" creationId="{129D62DE-D8E1-41F0-916E-A21DE561380B}"/>
          </ac:spMkLst>
        </pc:spChg>
        <pc:spChg chg="mod">
          <ac:chgData name="Parth" userId="45dc22c4-ca0b-4be7-ab5a-3ef74f0a344d" providerId="ADAL" clId="{0CF40446-FE81-4492-ABED-3CC701F9B8CA}" dt="2020-10-26T14:16:38.016" v="3558" actId="26606"/>
          <ac:spMkLst>
            <pc:docMk/>
            <pc:sldMk cId="1936401737" sldId="390"/>
            <ac:spMk id="6" creationId="{7692582A-833B-49B0-8D42-EF2C00CE3751}"/>
          </ac:spMkLst>
        </pc:spChg>
        <pc:spChg chg="add mod">
          <ac:chgData name="Parth" userId="45dc22c4-ca0b-4be7-ab5a-3ef74f0a344d" providerId="ADAL" clId="{0CF40446-FE81-4492-ABED-3CC701F9B8CA}" dt="2020-10-26T14:18:23.004" v="3668" actId="1076"/>
          <ac:spMkLst>
            <pc:docMk/>
            <pc:sldMk cId="1936401737" sldId="390"/>
            <ac:spMk id="8" creationId="{45EE6823-1248-45B2-B38D-211BBF85A433}"/>
          </ac:spMkLst>
        </pc:spChg>
        <pc:spChg chg="mod">
          <ac:chgData name="Parth" userId="45dc22c4-ca0b-4be7-ab5a-3ef74f0a344d" providerId="ADAL" clId="{0CF40446-FE81-4492-ABED-3CC701F9B8CA}" dt="2020-10-26T14:16:38.016" v="3558" actId="26606"/>
          <ac:spMkLst>
            <pc:docMk/>
            <pc:sldMk cId="1936401737" sldId="390"/>
            <ac:spMk id="11" creationId="{0671FC2B-F30E-46A5-B08F-82F4EF641CCF}"/>
          </ac:spMkLst>
        </pc:spChg>
        <pc:spChg chg="add del mod">
          <ac:chgData name="Parth" userId="45dc22c4-ca0b-4be7-ab5a-3ef74f0a344d" providerId="ADAL" clId="{0CF40446-FE81-4492-ABED-3CC701F9B8CA}" dt="2020-10-26T14:18:17.732" v="3667" actId="14100"/>
          <ac:spMkLst>
            <pc:docMk/>
            <pc:sldMk cId="1936401737" sldId="390"/>
            <ac:spMk id="16" creationId="{0F6DB111-0443-4776-B106-A851476B4AB4}"/>
          </ac:spMkLst>
        </pc:spChg>
        <pc:spChg chg="del">
          <ac:chgData name="Parth" userId="45dc22c4-ca0b-4be7-ab5a-3ef74f0a344d" providerId="ADAL" clId="{0CF40446-FE81-4492-ABED-3CC701F9B8CA}" dt="2020-10-26T14:15:31.384" v="3538" actId="478"/>
          <ac:spMkLst>
            <pc:docMk/>
            <pc:sldMk cId="1936401737" sldId="390"/>
            <ac:spMk id="18" creationId="{B722283D-8DC4-4C15-BD20-40D60B266533}"/>
          </ac:spMkLst>
        </pc:spChg>
        <pc:picChg chg="add del mod">
          <ac:chgData name="Parth" userId="45dc22c4-ca0b-4be7-ab5a-3ef74f0a344d" providerId="ADAL" clId="{0CF40446-FE81-4492-ABED-3CC701F9B8CA}" dt="2020-10-26T14:16:43.726" v="3560" actId="478"/>
          <ac:picMkLst>
            <pc:docMk/>
            <pc:sldMk cId="1936401737" sldId="390"/>
            <ac:picMk id="2" creationId="{E6EF1DA4-E5F9-414D-A773-4F8325E86CCB}"/>
          </ac:picMkLst>
        </pc:picChg>
        <pc:picChg chg="add mod ord">
          <ac:chgData name="Parth" userId="45dc22c4-ca0b-4be7-ab5a-3ef74f0a344d" providerId="ADAL" clId="{0CF40446-FE81-4492-ABED-3CC701F9B8CA}" dt="2020-10-26T14:18:23.004" v="3668" actId="1076"/>
          <ac:picMkLst>
            <pc:docMk/>
            <pc:sldMk cId="1936401737" sldId="390"/>
            <ac:picMk id="5" creationId="{6312B6A4-DB4C-4C74-BFD7-E19562AFE4C1}"/>
          </ac:picMkLst>
        </pc:picChg>
        <pc:picChg chg="add del mod">
          <ac:chgData name="Parth" userId="45dc22c4-ca0b-4be7-ab5a-3ef74f0a344d" providerId="ADAL" clId="{0CF40446-FE81-4492-ABED-3CC701F9B8CA}" dt="2020-10-26T14:16:33.445" v="3554"/>
          <ac:picMkLst>
            <pc:docMk/>
            <pc:sldMk cId="1936401737" sldId="390"/>
            <ac:picMk id="7" creationId="{9A791152-B107-49FE-9C71-7D68FA420CF2}"/>
          </ac:picMkLst>
        </pc:picChg>
        <pc:picChg chg="add mod">
          <ac:chgData name="Parth" userId="45dc22c4-ca0b-4be7-ab5a-3ef74f0a344d" providerId="ADAL" clId="{0CF40446-FE81-4492-ABED-3CC701F9B8CA}" dt="2020-10-26T14:18:23.004" v="3668" actId="1076"/>
          <ac:picMkLst>
            <pc:docMk/>
            <pc:sldMk cId="1936401737" sldId="390"/>
            <ac:picMk id="12" creationId="{54E4EC4D-44B0-4052-9904-C113E0F6A889}"/>
          </ac:picMkLst>
        </pc:picChg>
      </pc:sldChg>
      <pc:sldChg chg="modSp add modAnim">
        <pc:chgData name="Parth" userId="45dc22c4-ca0b-4be7-ab5a-3ef74f0a344d" providerId="ADAL" clId="{0CF40446-FE81-4492-ABED-3CC701F9B8CA}" dt="2020-10-28T15:03:01.671" v="4639" actId="5793"/>
        <pc:sldMkLst>
          <pc:docMk/>
          <pc:sldMk cId="302872431" sldId="391"/>
        </pc:sldMkLst>
        <pc:spChg chg="mod">
          <ac:chgData name="Parth" userId="45dc22c4-ca0b-4be7-ab5a-3ef74f0a344d" providerId="ADAL" clId="{0CF40446-FE81-4492-ABED-3CC701F9B8CA}" dt="2020-10-28T15:03:01.671" v="4639" actId="5793"/>
          <ac:spMkLst>
            <pc:docMk/>
            <pc:sldMk cId="302872431" sldId="391"/>
            <ac:spMk id="12" creationId="{E64DE2CB-3DCC-402E-BC08-740ECC492640}"/>
          </ac:spMkLst>
        </pc:spChg>
      </pc:sldChg>
      <pc:sldChg chg="del">
        <pc:chgData name="Parth" userId="45dc22c4-ca0b-4be7-ab5a-3ef74f0a344d" providerId="ADAL" clId="{0CF40446-FE81-4492-ABED-3CC701F9B8CA}" dt="2020-10-20T23:39:58.399" v="40" actId="2696"/>
        <pc:sldMkLst>
          <pc:docMk/>
          <pc:sldMk cId="3049447031" sldId="391"/>
        </pc:sldMkLst>
      </pc:sldChg>
      <pc:sldChg chg="del">
        <pc:chgData name="Parth" userId="45dc22c4-ca0b-4be7-ab5a-3ef74f0a344d" providerId="ADAL" clId="{0CF40446-FE81-4492-ABED-3CC701F9B8CA}" dt="2020-10-20T23:39:58.413" v="41" actId="2696"/>
        <pc:sldMkLst>
          <pc:docMk/>
          <pc:sldMk cId="759960978" sldId="392"/>
        </pc:sldMkLst>
      </pc:sldChg>
      <pc:sldChg chg="addSp delSp modSp add del modAnim">
        <pc:chgData name="Parth" userId="45dc22c4-ca0b-4be7-ab5a-3ef74f0a344d" providerId="ADAL" clId="{0CF40446-FE81-4492-ABED-3CC701F9B8CA}" dt="2020-10-28T14:53:43.350" v="4431" actId="2696"/>
        <pc:sldMkLst>
          <pc:docMk/>
          <pc:sldMk cId="4247493148" sldId="392"/>
        </pc:sldMkLst>
        <pc:spChg chg="add del mod">
          <ac:chgData name="Parth" userId="45dc22c4-ca0b-4be7-ab5a-3ef74f0a344d" providerId="ADAL" clId="{0CF40446-FE81-4492-ABED-3CC701F9B8CA}" dt="2020-10-26T15:31:37.098" v="4117"/>
          <ac:spMkLst>
            <pc:docMk/>
            <pc:sldMk cId="4247493148" sldId="392"/>
            <ac:spMk id="2" creationId="{0EBC556A-19DA-4E0A-B586-DADFF8275C0D}"/>
          </ac:spMkLst>
        </pc:spChg>
        <pc:spChg chg="mod">
          <ac:chgData name="Parth" userId="45dc22c4-ca0b-4be7-ab5a-3ef74f0a344d" providerId="ADAL" clId="{0CF40446-FE81-4492-ABED-3CC701F9B8CA}" dt="2020-10-26T15:32:01.617" v="4121" actId="207"/>
          <ac:spMkLst>
            <pc:docMk/>
            <pc:sldMk cId="4247493148" sldId="392"/>
            <ac:spMk id="12" creationId="{E64DE2CB-3DCC-402E-BC08-740ECC492640}"/>
          </ac:spMkLst>
        </pc:spChg>
      </pc:sldChg>
      <pc:sldChg chg="del">
        <pc:chgData name="Parth" userId="45dc22c4-ca0b-4be7-ab5a-3ef74f0a344d" providerId="ADAL" clId="{0CF40446-FE81-4492-ABED-3CC701F9B8CA}" dt="2020-10-20T23:39:58.505" v="42" actId="2696"/>
        <pc:sldMkLst>
          <pc:docMk/>
          <pc:sldMk cId="1992999320" sldId="393"/>
        </pc:sldMkLst>
      </pc:sldChg>
      <pc:sldChg chg="modSp add">
        <pc:chgData name="Parth" userId="45dc22c4-ca0b-4be7-ab5a-3ef74f0a344d" providerId="ADAL" clId="{0CF40446-FE81-4492-ABED-3CC701F9B8CA}" dt="2020-10-27T23:10:55.839" v="4402" actId="207"/>
        <pc:sldMkLst>
          <pc:docMk/>
          <pc:sldMk cId="3447133319" sldId="393"/>
        </pc:sldMkLst>
        <pc:spChg chg="mod">
          <ac:chgData name="Parth" userId="45dc22c4-ca0b-4be7-ab5a-3ef74f0a344d" providerId="ADAL" clId="{0CF40446-FE81-4492-ABED-3CC701F9B8CA}" dt="2020-10-26T15:33:01.607" v="4131" actId="20577"/>
          <ac:spMkLst>
            <pc:docMk/>
            <pc:sldMk cId="3447133319" sldId="393"/>
            <ac:spMk id="11" creationId="{0671FC2B-F30E-46A5-B08F-82F4EF641CCF}"/>
          </ac:spMkLst>
        </pc:spChg>
        <pc:spChg chg="mod">
          <ac:chgData name="Parth" userId="45dc22c4-ca0b-4be7-ab5a-3ef74f0a344d" providerId="ADAL" clId="{0CF40446-FE81-4492-ABED-3CC701F9B8CA}" dt="2020-10-27T23:10:55.839" v="4402" actId="207"/>
          <ac:spMkLst>
            <pc:docMk/>
            <pc:sldMk cId="3447133319" sldId="393"/>
            <ac:spMk id="18" creationId="{B722283D-8DC4-4C15-BD20-40D60B266533}"/>
          </ac:spMkLst>
        </pc:spChg>
        <pc:picChg chg="mod">
          <ac:chgData name="Parth" userId="45dc22c4-ca0b-4be7-ab5a-3ef74f0a344d" providerId="ADAL" clId="{0CF40446-FE81-4492-ABED-3CC701F9B8CA}" dt="2020-10-26T15:44:06.218" v="4193" actId="1076"/>
          <ac:picMkLst>
            <pc:docMk/>
            <pc:sldMk cId="3447133319" sldId="393"/>
            <ac:picMk id="2" creationId="{E6EF1DA4-E5F9-414D-A773-4F8325E86CCB}"/>
          </ac:picMkLst>
        </pc:picChg>
      </pc:sldChg>
      <pc:sldChg chg="del">
        <pc:chgData name="Parth" userId="45dc22c4-ca0b-4be7-ab5a-3ef74f0a344d" providerId="ADAL" clId="{0CF40446-FE81-4492-ABED-3CC701F9B8CA}" dt="2020-10-20T23:39:58.516" v="43" actId="2696"/>
        <pc:sldMkLst>
          <pc:docMk/>
          <pc:sldMk cId="2951438167" sldId="394"/>
        </pc:sldMkLst>
      </pc:sldChg>
      <pc:sldChg chg="modSp add">
        <pc:chgData name="Parth" userId="45dc22c4-ca0b-4be7-ab5a-3ef74f0a344d" providerId="ADAL" clId="{0CF40446-FE81-4492-ABED-3CC701F9B8CA}" dt="2020-10-27T23:17:12.059" v="4423" actId="20577"/>
        <pc:sldMkLst>
          <pc:docMk/>
          <pc:sldMk cId="4131728619" sldId="394"/>
        </pc:sldMkLst>
        <pc:spChg chg="mod">
          <ac:chgData name="Parth" userId="45dc22c4-ca0b-4be7-ab5a-3ef74f0a344d" providerId="ADAL" clId="{0CF40446-FE81-4492-ABED-3CC701F9B8CA}" dt="2020-10-27T23:17:12.059" v="4423" actId="20577"/>
          <ac:spMkLst>
            <pc:docMk/>
            <pc:sldMk cId="4131728619" sldId="394"/>
            <ac:spMk id="18" creationId="{B722283D-8DC4-4C15-BD20-40D60B266533}"/>
          </ac:spMkLst>
        </pc:spChg>
      </pc:sldChg>
      <pc:sldChg chg="del">
        <pc:chgData name="Parth" userId="45dc22c4-ca0b-4be7-ab5a-3ef74f0a344d" providerId="ADAL" clId="{0CF40446-FE81-4492-ABED-3CC701F9B8CA}" dt="2020-10-20T23:39:58.547" v="44" actId="2696"/>
        <pc:sldMkLst>
          <pc:docMk/>
          <pc:sldMk cId="1724769460" sldId="395"/>
        </pc:sldMkLst>
      </pc:sldChg>
      <pc:sldChg chg="modSp add">
        <pc:chgData name="Parth" userId="45dc22c4-ca0b-4be7-ab5a-3ef74f0a344d" providerId="ADAL" clId="{0CF40446-FE81-4492-ABED-3CC701F9B8CA}" dt="2020-10-27T23:17:20.580" v="4430" actId="20577"/>
        <pc:sldMkLst>
          <pc:docMk/>
          <pc:sldMk cId="2749217082" sldId="395"/>
        </pc:sldMkLst>
        <pc:spChg chg="mod">
          <ac:chgData name="Parth" userId="45dc22c4-ca0b-4be7-ab5a-3ef74f0a344d" providerId="ADAL" clId="{0CF40446-FE81-4492-ABED-3CC701F9B8CA}" dt="2020-10-27T23:17:20.580" v="4430" actId="20577"/>
          <ac:spMkLst>
            <pc:docMk/>
            <pc:sldMk cId="2749217082" sldId="395"/>
            <ac:spMk id="11" creationId="{0671FC2B-F30E-46A5-B08F-82F4EF641CCF}"/>
          </ac:spMkLst>
        </pc:spChg>
      </pc:sldChg>
      <pc:sldChg chg="modSp add del">
        <pc:chgData name="Parth" userId="45dc22c4-ca0b-4be7-ab5a-3ef74f0a344d" providerId="ADAL" clId="{0CF40446-FE81-4492-ABED-3CC701F9B8CA}" dt="2020-10-28T15:05:58.627" v="4888" actId="2696"/>
        <pc:sldMkLst>
          <pc:docMk/>
          <pc:sldMk cId="1097010384" sldId="396"/>
        </pc:sldMkLst>
        <pc:spChg chg="mod">
          <ac:chgData name="Parth" userId="45dc22c4-ca0b-4be7-ab5a-3ef74f0a344d" providerId="ADAL" clId="{0CF40446-FE81-4492-ABED-3CC701F9B8CA}" dt="2020-10-28T15:05:30.366" v="4881"/>
          <ac:spMkLst>
            <pc:docMk/>
            <pc:sldMk cId="1097010384" sldId="396"/>
            <ac:spMk id="12" creationId="{E64DE2CB-3DCC-402E-BC08-740ECC492640}"/>
          </ac:spMkLst>
        </pc:spChg>
      </pc:sldChg>
      <pc:sldChg chg="del">
        <pc:chgData name="Parth" userId="45dc22c4-ca0b-4be7-ab5a-3ef74f0a344d" providerId="ADAL" clId="{0CF40446-FE81-4492-ABED-3CC701F9B8CA}" dt="2020-10-20T23:39:58.651" v="45" actId="2696"/>
        <pc:sldMkLst>
          <pc:docMk/>
          <pc:sldMk cId="4126971106" sldId="396"/>
        </pc:sldMkLst>
      </pc:sldChg>
      <pc:sldChg chg="del">
        <pc:chgData name="Parth" userId="45dc22c4-ca0b-4be7-ab5a-3ef74f0a344d" providerId="ADAL" clId="{0CF40446-FE81-4492-ABED-3CC701F9B8CA}" dt="2020-10-20T23:39:58.701" v="46" actId="2696"/>
        <pc:sldMkLst>
          <pc:docMk/>
          <pc:sldMk cId="922573520" sldId="397"/>
        </pc:sldMkLst>
      </pc:sldChg>
      <pc:sldChg chg="modSp add">
        <pc:chgData name="Parth" userId="45dc22c4-ca0b-4be7-ab5a-3ef74f0a344d" providerId="ADAL" clId="{0CF40446-FE81-4492-ABED-3CC701F9B8CA}" dt="2020-10-28T15:05:49.851" v="4887" actId="15"/>
        <pc:sldMkLst>
          <pc:docMk/>
          <pc:sldMk cId="1734972210" sldId="397"/>
        </pc:sldMkLst>
        <pc:spChg chg="mod">
          <ac:chgData name="Parth" userId="45dc22c4-ca0b-4be7-ab5a-3ef74f0a344d" providerId="ADAL" clId="{0CF40446-FE81-4492-ABED-3CC701F9B8CA}" dt="2020-10-28T15:05:49.851" v="4887" actId="15"/>
          <ac:spMkLst>
            <pc:docMk/>
            <pc:sldMk cId="1734972210" sldId="397"/>
            <ac:spMk id="12" creationId="{E64DE2CB-3DCC-402E-BC08-740ECC492640}"/>
          </ac:spMkLst>
        </pc:spChg>
      </pc:sldChg>
      <pc:sldChg chg="modSp add">
        <pc:chgData name="Parth" userId="45dc22c4-ca0b-4be7-ab5a-3ef74f0a344d" providerId="ADAL" clId="{0CF40446-FE81-4492-ABED-3CC701F9B8CA}" dt="2020-10-28T15:06:56.544" v="4959" actId="20577"/>
        <pc:sldMkLst>
          <pc:docMk/>
          <pc:sldMk cId="326534266" sldId="398"/>
        </pc:sldMkLst>
        <pc:spChg chg="mod">
          <ac:chgData name="Parth" userId="45dc22c4-ca0b-4be7-ab5a-3ef74f0a344d" providerId="ADAL" clId="{0CF40446-FE81-4492-ABED-3CC701F9B8CA}" dt="2020-10-28T15:06:56.544" v="4959" actId="20577"/>
          <ac:spMkLst>
            <pc:docMk/>
            <pc:sldMk cId="326534266" sldId="398"/>
            <ac:spMk id="12" creationId="{E64DE2CB-3DCC-402E-BC08-740ECC492640}"/>
          </ac:spMkLst>
        </pc:spChg>
      </pc:sldChg>
      <pc:sldChg chg="del">
        <pc:chgData name="Parth" userId="45dc22c4-ca0b-4be7-ab5a-3ef74f0a344d" providerId="ADAL" clId="{0CF40446-FE81-4492-ABED-3CC701F9B8CA}" dt="2020-10-20T23:39:58.723" v="47" actId="2696"/>
        <pc:sldMkLst>
          <pc:docMk/>
          <pc:sldMk cId="2102488271" sldId="398"/>
        </pc:sldMkLst>
      </pc:sldChg>
      <pc:sldChg chg="addSp delSp modSp add mod modClrScheme chgLayout">
        <pc:chgData name="Parth" userId="45dc22c4-ca0b-4be7-ab5a-3ef74f0a344d" providerId="ADAL" clId="{0CF40446-FE81-4492-ABED-3CC701F9B8CA}" dt="2020-10-28T15:33:50.670" v="5694" actId="6549"/>
        <pc:sldMkLst>
          <pc:docMk/>
          <pc:sldMk cId="2776011857" sldId="399"/>
        </pc:sldMkLst>
        <pc:spChg chg="del">
          <ac:chgData name="Parth" userId="45dc22c4-ca0b-4be7-ab5a-3ef74f0a344d" providerId="ADAL" clId="{0CF40446-FE81-4492-ABED-3CC701F9B8CA}" dt="2020-10-28T15:18:53.172" v="4961" actId="26606"/>
          <ac:spMkLst>
            <pc:docMk/>
            <pc:sldMk cId="2776011857" sldId="399"/>
            <ac:spMk id="2" creationId="{5FD7F159-D057-4420-B596-6E9356799FE7}"/>
          </ac:spMkLst>
        </pc:spChg>
        <pc:spChg chg="del">
          <ac:chgData name="Parth" userId="45dc22c4-ca0b-4be7-ab5a-3ef74f0a344d" providerId="ADAL" clId="{0CF40446-FE81-4492-ABED-3CC701F9B8CA}" dt="2020-10-28T15:18:53.172" v="4961" actId="26606"/>
          <ac:spMkLst>
            <pc:docMk/>
            <pc:sldMk cId="2776011857" sldId="399"/>
            <ac:spMk id="3" creationId="{B0350A3C-CD26-45E7-AC2C-7EDE2F91F487}"/>
          </ac:spMkLst>
        </pc:spChg>
        <pc:spChg chg="del">
          <ac:chgData name="Parth" userId="45dc22c4-ca0b-4be7-ab5a-3ef74f0a344d" providerId="ADAL" clId="{0CF40446-FE81-4492-ABED-3CC701F9B8CA}" dt="2020-10-28T15:18:53.172" v="4961" actId="26606"/>
          <ac:spMkLst>
            <pc:docMk/>
            <pc:sldMk cId="2776011857" sldId="399"/>
            <ac:spMk id="4" creationId="{E5910D4A-35FB-4300-8A59-1004E794FF74}"/>
          </ac:spMkLst>
        </pc:spChg>
        <pc:spChg chg="del">
          <ac:chgData name="Parth" userId="45dc22c4-ca0b-4be7-ab5a-3ef74f0a344d" providerId="ADAL" clId="{0CF40446-FE81-4492-ABED-3CC701F9B8CA}" dt="2020-10-28T15:18:53.172" v="4961" actId="26606"/>
          <ac:spMkLst>
            <pc:docMk/>
            <pc:sldMk cId="2776011857" sldId="399"/>
            <ac:spMk id="5" creationId="{0DC6CC35-D502-4978-BE2C-03F2C3B04E1D}"/>
          </ac:spMkLst>
        </pc:spChg>
        <pc:spChg chg="mod">
          <ac:chgData name="Parth" userId="45dc22c4-ca0b-4be7-ab5a-3ef74f0a344d" providerId="ADAL" clId="{0CF40446-FE81-4492-ABED-3CC701F9B8CA}" dt="2020-10-28T15:18:53.172" v="4961" actId="26606"/>
          <ac:spMkLst>
            <pc:docMk/>
            <pc:sldMk cId="2776011857" sldId="399"/>
            <ac:spMk id="6" creationId="{C6A3354B-0C13-4535-ABD4-B64CD706D249}"/>
          </ac:spMkLst>
        </pc:spChg>
        <pc:spChg chg="add mod">
          <ac:chgData name="Parth" userId="45dc22c4-ca0b-4be7-ab5a-3ef74f0a344d" providerId="ADAL" clId="{0CF40446-FE81-4492-ABED-3CC701F9B8CA}" dt="2020-10-28T15:19:04.037" v="5010" actId="20577"/>
          <ac:spMkLst>
            <pc:docMk/>
            <pc:sldMk cId="2776011857" sldId="399"/>
            <ac:spMk id="11" creationId="{33341F44-51D9-4809-B9E3-57B77D8266A6}"/>
          </ac:spMkLst>
        </pc:spChg>
        <pc:spChg chg="add mod">
          <ac:chgData name="Parth" userId="45dc22c4-ca0b-4be7-ab5a-3ef74f0a344d" providerId="ADAL" clId="{0CF40446-FE81-4492-ABED-3CC701F9B8CA}" dt="2020-10-28T15:33:50.670" v="5694" actId="6549"/>
          <ac:spMkLst>
            <pc:docMk/>
            <pc:sldMk cId="2776011857" sldId="399"/>
            <ac:spMk id="13" creationId="{E8BBDD08-D30D-4557-B4E5-17FA2FBAA156}"/>
          </ac:spMkLst>
        </pc:spChg>
      </pc:sldChg>
      <pc:sldChg chg="modSp add modAnim">
        <pc:chgData name="Parth" userId="45dc22c4-ca0b-4be7-ab5a-3ef74f0a344d" providerId="ADAL" clId="{0CF40446-FE81-4492-ABED-3CC701F9B8CA}" dt="2020-10-28T15:22:59.901" v="5456"/>
        <pc:sldMkLst>
          <pc:docMk/>
          <pc:sldMk cId="2780606279" sldId="400"/>
        </pc:sldMkLst>
        <pc:spChg chg="mod">
          <ac:chgData name="Parth" userId="45dc22c4-ca0b-4be7-ab5a-3ef74f0a344d" providerId="ADAL" clId="{0CF40446-FE81-4492-ABED-3CC701F9B8CA}" dt="2020-10-28T15:21:31.795" v="5148" actId="20577"/>
          <ac:spMkLst>
            <pc:docMk/>
            <pc:sldMk cId="2780606279" sldId="400"/>
            <ac:spMk id="2" creationId="{7987AA40-4C07-461D-98B6-395C6634B555}"/>
          </ac:spMkLst>
        </pc:spChg>
        <pc:spChg chg="mod">
          <ac:chgData name="Parth" userId="45dc22c4-ca0b-4be7-ab5a-3ef74f0a344d" providerId="ADAL" clId="{0CF40446-FE81-4492-ABED-3CC701F9B8CA}" dt="2020-10-28T15:22:52.678" v="5455" actId="20577"/>
          <ac:spMkLst>
            <pc:docMk/>
            <pc:sldMk cId="2780606279" sldId="400"/>
            <ac:spMk id="3" creationId="{8C852665-787F-4D5E-8F6D-77F03B2524BF}"/>
          </ac:spMkLst>
        </pc:spChg>
      </pc:sldChg>
      <pc:sldChg chg="del">
        <pc:chgData name="Parth" userId="45dc22c4-ca0b-4be7-ab5a-3ef74f0a344d" providerId="ADAL" clId="{0CF40446-FE81-4492-ABED-3CC701F9B8CA}" dt="2020-10-20T23:39:58.820" v="48" actId="2696"/>
        <pc:sldMkLst>
          <pc:docMk/>
          <pc:sldMk cId="3556117068" sldId="400"/>
        </pc:sldMkLst>
      </pc:sldChg>
      <pc:sldChg chg="modSp add">
        <pc:chgData name="Parth" userId="45dc22c4-ca0b-4be7-ab5a-3ef74f0a344d" providerId="ADAL" clId="{0CF40446-FE81-4492-ABED-3CC701F9B8CA}" dt="2020-10-28T15:58:53.111" v="6859" actId="207"/>
        <pc:sldMkLst>
          <pc:docMk/>
          <pc:sldMk cId="1697940371" sldId="401"/>
        </pc:sldMkLst>
        <pc:spChg chg="mod">
          <ac:chgData name="Parth" userId="45dc22c4-ca0b-4be7-ab5a-3ef74f0a344d" providerId="ADAL" clId="{0CF40446-FE81-4492-ABED-3CC701F9B8CA}" dt="2020-10-28T15:35:42.694" v="5729" actId="20577"/>
          <ac:spMkLst>
            <pc:docMk/>
            <pc:sldMk cId="1697940371" sldId="401"/>
            <ac:spMk id="2" creationId="{7AACE0A4-85EF-4678-B2CA-11ED9CA68110}"/>
          </ac:spMkLst>
        </pc:spChg>
        <pc:spChg chg="mod">
          <ac:chgData name="Parth" userId="45dc22c4-ca0b-4be7-ab5a-3ef74f0a344d" providerId="ADAL" clId="{0CF40446-FE81-4492-ABED-3CC701F9B8CA}" dt="2020-10-28T15:58:53.111" v="6859" actId="207"/>
          <ac:spMkLst>
            <pc:docMk/>
            <pc:sldMk cId="1697940371" sldId="401"/>
            <ac:spMk id="3" creationId="{9066FF00-73A8-4CFF-85A3-C4037C67F611}"/>
          </ac:spMkLst>
        </pc:spChg>
      </pc:sldChg>
      <pc:sldChg chg="del">
        <pc:chgData name="Parth" userId="45dc22c4-ca0b-4be7-ab5a-3ef74f0a344d" providerId="ADAL" clId="{0CF40446-FE81-4492-ABED-3CC701F9B8CA}" dt="2020-10-20T23:39:58.975" v="50" actId="2696"/>
        <pc:sldMkLst>
          <pc:docMk/>
          <pc:sldMk cId="1017810180" sldId="402"/>
        </pc:sldMkLst>
      </pc:sldChg>
      <pc:sldChg chg="addSp delSp modSp add mod modClrScheme chgLayout">
        <pc:chgData name="Parth" userId="45dc22c4-ca0b-4be7-ab5a-3ef74f0a344d" providerId="ADAL" clId="{0CF40446-FE81-4492-ABED-3CC701F9B8CA}" dt="2020-10-28T15:53:20.083" v="6474" actId="20577"/>
        <pc:sldMkLst>
          <pc:docMk/>
          <pc:sldMk cId="3054830536" sldId="402"/>
        </pc:sldMkLst>
        <pc:spChg chg="mod">
          <ac:chgData name="Parth" userId="45dc22c4-ca0b-4be7-ab5a-3ef74f0a344d" providerId="ADAL" clId="{0CF40446-FE81-4492-ABED-3CC701F9B8CA}" dt="2020-10-28T15:46:06.924" v="6096" actId="26606"/>
          <ac:spMkLst>
            <pc:docMk/>
            <pc:sldMk cId="3054830536" sldId="402"/>
            <ac:spMk id="2" creationId="{E7385D98-537E-43A1-B351-9D0319EF83DC}"/>
          </ac:spMkLst>
        </pc:spChg>
        <pc:spChg chg="del">
          <ac:chgData name="Parth" userId="45dc22c4-ca0b-4be7-ab5a-3ef74f0a344d" providerId="ADAL" clId="{0CF40446-FE81-4492-ABED-3CC701F9B8CA}" dt="2020-10-28T15:46:06.924" v="6096" actId="26606"/>
          <ac:spMkLst>
            <pc:docMk/>
            <pc:sldMk cId="3054830536" sldId="402"/>
            <ac:spMk id="3" creationId="{2410F113-6234-4856-B71D-F7A7A62FEC86}"/>
          </ac:spMkLst>
        </pc:spChg>
        <pc:spChg chg="mod ord">
          <ac:chgData name="Parth" userId="45dc22c4-ca0b-4be7-ab5a-3ef74f0a344d" providerId="ADAL" clId="{0CF40446-FE81-4492-ABED-3CC701F9B8CA}" dt="2020-10-28T15:46:06.924" v="6096" actId="26606"/>
          <ac:spMkLst>
            <pc:docMk/>
            <pc:sldMk cId="3054830536" sldId="402"/>
            <ac:spMk id="4" creationId="{EB901CCD-EF82-4795-93FD-7B450E3F4F0B}"/>
          </ac:spMkLst>
        </pc:spChg>
        <pc:spChg chg="add mod ord">
          <ac:chgData name="Parth" userId="45dc22c4-ca0b-4be7-ab5a-3ef74f0a344d" providerId="ADAL" clId="{0CF40446-FE81-4492-ABED-3CC701F9B8CA}" dt="2020-10-28T15:50:14.853" v="6122" actId="167"/>
          <ac:spMkLst>
            <pc:docMk/>
            <pc:sldMk cId="3054830536" sldId="402"/>
            <ac:spMk id="9" creationId="{F38A6BF0-9EF6-4128-8E80-E7504919467D}"/>
          </ac:spMkLst>
        </pc:spChg>
        <pc:spChg chg="add mod">
          <ac:chgData name="Parth" userId="45dc22c4-ca0b-4be7-ab5a-3ef74f0a344d" providerId="ADAL" clId="{0CF40446-FE81-4492-ABED-3CC701F9B8CA}" dt="2020-10-28T15:53:20.083" v="6474" actId="20577"/>
          <ac:spMkLst>
            <pc:docMk/>
            <pc:sldMk cId="3054830536" sldId="402"/>
            <ac:spMk id="10" creationId="{2893BE72-11A4-4C39-ADE6-45962B97151E}"/>
          </ac:spMkLst>
        </pc:spChg>
        <pc:picChg chg="add del mod">
          <ac:chgData name="Parth" userId="45dc22c4-ca0b-4be7-ab5a-3ef74f0a344d" providerId="ADAL" clId="{0CF40446-FE81-4492-ABED-3CC701F9B8CA}" dt="2020-10-28T15:46:29.933" v="6099" actId="478"/>
          <ac:picMkLst>
            <pc:docMk/>
            <pc:sldMk cId="3054830536" sldId="402"/>
            <ac:picMk id="5" creationId="{D41C87F4-B4AF-46D3-ADB9-A4CC5A2BEBFE}"/>
          </ac:picMkLst>
        </pc:picChg>
        <pc:picChg chg="add mod">
          <ac:chgData name="Parth" userId="45dc22c4-ca0b-4be7-ab5a-3ef74f0a344d" providerId="ADAL" clId="{0CF40446-FE81-4492-ABED-3CC701F9B8CA}" dt="2020-10-28T15:47:48.892" v="6103" actId="1076"/>
          <ac:picMkLst>
            <pc:docMk/>
            <pc:sldMk cId="3054830536" sldId="402"/>
            <ac:picMk id="6" creationId="{EE5F5148-8772-4D27-A7B5-75638871672A}"/>
          </ac:picMkLst>
        </pc:picChg>
        <pc:picChg chg="add mod">
          <ac:chgData name="Parth" userId="45dc22c4-ca0b-4be7-ab5a-3ef74f0a344d" providerId="ADAL" clId="{0CF40446-FE81-4492-ABED-3CC701F9B8CA}" dt="2020-10-28T15:49:48.281" v="6118" actId="1076"/>
          <ac:picMkLst>
            <pc:docMk/>
            <pc:sldMk cId="3054830536" sldId="402"/>
            <ac:picMk id="7" creationId="{DEA7916B-E0D4-452B-83A4-A67ABFFAC13F}"/>
          </ac:picMkLst>
        </pc:picChg>
        <pc:picChg chg="add mod">
          <ac:chgData name="Parth" userId="45dc22c4-ca0b-4be7-ab5a-3ef74f0a344d" providerId="ADAL" clId="{0CF40446-FE81-4492-ABED-3CC701F9B8CA}" dt="2020-10-28T15:50:32.209" v="6125" actId="14100"/>
          <ac:picMkLst>
            <pc:docMk/>
            <pc:sldMk cId="3054830536" sldId="402"/>
            <ac:picMk id="8" creationId="{EB3E6A3E-85A9-4F7C-B392-3A230DC5D105}"/>
          </ac:picMkLst>
        </pc:picChg>
      </pc:sldChg>
      <pc:sldChg chg="del">
        <pc:chgData name="Parth" userId="45dc22c4-ca0b-4be7-ab5a-3ef74f0a344d" providerId="ADAL" clId="{0CF40446-FE81-4492-ABED-3CC701F9B8CA}" dt="2020-10-20T23:39:58.888" v="49" actId="2696"/>
        <pc:sldMkLst>
          <pc:docMk/>
          <pc:sldMk cId="286873584" sldId="403"/>
        </pc:sldMkLst>
      </pc:sldChg>
      <pc:sldChg chg="addSp delSp modSp add mod modClrScheme chgLayout">
        <pc:chgData name="Parth" userId="45dc22c4-ca0b-4be7-ab5a-3ef74f0a344d" providerId="ADAL" clId="{0CF40446-FE81-4492-ABED-3CC701F9B8CA}" dt="2020-10-28T15:59:10.266" v="6869" actId="20577"/>
        <pc:sldMkLst>
          <pc:docMk/>
          <pc:sldMk cId="1181470890" sldId="403"/>
        </pc:sldMkLst>
        <pc:spChg chg="del">
          <ac:chgData name="Parth" userId="45dc22c4-ca0b-4be7-ab5a-3ef74f0a344d" providerId="ADAL" clId="{0CF40446-FE81-4492-ABED-3CC701F9B8CA}" dt="2020-10-28T15:56:08.065" v="6476" actId="26606"/>
          <ac:spMkLst>
            <pc:docMk/>
            <pc:sldMk cId="1181470890" sldId="403"/>
            <ac:spMk id="2" creationId="{E4265CAD-3EF8-49CD-8529-7BC398B884DD}"/>
          </ac:spMkLst>
        </pc:spChg>
        <pc:spChg chg="del">
          <ac:chgData name="Parth" userId="45dc22c4-ca0b-4be7-ab5a-3ef74f0a344d" providerId="ADAL" clId="{0CF40446-FE81-4492-ABED-3CC701F9B8CA}" dt="2020-10-28T15:56:08.065" v="6476" actId="26606"/>
          <ac:spMkLst>
            <pc:docMk/>
            <pc:sldMk cId="1181470890" sldId="403"/>
            <ac:spMk id="3" creationId="{C5F76DF6-7E3F-4E32-8833-98B1B0838913}"/>
          </ac:spMkLst>
        </pc:spChg>
        <pc:spChg chg="del">
          <ac:chgData name="Parth" userId="45dc22c4-ca0b-4be7-ab5a-3ef74f0a344d" providerId="ADAL" clId="{0CF40446-FE81-4492-ABED-3CC701F9B8CA}" dt="2020-10-28T15:56:08.065" v="6476" actId="26606"/>
          <ac:spMkLst>
            <pc:docMk/>
            <pc:sldMk cId="1181470890" sldId="403"/>
            <ac:spMk id="4" creationId="{DB1CF319-BD07-4EB7-8262-598A76F5F021}"/>
          </ac:spMkLst>
        </pc:spChg>
        <pc:spChg chg="mod">
          <ac:chgData name="Parth" userId="45dc22c4-ca0b-4be7-ab5a-3ef74f0a344d" providerId="ADAL" clId="{0CF40446-FE81-4492-ABED-3CC701F9B8CA}" dt="2020-10-28T15:56:08.065" v="6476" actId="26606"/>
          <ac:spMkLst>
            <pc:docMk/>
            <pc:sldMk cId="1181470890" sldId="403"/>
            <ac:spMk id="5" creationId="{816F9A07-5C24-4980-8937-A3AC48D206AC}"/>
          </ac:spMkLst>
        </pc:spChg>
        <pc:spChg chg="add mod">
          <ac:chgData name="Parth" userId="45dc22c4-ca0b-4be7-ab5a-3ef74f0a344d" providerId="ADAL" clId="{0CF40446-FE81-4492-ABED-3CC701F9B8CA}" dt="2020-10-28T15:56:26.256" v="6503" actId="20577"/>
          <ac:spMkLst>
            <pc:docMk/>
            <pc:sldMk cId="1181470890" sldId="403"/>
            <ac:spMk id="10" creationId="{F572D730-31FB-43CE-A8D9-71D9F14CA674}"/>
          </ac:spMkLst>
        </pc:spChg>
        <pc:spChg chg="add mod">
          <ac:chgData name="Parth" userId="45dc22c4-ca0b-4be7-ab5a-3ef74f0a344d" providerId="ADAL" clId="{0CF40446-FE81-4492-ABED-3CC701F9B8CA}" dt="2020-10-28T15:59:10.266" v="6869" actId="20577"/>
          <ac:spMkLst>
            <pc:docMk/>
            <pc:sldMk cId="1181470890" sldId="403"/>
            <ac:spMk id="12" creationId="{A3DE0984-F560-44CE-BBD2-BA88EDD3310F}"/>
          </ac:spMkLst>
        </pc:spChg>
      </pc:sldChg>
      <pc:sldChg chg="del">
        <pc:chgData name="Parth" userId="45dc22c4-ca0b-4be7-ab5a-3ef74f0a344d" providerId="ADAL" clId="{0CF40446-FE81-4492-ABED-3CC701F9B8CA}" dt="2020-10-20T23:39:58.989" v="51" actId="2696"/>
        <pc:sldMkLst>
          <pc:docMk/>
          <pc:sldMk cId="3252883588" sldId="404"/>
        </pc:sldMkLst>
      </pc:sldChg>
      <pc:sldChg chg="addSp delSp modSp add">
        <pc:chgData name="Parth" userId="45dc22c4-ca0b-4be7-ab5a-3ef74f0a344d" providerId="ADAL" clId="{0CF40446-FE81-4492-ABED-3CC701F9B8CA}" dt="2020-10-28T16:00:58.429" v="6877" actId="14100"/>
        <pc:sldMkLst>
          <pc:docMk/>
          <pc:sldMk cId="4073423422" sldId="404"/>
        </pc:sldMkLst>
        <pc:spChg chg="mod">
          <ac:chgData name="Parth" userId="45dc22c4-ca0b-4be7-ab5a-3ef74f0a344d" providerId="ADAL" clId="{0CF40446-FE81-4492-ABED-3CC701F9B8CA}" dt="2020-10-28T15:57:12.861" v="6687"/>
          <ac:spMkLst>
            <pc:docMk/>
            <pc:sldMk cId="4073423422" sldId="404"/>
            <ac:spMk id="2" creationId="{AADC58A9-A011-49A5-BE27-8E54A4C80A9F}"/>
          </ac:spMkLst>
        </pc:spChg>
        <pc:spChg chg="del mod">
          <ac:chgData name="Parth" userId="45dc22c4-ca0b-4be7-ab5a-3ef74f0a344d" providerId="ADAL" clId="{0CF40446-FE81-4492-ABED-3CC701F9B8CA}" dt="2020-10-28T15:59:50.402" v="6871" actId="478"/>
          <ac:spMkLst>
            <pc:docMk/>
            <pc:sldMk cId="4073423422" sldId="404"/>
            <ac:spMk id="3" creationId="{973D2E8A-9563-495F-B1B9-C6B57705306D}"/>
          </ac:spMkLst>
        </pc:spChg>
        <pc:spChg chg="add del mod">
          <ac:chgData name="Parth" userId="45dc22c4-ca0b-4be7-ab5a-3ef74f0a344d" providerId="ADAL" clId="{0CF40446-FE81-4492-ABED-3CC701F9B8CA}" dt="2020-10-28T15:59:56.950" v="6872" actId="478"/>
          <ac:spMkLst>
            <pc:docMk/>
            <pc:sldMk cId="4073423422" sldId="404"/>
            <ac:spMk id="7" creationId="{12DA7E0B-9F2A-45D3-A605-C8CEB8E8671E}"/>
          </ac:spMkLst>
        </pc:spChg>
        <pc:picChg chg="add mod">
          <ac:chgData name="Parth" userId="45dc22c4-ca0b-4be7-ab5a-3ef74f0a344d" providerId="ADAL" clId="{0CF40446-FE81-4492-ABED-3CC701F9B8CA}" dt="2020-10-28T16:00:58.429" v="6877" actId="14100"/>
          <ac:picMkLst>
            <pc:docMk/>
            <pc:sldMk cId="4073423422" sldId="404"/>
            <ac:picMk id="5" creationId="{E3D43C4B-066E-4EC1-85B5-FA06C821C7D2}"/>
          </ac:picMkLst>
        </pc:picChg>
      </pc:sldChg>
      <pc:sldChg chg="del">
        <pc:chgData name="Parth" userId="45dc22c4-ca0b-4be7-ab5a-3ef74f0a344d" providerId="ADAL" clId="{0CF40446-FE81-4492-ABED-3CC701F9B8CA}" dt="2020-10-20T23:39:59.011" v="53" actId="2696"/>
        <pc:sldMkLst>
          <pc:docMk/>
          <pc:sldMk cId="1114282118" sldId="405"/>
        </pc:sldMkLst>
      </pc:sldChg>
      <pc:sldChg chg="del">
        <pc:chgData name="Parth" userId="45dc22c4-ca0b-4be7-ab5a-3ef74f0a344d" providerId="ADAL" clId="{0CF40446-FE81-4492-ABED-3CC701F9B8CA}" dt="2020-10-20T23:39:59.001" v="52" actId="2696"/>
        <pc:sldMkLst>
          <pc:docMk/>
          <pc:sldMk cId="677511103" sldId="406"/>
        </pc:sldMkLst>
      </pc:sldChg>
      <pc:sldChg chg="del">
        <pc:chgData name="Parth" userId="45dc22c4-ca0b-4be7-ab5a-3ef74f0a344d" providerId="ADAL" clId="{0CF40446-FE81-4492-ABED-3CC701F9B8CA}" dt="2020-10-20T23:39:59.017" v="54" actId="2696"/>
        <pc:sldMkLst>
          <pc:docMk/>
          <pc:sldMk cId="1745836318" sldId="408"/>
        </pc:sldMkLst>
      </pc:sldChg>
      <pc:sldChg chg="del">
        <pc:chgData name="Parth" userId="45dc22c4-ca0b-4be7-ab5a-3ef74f0a344d" providerId="ADAL" clId="{0CF40446-FE81-4492-ABED-3CC701F9B8CA}" dt="2020-10-20T23:39:59.023" v="55" actId="2696"/>
        <pc:sldMkLst>
          <pc:docMk/>
          <pc:sldMk cId="4115735838" sldId="409"/>
        </pc:sldMkLst>
      </pc:sldChg>
      <pc:sldChg chg="del">
        <pc:chgData name="Parth" userId="45dc22c4-ca0b-4be7-ab5a-3ef74f0a344d" providerId="ADAL" clId="{0CF40446-FE81-4492-ABED-3CC701F9B8CA}" dt="2020-10-20T23:39:59.031" v="56" actId="2696"/>
        <pc:sldMkLst>
          <pc:docMk/>
          <pc:sldMk cId="3024431956" sldId="410"/>
        </pc:sldMkLst>
      </pc:sldChg>
      <pc:sldChg chg="del">
        <pc:chgData name="Parth" userId="45dc22c4-ca0b-4be7-ab5a-3ef74f0a344d" providerId="ADAL" clId="{0CF40446-FE81-4492-ABED-3CC701F9B8CA}" dt="2020-10-20T23:39:59.036" v="57" actId="2696"/>
        <pc:sldMkLst>
          <pc:docMk/>
          <pc:sldMk cId="2909239950" sldId="411"/>
        </pc:sldMkLst>
      </pc:sldChg>
      <pc:sldChg chg="del">
        <pc:chgData name="Parth" userId="45dc22c4-ca0b-4be7-ab5a-3ef74f0a344d" providerId="ADAL" clId="{0CF40446-FE81-4492-ABED-3CC701F9B8CA}" dt="2020-10-20T23:39:59.043" v="58" actId="2696"/>
        <pc:sldMkLst>
          <pc:docMk/>
          <pc:sldMk cId="372033387" sldId="412"/>
        </pc:sldMkLst>
      </pc:sldChg>
      <pc:sldChg chg="del">
        <pc:chgData name="Parth" userId="45dc22c4-ca0b-4be7-ab5a-3ef74f0a344d" providerId="ADAL" clId="{0CF40446-FE81-4492-ABED-3CC701F9B8CA}" dt="2020-10-20T23:39:59.050" v="59" actId="2696"/>
        <pc:sldMkLst>
          <pc:docMk/>
          <pc:sldMk cId="2594369464" sldId="413"/>
        </pc:sldMkLst>
      </pc:sldChg>
      <pc:sldChg chg="del">
        <pc:chgData name="Parth" userId="45dc22c4-ca0b-4be7-ab5a-3ef74f0a344d" providerId="ADAL" clId="{0CF40446-FE81-4492-ABED-3CC701F9B8CA}" dt="2020-10-20T23:39:59.061" v="60" actId="2696"/>
        <pc:sldMkLst>
          <pc:docMk/>
          <pc:sldMk cId="3708080097" sldId="414"/>
        </pc:sldMkLst>
      </pc:sldChg>
      <pc:sldChg chg="del">
        <pc:chgData name="Parth" userId="45dc22c4-ca0b-4be7-ab5a-3ef74f0a344d" providerId="ADAL" clId="{0CF40446-FE81-4492-ABED-3CC701F9B8CA}" dt="2020-10-20T23:39:59.087" v="61" actId="2696"/>
        <pc:sldMkLst>
          <pc:docMk/>
          <pc:sldMk cId="937828165" sldId="415"/>
        </pc:sldMkLst>
      </pc:sldChg>
      <pc:sldChg chg="del">
        <pc:chgData name="Parth" userId="45dc22c4-ca0b-4be7-ab5a-3ef74f0a344d" providerId="ADAL" clId="{0CF40446-FE81-4492-ABED-3CC701F9B8CA}" dt="2020-10-20T23:39:59.195" v="62" actId="2696"/>
        <pc:sldMkLst>
          <pc:docMk/>
          <pc:sldMk cId="1761648470" sldId="416"/>
        </pc:sldMkLst>
      </pc:sldChg>
      <pc:sldChg chg="del">
        <pc:chgData name="Parth" userId="45dc22c4-ca0b-4be7-ab5a-3ef74f0a344d" providerId="ADAL" clId="{0CF40446-FE81-4492-ABED-3CC701F9B8CA}" dt="2020-10-20T23:39:59.352" v="63" actId="2696"/>
        <pc:sldMkLst>
          <pc:docMk/>
          <pc:sldMk cId="1834894072" sldId="417"/>
        </pc:sldMkLst>
      </pc:sldChg>
      <pc:sldChg chg="del">
        <pc:chgData name="Parth" userId="45dc22c4-ca0b-4be7-ab5a-3ef74f0a344d" providerId="ADAL" clId="{0CF40446-FE81-4492-ABED-3CC701F9B8CA}" dt="2020-10-20T23:39:59.477" v="64" actId="2696"/>
        <pc:sldMkLst>
          <pc:docMk/>
          <pc:sldMk cId="2172464361" sldId="418"/>
        </pc:sldMkLst>
      </pc:sldChg>
      <pc:sldChg chg="del">
        <pc:chgData name="Parth" userId="45dc22c4-ca0b-4be7-ab5a-3ef74f0a344d" providerId="ADAL" clId="{0CF40446-FE81-4492-ABED-3CC701F9B8CA}" dt="2020-10-20T23:39:59.492" v="65" actId="2696"/>
        <pc:sldMkLst>
          <pc:docMk/>
          <pc:sldMk cId="2619336067" sldId="419"/>
        </pc:sldMkLst>
      </pc:sldChg>
      <pc:sldChg chg="del">
        <pc:chgData name="Parth" userId="45dc22c4-ca0b-4be7-ab5a-3ef74f0a344d" providerId="ADAL" clId="{0CF40446-FE81-4492-ABED-3CC701F9B8CA}" dt="2020-10-20T23:39:59.508" v="66" actId="2696"/>
        <pc:sldMkLst>
          <pc:docMk/>
          <pc:sldMk cId="4268116251" sldId="420"/>
        </pc:sldMkLst>
      </pc:sldChg>
      <pc:sldChg chg="del">
        <pc:chgData name="Parth" userId="45dc22c4-ca0b-4be7-ab5a-3ef74f0a344d" providerId="ADAL" clId="{0CF40446-FE81-4492-ABED-3CC701F9B8CA}" dt="2020-10-20T23:39:59.508" v="67" actId="2696"/>
        <pc:sldMkLst>
          <pc:docMk/>
          <pc:sldMk cId="2480651076" sldId="421"/>
        </pc:sldMkLst>
      </pc:sldChg>
      <pc:sldChg chg="del">
        <pc:chgData name="Parth" userId="45dc22c4-ca0b-4be7-ab5a-3ef74f0a344d" providerId="ADAL" clId="{0CF40446-FE81-4492-ABED-3CC701F9B8CA}" dt="2020-10-20T23:39:59.539" v="68" actId="2696"/>
        <pc:sldMkLst>
          <pc:docMk/>
          <pc:sldMk cId="2559012141" sldId="422"/>
        </pc:sldMkLst>
      </pc:sldChg>
      <pc:sldChg chg="del">
        <pc:chgData name="Parth" userId="45dc22c4-ca0b-4be7-ab5a-3ef74f0a344d" providerId="ADAL" clId="{0CF40446-FE81-4492-ABED-3CC701F9B8CA}" dt="2020-10-20T23:39:59.648" v="70" actId="2696"/>
        <pc:sldMkLst>
          <pc:docMk/>
          <pc:sldMk cId="2862721239" sldId="423"/>
        </pc:sldMkLst>
      </pc:sldChg>
      <pc:sldChg chg="del">
        <pc:chgData name="Parth" userId="45dc22c4-ca0b-4be7-ab5a-3ef74f0a344d" providerId="ADAL" clId="{0CF40446-FE81-4492-ABED-3CC701F9B8CA}" dt="2020-10-20T23:39:59.633" v="69" actId="2696"/>
        <pc:sldMkLst>
          <pc:docMk/>
          <pc:sldMk cId="243386176" sldId="424"/>
        </pc:sldMkLst>
      </pc:sldChg>
      <pc:sldChg chg="del">
        <pc:chgData name="Parth" userId="45dc22c4-ca0b-4be7-ab5a-3ef74f0a344d" providerId="ADAL" clId="{0CF40446-FE81-4492-ABED-3CC701F9B8CA}" dt="2020-10-20T23:39:59.695" v="71" actId="2696"/>
        <pc:sldMkLst>
          <pc:docMk/>
          <pc:sldMk cId="674551787" sldId="426"/>
        </pc:sldMkLst>
      </pc:sldChg>
      <pc:sldChg chg="del">
        <pc:chgData name="Parth" userId="45dc22c4-ca0b-4be7-ab5a-3ef74f0a344d" providerId="ADAL" clId="{0CF40446-FE81-4492-ABED-3CC701F9B8CA}" dt="2020-10-20T23:39:59.711" v="72" actId="2696"/>
        <pc:sldMkLst>
          <pc:docMk/>
          <pc:sldMk cId="3806741621" sldId="427"/>
        </pc:sldMkLst>
      </pc:sldChg>
      <pc:sldChg chg="del">
        <pc:chgData name="Parth" userId="45dc22c4-ca0b-4be7-ab5a-3ef74f0a344d" providerId="ADAL" clId="{0CF40446-FE81-4492-ABED-3CC701F9B8CA}" dt="2020-10-20T23:39:59.805" v="73" actId="2696"/>
        <pc:sldMkLst>
          <pc:docMk/>
          <pc:sldMk cId="871164248" sldId="428"/>
        </pc:sldMkLst>
      </pc:sldChg>
      <pc:sldChg chg="del">
        <pc:chgData name="Parth" userId="45dc22c4-ca0b-4be7-ab5a-3ef74f0a344d" providerId="ADAL" clId="{0CF40446-FE81-4492-ABED-3CC701F9B8CA}" dt="2020-10-20T23:39:59.852" v="74" actId="2696"/>
        <pc:sldMkLst>
          <pc:docMk/>
          <pc:sldMk cId="3587571316" sldId="429"/>
        </pc:sldMkLst>
      </pc:sldChg>
    </pc:docChg>
  </pc:docChgLst>
  <pc:docChgLst>
    <pc:chgData name="Parth" userId="45dc22c4-ca0b-4be7-ab5a-3ef74f0a344d" providerId="ADAL" clId="{7A30F863-7996-44B5-A42B-6C7DD9873174}"/>
    <pc:docChg chg="undo custSel mod addSld delSld modSld sldOrd">
      <pc:chgData name="Parth" userId="45dc22c4-ca0b-4be7-ab5a-3ef74f0a344d" providerId="ADAL" clId="{7A30F863-7996-44B5-A42B-6C7DD9873174}" dt="2020-09-30T16:23:43.549" v="13187" actId="2696"/>
      <pc:docMkLst>
        <pc:docMk/>
      </pc:docMkLst>
      <pc:sldChg chg="modSp">
        <pc:chgData name="Parth" userId="45dc22c4-ca0b-4be7-ab5a-3ef74f0a344d" providerId="ADAL" clId="{7A30F863-7996-44B5-A42B-6C7DD9873174}" dt="2020-09-07T04:31:25.308" v="23" actId="20577"/>
        <pc:sldMkLst>
          <pc:docMk/>
          <pc:sldMk cId="679882661" sldId="367"/>
        </pc:sldMkLst>
        <pc:spChg chg="mod">
          <ac:chgData name="Parth" userId="45dc22c4-ca0b-4be7-ab5a-3ef74f0a344d" providerId="ADAL" clId="{7A30F863-7996-44B5-A42B-6C7DD9873174}" dt="2020-09-07T04:31:25.308" v="23" actId="20577"/>
          <ac:spMkLst>
            <pc:docMk/>
            <pc:sldMk cId="679882661" sldId="367"/>
            <ac:spMk id="5" creationId="{00000000-0000-0000-0000-000000000000}"/>
          </ac:spMkLst>
        </pc:spChg>
      </pc:sldChg>
      <pc:sldChg chg="modSp">
        <pc:chgData name="Parth" userId="45dc22c4-ca0b-4be7-ab5a-3ef74f0a344d" providerId="ADAL" clId="{7A30F863-7996-44B5-A42B-6C7DD9873174}" dt="2020-09-07T04:37:59.612" v="233" actId="20577"/>
        <pc:sldMkLst>
          <pc:docMk/>
          <pc:sldMk cId="2537120426" sldId="369"/>
        </pc:sldMkLst>
        <pc:spChg chg="mod">
          <ac:chgData name="Parth" userId="45dc22c4-ca0b-4be7-ab5a-3ef74f0a344d" providerId="ADAL" clId="{7A30F863-7996-44B5-A42B-6C7DD9873174}" dt="2020-09-07T04:33:32.369" v="75" actId="20577"/>
          <ac:spMkLst>
            <pc:docMk/>
            <pc:sldMk cId="2537120426" sldId="369"/>
            <ac:spMk id="2" creationId="{483E4C22-C0DD-4934-9762-4A4E03865531}"/>
          </ac:spMkLst>
        </pc:spChg>
        <pc:spChg chg="mod">
          <ac:chgData name="Parth" userId="45dc22c4-ca0b-4be7-ab5a-3ef74f0a344d" providerId="ADAL" clId="{7A30F863-7996-44B5-A42B-6C7DD9873174}" dt="2020-09-07T04:37:59.612" v="233" actId="20577"/>
          <ac:spMkLst>
            <pc:docMk/>
            <pc:sldMk cId="2537120426" sldId="369"/>
            <ac:spMk id="3" creationId="{749F716E-8415-4E35-B52C-7FFC9D757050}"/>
          </ac:spMkLst>
        </pc:spChg>
      </pc:sldChg>
      <pc:sldChg chg="addSp modSp add">
        <pc:chgData name="Parth" userId="45dc22c4-ca0b-4be7-ab5a-3ef74f0a344d" providerId="ADAL" clId="{7A30F863-7996-44B5-A42B-6C7DD9873174}" dt="2020-09-13T23:34:51.619" v="2500" actId="2085"/>
        <pc:sldMkLst>
          <pc:docMk/>
          <pc:sldMk cId="72924638" sldId="370"/>
        </pc:sldMkLst>
        <pc:spChg chg="mod">
          <ac:chgData name="Parth" userId="45dc22c4-ca0b-4be7-ab5a-3ef74f0a344d" providerId="ADAL" clId="{7A30F863-7996-44B5-A42B-6C7DD9873174}" dt="2020-09-07T04:39:55.011" v="260" actId="20577"/>
          <ac:spMkLst>
            <pc:docMk/>
            <pc:sldMk cId="72924638" sldId="370"/>
            <ac:spMk id="2" creationId="{959E022B-E588-4AB7-97D7-27218B70FD08}"/>
          </ac:spMkLst>
        </pc:spChg>
        <pc:spChg chg="add mod">
          <ac:chgData name="Parth" userId="45dc22c4-ca0b-4be7-ab5a-3ef74f0a344d" providerId="ADAL" clId="{7A30F863-7996-44B5-A42B-6C7DD9873174}" dt="2020-09-13T23:34:51.619" v="2500" actId="2085"/>
          <ac:spMkLst>
            <pc:docMk/>
            <pc:sldMk cId="72924638" sldId="370"/>
            <ac:spMk id="6" creationId="{55D33045-5704-4C2A-9794-DFA95F679A2C}"/>
          </ac:spMkLst>
        </pc:spChg>
        <pc:picChg chg="add mod">
          <ac:chgData name="Parth" userId="45dc22c4-ca0b-4be7-ab5a-3ef74f0a344d" providerId="ADAL" clId="{7A30F863-7996-44B5-A42B-6C7DD9873174}" dt="2020-09-07T04:39:44.819" v="240" actId="1076"/>
          <ac:picMkLst>
            <pc:docMk/>
            <pc:sldMk cId="72924638" sldId="370"/>
            <ac:picMk id="5" creationId="{6B69F8D5-2EE1-4B35-A0F2-130A30DE36AB}"/>
          </ac:picMkLst>
        </pc:picChg>
      </pc:sldChg>
      <pc:sldChg chg="del">
        <pc:chgData name="Parth" userId="45dc22c4-ca0b-4be7-ab5a-3ef74f0a344d" providerId="ADAL" clId="{7A30F863-7996-44B5-A42B-6C7DD9873174}" dt="2020-09-07T04:33:23.867" v="24" actId="2696"/>
        <pc:sldMkLst>
          <pc:docMk/>
          <pc:sldMk cId="1012396569" sldId="370"/>
        </pc:sldMkLst>
      </pc:sldChg>
      <pc:sldChg chg="del">
        <pc:chgData name="Parth" userId="45dc22c4-ca0b-4be7-ab5a-3ef74f0a344d" providerId="ADAL" clId="{7A30F863-7996-44B5-A42B-6C7DD9873174}" dt="2020-09-07T04:33:23.881" v="25" actId="2696"/>
        <pc:sldMkLst>
          <pc:docMk/>
          <pc:sldMk cId="1991266323" sldId="371"/>
        </pc:sldMkLst>
      </pc:sldChg>
      <pc:sldChg chg="addSp modSp add">
        <pc:chgData name="Parth" userId="45dc22c4-ca0b-4be7-ab5a-3ef74f0a344d" providerId="ADAL" clId="{7A30F863-7996-44B5-A42B-6C7DD9873174}" dt="2020-09-07T04:42:50.523" v="524" actId="20577"/>
        <pc:sldMkLst>
          <pc:docMk/>
          <pc:sldMk cId="2266075445" sldId="371"/>
        </pc:sldMkLst>
        <pc:spChg chg="mod">
          <ac:chgData name="Parth" userId="45dc22c4-ca0b-4be7-ab5a-3ef74f0a344d" providerId="ADAL" clId="{7A30F863-7996-44B5-A42B-6C7DD9873174}" dt="2020-09-07T04:40:07.739" v="278" actId="20577"/>
          <ac:spMkLst>
            <pc:docMk/>
            <pc:sldMk cId="2266075445" sldId="371"/>
            <ac:spMk id="2" creationId="{AC872C93-D826-497C-B8A2-01D390A2A74C}"/>
          </ac:spMkLst>
        </pc:spChg>
        <pc:spChg chg="mod">
          <ac:chgData name="Parth" userId="45dc22c4-ca0b-4be7-ab5a-3ef74f0a344d" providerId="ADAL" clId="{7A30F863-7996-44B5-A42B-6C7DD9873174}" dt="2020-09-07T04:42:50.523" v="524" actId="20577"/>
          <ac:spMkLst>
            <pc:docMk/>
            <pc:sldMk cId="2266075445" sldId="371"/>
            <ac:spMk id="3" creationId="{925D68B7-60B5-4013-B0AA-D9904FDBF52A}"/>
          </ac:spMkLst>
        </pc:spChg>
        <pc:picChg chg="add mod">
          <ac:chgData name="Parth" userId="45dc22c4-ca0b-4be7-ab5a-3ef74f0a344d" providerId="ADAL" clId="{7A30F863-7996-44B5-A42B-6C7DD9873174}" dt="2020-09-07T04:41:32.685" v="415" actId="1076"/>
          <ac:picMkLst>
            <pc:docMk/>
            <pc:sldMk cId="2266075445" sldId="371"/>
            <ac:picMk id="5" creationId="{2E714E25-37EA-497F-9EE1-FBAEC921C7BE}"/>
          </ac:picMkLst>
        </pc:picChg>
      </pc:sldChg>
      <pc:sldChg chg="del">
        <pc:chgData name="Parth" userId="45dc22c4-ca0b-4be7-ab5a-3ef74f0a344d" providerId="ADAL" clId="{7A30F863-7996-44B5-A42B-6C7DD9873174}" dt="2020-09-07T04:33:23.890" v="26" actId="2696"/>
        <pc:sldMkLst>
          <pc:docMk/>
          <pc:sldMk cId="1871040391" sldId="372"/>
        </pc:sldMkLst>
      </pc:sldChg>
      <pc:sldChg chg="modSp add modNotesTx">
        <pc:chgData name="Parth" userId="45dc22c4-ca0b-4be7-ab5a-3ef74f0a344d" providerId="ADAL" clId="{7A30F863-7996-44B5-A42B-6C7DD9873174}" dt="2020-09-07T04:50:57.332" v="1126" actId="20577"/>
        <pc:sldMkLst>
          <pc:docMk/>
          <pc:sldMk cId="1923891490" sldId="372"/>
        </pc:sldMkLst>
        <pc:spChg chg="mod">
          <ac:chgData name="Parth" userId="45dc22c4-ca0b-4be7-ab5a-3ef74f0a344d" providerId="ADAL" clId="{7A30F863-7996-44B5-A42B-6C7DD9873174}" dt="2020-09-07T04:43:09.878" v="543" actId="20577"/>
          <ac:spMkLst>
            <pc:docMk/>
            <pc:sldMk cId="1923891490" sldId="372"/>
            <ac:spMk id="2" creationId="{AC872C93-D826-497C-B8A2-01D390A2A74C}"/>
          </ac:spMkLst>
        </pc:spChg>
        <pc:spChg chg="mod">
          <ac:chgData name="Parth" userId="45dc22c4-ca0b-4be7-ab5a-3ef74f0a344d" providerId="ADAL" clId="{7A30F863-7996-44B5-A42B-6C7DD9873174}" dt="2020-09-07T04:46:12.686" v="847" actId="207"/>
          <ac:spMkLst>
            <pc:docMk/>
            <pc:sldMk cId="1923891490" sldId="372"/>
            <ac:spMk id="3" creationId="{925D68B7-60B5-4013-B0AA-D9904FDBF52A}"/>
          </ac:spMkLst>
        </pc:spChg>
        <pc:picChg chg="mod">
          <ac:chgData name="Parth" userId="45dc22c4-ca0b-4be7-ab5a-3ef74f0a344d" providerId="ADAL" clId="{7A30F863-7996-44B5-A42B-6C7DD9873174}" dt="2020-09-07T04:43:15.695" v="546" actId="1076"/>
          <ac:picMkLst>
            <pc:docMk/>
            <pc:sldMk cId="1923891490" sldId="372"/>
            <ac:picMk id="5" creationId="{2E714E25-37EA-497F-9EE1-FBAEC921C7BE}"/>
          </ac:picMkLst>
        </pc:picChg>
      </pc:sldChg>
      <pc:sldChg chg="del">
        <pc:chgData name="Parth" userId="45dc22c4-ca0b-4be7-ab5a-3ef74f0a344d" providerId="ADAL" clId="{7A30F863-7996-44B5-A42B-6C7DD9873174}" dt="2020-09-07T04:33:23.897" v="27" actId="2696"/>
        <pc:sldMkLst>
          <pc:docMk/>
          <pc:sldMk cId="1003303832" sldId="373"/>
        </pc:sldMkLst>
      </pc:sldChg>
      <pc:sldChg chg="addSp delSp modSp add modAnim">
        <pc:chgData name="Parth" userId="45dc22c4-ca0b-4be7-ab5a-3ef74f0a344d" providerId="ADAL" clId="{7A30F863-7996-44B5-A42B-6C7DD9873174}" dt="2020-09-07T04:52:30.906" v="1238" actId="20577"/>
        <pc:sldMkLst>
          <pc:docMk/>
          <pc:sldMk cId="1352607704" sldId="373"/>
        </pc:sldMkLst>
        <pc:spChg chg="mod">
          <ac:chgData name="Parth" userId="45dc22c4-ca0b-4be7-ab5a-3ef74f0a344d" providerId="ADAL" clId="{7A30F863-7996-44B5-A42B-6C7DD9873174}" dt="2020-09-07T04:47:35.894" v="855"/>
          <ac:spMkLst>
            <pc:docMk/>
            <pc:sldMk cId="1352607704" sldId="373"/>
            <ac:spMk id="2" creationId="{AC872C93-D826-497C-B8A2-01D390A2A74C}"/>
          </ac:spMkLst>
        </pc:spChg>
        <pc:spChg chg="mod">
          <ac:chgData name="Parth" userId="45dc22c4-ca0b-4be7-ab5a-3ef74f0a344d" providerId="ADAL" clId="{7A30F863-7996-44B5-A42B-6C7DD9873174}" dt="2020-09-07T04:52:30.906" v="1238" actId="20577"/>
          <ac:spMkLst>
            <pc:docMk/>
            <pc:sldMk cId="1352607704" sldId="373"/>
            <ac:spMk id="3" creationId="{925D68B7-60B5-4013-B0AA-D9904FDBF52A}"/>
          </ac:spMkLst>
        </pc:spChg>
        <pc:spChg chg="add mod">
          <ac:chgData name="Parth" userId="45dc22c4-ca0b-4be7-ab5a-3ef74f0a344d" providerId="ADAL" clId="{7A30F863-7996-44B5-A42B-6C7DD9873174}" dt="2020-09-07T04:48:27.670" v="868" actId="403"/>
          <ac:spMkLst>
            <pc:docMk/>
            <pc:sldMk cId="1352607704" sldId="373"/>
            <ac:spMk id="6" creationId="{F53DBDA5-2BA9-45F8-95B3-92EBED8209B5}"/>
          </ac:spMkLst>
        </pc:spChg>
        <pc:spChg chg="add mod">
          <ac:chgData name="Parth" userId="45dc22c4-ca0b-4be7-ab5a-3ef74f0a344d" providerId="ADAL" clId="{7A30F863-7996-44B5-A42B-6C7DD9873174}" dt="2020-09-07T04:48:36.294" v="875" actId="20577"/>
          <ac:spMkLst>
            <pc:docMk/>
            <pc:sldMk cId="1352607704" sldId="373"/>
            <ac:spMk id="8" creationId="{A6B651B8-131C-42AC-AA16-F493BE472DAE}"/>
          </ac:spMkLst>
        </pc:spChg>
        <pc:spChg chg="add mod">
          <ac:chgData name="Parth" userId="45dc22c4-ca0b-4be7-ab5a-3ef74f0a344d" providerId="ADAL" clId="{7A30F863-7996-44B5-A42B-6C7DD9873174}" dt="2020-09-07T04:48:46.515" v="886" actId="20577"/>
          <ac:spMkLst>
            <pc:docMk/>
            <pc:sldMk cId="1352607704" sldId="373"/>
            <ac:spMk id="9" creationId="{010CF3EC-00C1-4C3B-9B65-F8EAE39E33D6}"/>
          </ac:spMkLst>
        </pc:spChg>
        <pc:picChg chg="del">
          <ac:chgData name="Parth" userId="45dc22c4-ca0b-4be7-ab5a-3ef74f0a344d" providerId="ADAL" clId="{7A30F863-7996-44B5-A42B-6C7DD9873174}" dt="2020-09-07T04:46:39.988" v="853" actId="478"/>
          <ac:picMkLst>
            <pc:docMk/>
            <pc:sldMk cId="1352607704" sldId="373"/>
            <ac:picMk id="5" creationId="{2E714E25-37EA-497F-9EE1-FBAEC921C7BE}"/>
          </ac:picMkLst>
        </pc:picChg>
        <pc:picChg chg="add mod">
          <ac:chgData name="Parth" userId="45dc22c4-ca0b-4be7-ab5a-3ef74f0a344d" providerId="ADAL" clId="{7A30F863-7996-44B5-A42B-6C7DD9873174}" dt="2020-09-07T04:48:31.450" v="871" actId="1076"/>
          <ac:picMkLst>
            <pc:docMk/>
            <pc:sldMk cId="1352607704" sldId="373"/>
            <ac:picMk id="1026" creationId="{E6214557-B00E-401A-997A-8354E0D7DF70}"/>
          </ac:picMkLst>
        </pc:picChg>
      </pc:sldChg>
      <pc:sldChg chg="addSp delSp modSp add">
        <pc:chgData name="Parth" userId="45dc22c4-ca0b-4be7-ab5a-3ef74f0a344d" providerId="ADAL" clId="{7A30F863-7996-44B5-A42B-6C7DD9873174}" dt="2020-09-07T04:55:45.069" v="1449" actId="1076"/>
        <pc:sldMkLst>
          <pc:docMk/>
          <pc:sldMk cId="2998535617" sldId="374"/>
        </pc:sldMkLst>
        <pc:spChg chg="mod">
          <ac:chgData name="Parth" userId="45dc22c4-ca0b-4be7-ab5a-3ef74f0a344d" providerId="ADAL" clId="{7A30F863-7996-44B5-A42B-6C7DD9873174}" dt="2020-09-07T04:52:45.022" v="1266" actId="20577"/>
          <ac:spMkLst>
            <pc:docMk/>
            <pc:sldMk cId="2998535617" sldId="374"/>
            <ac:spMk id="2" creationId="{4D985935-5FFC-4AD6-BAC1-89C406D52770}"/>
          </ac:spMkLst>
        </pc:spChg>
        <pc:spChg chg="mod">
          <ac:chgData name="Parth" userId="45dc22c4-ca0b-4be7-ab5a-3ef74f0a344d" providerId="ADAL" clId="{7A30F863-7996-44B5-A42B-6C7DD9873174}" dt="2020-09-07T04:54:51.562" v="1436" actId="20577"/>
          <ac:spMkLst>
            <pc:docMk/>
            <pc:sldMk cId="2998535617" sldId="374"/>
            <ac:spMk id="3" creationId="{31A7647B-3D1D-4D18-8378-B5BA44F74C26}"/>
          </ac:spMkLst>
        </pc:spChg>
        <pc:picChg chg="add mod">
          <ac:chgData name="Parth" userId="45dc22c4-ca0b-4be7-ab5a-3ef74f0a344d" providerId="ADAL" clId="{7A30F863-7996-44B5-A42B-6C7DD9873174}" dt="2020-09-07T04:55:45.069" v="1449" actId="1076"/>
          <ac:picMkLst>
            <pc:docMk/>
            <pc:sldMk cId="2998535617" sldId="374"/>
            <ac:picMk id="5" creationId="{3DAC0081-FF5A-46B1-ACD2-F16E5F375A68}"/>
          </ac:picMkLst>
        </pc:picChg>
        <pc:picChg chg="add del mod">
          <ac:chgData name="Parth" userId="45dc22c4-ca0b-4be7-ab5a-3ef74f0a344d" providerId="ADAL" clId="{7A30F863-7996-44B5-A42B-6C7DD9873174}" dt="2020-09-07T04:55:27.973" v="1446" actId="478"/>
          <ac:picMkLst>
            <pc:docMk/>
            <pc:sldMk cId="2998535617" sldId="374"/>
            <ac:picMk id="6" creationId="{BF7DBEEB-F077-45AA-B06C-3F8F914352ED}"/>
          </ac:picMkLst>
        </pc:picChg>
      </pc:sldChg>
      <pc:sldChg chg="del">
        <pc:chgData name="Parth" userId="45dc22c4-ca0b-4be7-ab5a-3ef74f0a344d" providerId="ADAL" clId="{7A30F863-7996-44B5-A42B-6C7DD9873174}" dt="2020-09-07T04:33:25.021" v="39" actId="2696"/>
        <pc:sldMkLst>
          <pc:docMk/>
          <pc:sldMk cId="3405597385" sldId="374"/>
        </pc:sldMkLst>
      </pc:sldChg>
      <pc:sldChg chg="addSp delSp modSp add mod modClrScheme chgLayout modNotesTx">
        <pc:chgData name="Parth" userId="45dc22c4-ca0b-4be7-ab5a-3ef74f0a344d" providerId="ADAL" clId="{7A30F863-7996-44B5-A42B-6C7DD9873174}" dt="2020-09-16T16:56:55.515" v="5241" actId="14734"/>
        <pc:sldMkLst>
          <pc:docMk/>
          <pc:sldMk cId="58657797" sldId="375"/>
        </pc:sldMkLst>
        <pc:spChg chg="mod">
          <ac:chgData name="Parth" userId="45dc22c4-ca0b-4be7-ab5a-3ef74f0a344d" providerId="ADAL" clId="{7A30F863-7996-44B5-A42B-6C7DD9873174}" dt="2020-09-09T15:40:11.830" v="1572" actId="20577"/>
          <ac:spMkLst>
            <pc:docMk/>
            <pc:sldMk cId="58657797" sldId="375"/>
            <ac:spMk id="2" creationId="{ABA3314C-89E9-4DC6-B3F0-EBBF54BD5E20}"/>
          </ac:spMkLst>
        </pc:spChg>
        <pc:spChg chg="mod">
          <ac:chgData name="Parth" userId="45dc22c4-ca0b-4be7-ab5a-3ef74f0a344d" providerId="ADAL" clId="{7A30F863-7996-44B5-A42B-6C7DD9873174}" dt="2020-09-09T15:50:59.502" v="1666" actId="404"/>
          <ac:spMkLst>
            <pc:docMk/>
            <pc:sldMk cId="58657797" sldId="375"/>
            <ac:spMk id="3" creationId="{D5C28627-EC1B-4EFB-8EC0-C92C0F55D1CD}"/>
          </ac:spMkLst>
        </pc:spChg>
        <pc:spChg chg="mod ord">
          <ac:chgData name="Parth" userId="45dc22c4-ca0b-4be7-ab5a-3ef74f0a344d" providerId="ADAL" clId="{7A30F863-7996-44B5-A42B-6C7DD9873174}" dt="2020-09-09T15:39:58.835" v="1559" actId="26606"/>
          <ac:spMkLst>
            <pc:docMk/>
            <pc:sldMk cId="58657797" sldId="375"/>
            <ac:spMk id="4" creationId="{F19818B0-4C29-4461-9EEE-BE76196F65E3}"/>
          </ac:spMkLst>
        </pc:spChg>
        <pc:spChg chg="add mod">
          <ac:chgData name="Parth" userId="45dc22c4-ca0b-4be7-ab5a-3ef74f0a344d" providerId="ADAL" clId="{7A30F863-7996-44B5-A42B-6C7DD9873174}" dt="2020-09-09T15:50:14.149" v="1665" actId="1076"/>
          <ac:spMkLst>
            <pc:docMk/>
            <pc:sldMk cId="58657797" sldId="375"/>
            <ac:spMk id="10" creationId="{977848FF-4045-4092-B5AD-79FD925203F0}"/>
          </ac:spMkLst>
        </pc:spChg>
        <pc:graphicFrameChg chg="add del mod modGraphic">
          <ac:chgData name="Parth" userId="45dc22c4-ca0b-4be7-ab5a-3ef74f0a344d" providerId="ADAL" clId="{7A30F863-7996-44B5-A42B-6C7DD9873174}" dt="2020-09-09T15:46:39.892" v="1597" actId="478"/>
          <ac:graphicFrameMkLst>
            <pc:docMk/>
            <pc:sldMk cId="58657797" sldId="375"/>
            <ac:graphicFrameMk id="6" creationId="{07E433D6-268D-455E-B3AE-9615973F9712}"/>
          </ac:graphicFrameMkLst>
        </pc:graphicFrameChg>
        <pc:graphicFrameChg chg="add mod modGraphic">
          <ac:chgData name="Parth" userId="45dc22c4-ca0b-4be7-ab5a-3ef74f0a344d" providerId="ADAL" clId="{7A30F863-7996-44B5-A42B-6C7DD9873174}" dt="2020-09-16T16:56:55.515" v="5241" actId="14734"/>
          <ac:graphicFrameMkLst>
            <pc:docMk/>
            <pc:sldMk cId="58657797" sldId="375"/>
            <ac:graphicFrameMk id="8" creationId="{07ECCFCE-6B99-4B8C-A3C7-B0CC4032E20E}"/>
          </ac:graphicFrameMkLst>
        </pc:graphicFrameChg>
        <pc:picChg chg="add mod">
          <ac:chgData name="Parth" userId="45dc22c4-ca0b-4be7-ab5a-3ef74f0a344d" providerId="ADAL" clId="{7A30F863-7996-44B5-A42B-6C7DD9873174}" dt="2020-09-09T15:40:28.822" v="1578" actId="1076"/>
          <ac:picMkLst>
            <pc:docMk/>
            <pc:sldMk cId="58657797" sldId="375"/>
            <ac:picMk id="5" creationId="{6AAEEB5F-57D6-4CEE-9243-383470E515A0}"/>
          </ac:picMkLst>
        </pc:picChg>
      </pc:sldChg>
      <pc:sldChg chg="modSp add modAnim">
        <pc:chgData name="Parth" userId="45dc22c4-ca0b-4be7-ab5a-3ef74f0a344d" providerId="ADAL" clId="{7A30F863-7996-44B5-A42B-6C7DD9873174}" dt="2020-09-09T15:53:20.603" v="1914"/>
        <pc:sldMkLst>
          <pc:docMk/>
          <pc:sldMk cId="295832951" sldId="376"/>
        </pc:sldMkLst>
        <pc:spChg chg="mod">
          <ac:chgData name="Parth" userId="45dc22c4-ca0b-4be7-ab5a-3ef74f0a344d" providerId="ADAL" clId="{7A30F863-7996-44B5-A42B-6C7DD9873174}" dt="2020-09-09T15:51:26.325" v="1683" actId="20577"/>
          <ac:spMkLst>
            <pc:docMk/>
            <pc:sldMk cId="295832951" sldId="376"/>
            <ac:spMk id="2" creationId="{892B1FAA-631F-4173-970B-CAA10BDBBE0D}"/>
          </ac:spMkLst>
        </pc:spChg>
        <pc:spChg chg="mod">
          <ac:chgData name="Parth" userId="45dc22c4-ca0b-4be7-ab5a-3ef74f0a344d" providerId="ADAL" clId="{7A30F863-7996-44B5-A42B-6C7DD9873174}" dt="2020-09-09T15:52:29.209" v="1911" actId="20577"/>
          <ac:spMkLst>
            <pc:docMk/>
            <pc:sldMk cId="295832951" sldId="376"/>
            <ac:spMk id="3" creationId="{180A2425-3F0B-43F2-A649-7CB340395A33}"/>
          </ac:spMkLst>
        </pc:spChg>
      </pc:sldChg>
      <pc:sldChg chg="del">
        <pc:chgData name="Parth" userId="45dc22c4-ca0b-4be7-ab5a-3ef74f0a344d" providerId="ADAL" clId="{7A30F863-7996-44B5-A42B-6C7DD9873174}" dt="2020-09-07T04:33:25.006" v="38" actId="2696"/>
        <pc:sldMkLst>
          <pc:docMk/>
          <pc:sldMk cId="1059810509" sldId="376"/>
        </pc:sldMkLst>
      </pc:sldChg>
      <pc:sldChg chg="addSp delSp modSp add delAnim modAnim">
        <pc:chgData name="Parth" userId="45dc22c4-ca0b-4be7-ab5a-3ef74f0a344d" providerId="ADAL" clId="{7A30F863-7996-44B5-A42B-6C7DD9873174}" dt="2020-09-13T23:37:49.422" v="2532" actId="478"/>
        <pc:sldMkLst>
          <pc:docMk/>
          <pc:sldMk cId="3123018811" sldId="377"/>
        </pc:sldMkLst>
        <pc:spChg chg="mod">
          <ac:chgData name="Parth" userId="45dc22c4-ca0b-4be7-ab5a-3ef74f0a344d" providerId="ADAL" clId="{7A30F863-7996-44B5-A42B-6C7DD9873174}" dt="2020-09-13T23:36:41.576" v="2512" actId="113"/>
          <ac:spMkLst>
            <pc:docMk/>
            <pc:sldMk cId="3123018811" sldId="377"/>
            <ac:spMk id="2" creationId="{252BE0EF-F243-4B9E-BCED-C5340DE7E846}"/>
          </ac:spMkLst>
        </pc:spChg>
        <pc:spChg chg="mod">
          <ac:chgData name="Parth" userId="45dc22c4-ca0b-4be7-ab5a-3ef74f0a344d" providerId="ADAL" clId="{7A30F863-7996-44B5-A42B-6C7DD9873174}" dt="2020-09-13T23:37:40.189" v="2530" actId="1076"/>
          <ac:spMkLst>
            <pc:docMk/>
            <pc:sldMk cId="3123018811" sldId="377"/>
            <ac:spMk id="3" creationId="{95B0251C-4EE8-4FEA-9BE1-7C4809B86F41}"/>
          </ac:spMkLst>
        </pc:spChg>
        <pc:spChg chg="add mod">
          <ac:chgData name="Parth" userId="45dc22c4-ca0b-4be7-ab5a-3ef74f0a344d" providerId="ADAL" clId="{7A30F863-7996-44B5-A42B-6C7DD9873174}" dt="2020-09-13T23:30:23.011" v="2233" actId="1076"/>
          <ac:spMkLst>
            <pc:docMk/>
            <pc:sldMk cId="3123018811" sldId="377"/>
            <ac:spMk id="6" creationId="{8CE5A632-A3E8-4DA3-B165-6DE55738C953}"/>
          </ac:spMkLst>
        </pc:spChg>
        <pc:spChg chg="add mod">
          <ac:chgData name="Parth" userId="45dc22c4-ca0b-4be7-ab5a-3ef74f0a344d" providerId="ADAL" clId="{7A30F863-7996-44B5-A42B-6C7DD9873174}" dt="2020-09-13T23:30:23.011" v="2233" actId="1076"/>
          <ac:spMkLst>
            <pc:docMk/>
            <pc:sldMk cId="3123018811" sldId="377"/>
            <ac:spMk id="7" creationId="{55B2446C-D4C6-4E91-AA09-EB43B9901457}"/>
          </ac:spMkLst>
        </pc:spChg>
        <pc:spChg chg="add mod">
          <ac:chgData name="Parth" userId="45dc22c4-ca0b-4be7-ab5a-3ef74f0a344d" providerId="ADAL" clId="{7A30F863-7996-44B5-A42B-6C7DD9873174}" dt="2020-09-13T23:30:23.011" v="2233" actId="1076"/>
          <ac:spMkLst>
            <pc:docMk/>
            <pc:sldMk cId="3123018811" sldId="377"/>
            <ac:spMk id="10" creationId="{DD950253-424D-4AF1-BDBF-9E2DE36E59D1}"/>
          </ac:spMkLst>
        </pc:spChg>
        <pc:spChg chg="add mod">
          <ac:chgData name="Parth" userId="45dc22c4-ca0b-4be7-ab5a-3ef74f0a344d" providerId="ADAL" clId="{7A30F863-7996-44B5-A42B-6C7DD9873174}" dt="2020-09-13T23:30:23.011" v="2233" actId="1076"/>
          <ac:spMkLst>
            <pc:docMk/>
            <pc:sldMk cId="3123018811" sldId="377"/>
            <ac:spMk id="11" creationId="{625E39AF-CF6C-4C01-BAF3-C4CE32DE59EE}"/>
          </ac:spMkLst>
        </pc:spChg>
        <pc:spChg chg="add mod">
          <ac:chgData name="Parth" userId="45dc22c4-ca0b-4be7-ab5a-3ef74f0a344d" providerId="ADAL" clId="{7A30F863-7996-44B5-A42B-6C7DD9873174}" dt="2020-09-13T23:30:23.011" v="2233" actId="1076"/>
          <ac:spMkLst>
            <pc:docMk/>
            <pc:sldMk cId="3123018811" sldId="377"/>
            <ac:spMk id="12" creationId="{43B4C027-E9BB-4B44-B04A-90A13959A456}"/>
          </ac:spMkLst>
        </pc:spChg>
        <pc:spChg chg="add del">
          <ac:chgData name="Parth" userId="45dc22c4-ca0b-4be7-ab5a-3ef74f0a344d" providerId="ADAL" clId="{7A30F863-7996-44B5-A42B-6C7DD9873174}" dt="2020-09-13T23:22:55.775" v="2179"/>
          <ac:spMkLst>
            <pc:docMk/>
            <pc:sldMk cId="3123018811" sldId="377"/>
            <ac:spMk id="13" creationId="{FC70A9CA-23EA-4991-AEE2-3DC361A85D39}"/>
          </ac:spMkLst>
        </pc:spChg>
        <pc:spChg chg="add del">
          <ac:chgData name="Parth" userId="45dc22c4-ca0b-4be7-ab5a-3ef74f0a344d" providerId="ADAL" clId="{7A30F863-7996-44B5-A42B-6C7DD9873174}" dt="2020-09-13T23:22:55.775" v="2179"/>
          <ac:spMkLst>
            <pc:docMk/>
            <pc:sldMk cId="3123018811" sldId="377"/>
            <ac:spMk id="14" creationId="{A109FC57-D1BC-4583-A8B9-A3E4F759949D}"/>
          </ac:spMkLst>
        </pc:spChg>
        <pc:spChg chg="add del">
          <ac:chgData name="Parth" userId="45dc22c4-ca0b-4be7-ab5a-3ef74f0a344d" providerId="ADAL" clId="{7A30F863-7996-44B5-A42B-6C7DD9873174}" dt="2020-09-13T23:22:55.775" v="2179"/>
          <ac:spMkLst>
            <pc:docMk/>
            <pc:sldMk cId="3123018811" sldId="377"/>
            <ac:spMk id="16" creationId="{C694A315-2955-4E56-9256-305E25169E8E}"/>
          </ac:spMkLst>
        </pc:spChg>
        <pc:spChg chg="add del">
          <ac:chgData name="Parth" userId="45dc22c4-ca0b-4be7-ab5a-3ef74f0a344d" providerId="ADAL" clId="{7A30F863-7996-44B5-A42B-6C7DD9873174}" dt="2020-09-13T23:22:55.775" v="2179"/>
          <ac:spMkLst>
            <pc:docMk/>
            <pc:sldMk cId="3123018811" sldId="377"/>
            <ac:spMk id="17" creationId="{6E9E6302-0E4D-4FBA-A01B-B547BAE85773}"/>
          </ac:spMkLst>
        </pc:spChg>
        <pc:spChg chg="add del">
          <ac:chgData name="Parth" userId="45dc22c4-ca0b-4be7-ab5a-3ef74f0a344d" providerId="ADAL" clId="{7A30F863-7996-44B5-A42B-6C7DD9873174}" dt="2020-09-13T23:22:55.775" v="2179"/>
          <ac:spMkLst>
            <pc:docMk/>
            <pc:sldMk cId="3123018811" sldId="377"/>
            <ac:spMk id="18" creationId="{D86A5260-78A5-4649-AEE1-FB2C21330309}"/>
          </ac:spMkLst>
        </pc:spChg>
        <pc:spChg chg="add del mod">
          <ac:chgData name="Parth" userId="45dc22c4-ca0b-4be7-ab5a-3ef74f0a344d" providerId="ADAL" clId="{7A30F863-7996-44B5-A42B-6C7DD9873174}" dt="2020-09-13T23:37:20.281" v="2522" actId="478"/>
          <ac:spMkLst>
            <pc:docMk/>
            <pc:sldMk cId="3123018811" sldId="377"/>
            <ac:spMk id="20" creationId="{40A51665-7DD8-40F3-A4ED-307EA47B8CE5}"/>
          </ac:spMkLst>
        </pc:spChg>
        <pc:spChg chg="add del mod">
          <ac:chgData name="Parth" userId="45dc22c4-ca0b-4be7-ab5a-3ef74f0a344d" providerId="ADAL" clId="{7A30F863-7996-44B5-A42B-6C7DD9873174}" dt="2020-09-13T23:37:09.793" v="2518" actId="478"/>
          <ac:spMkLst>
            <pc:docMk/>
            <pc:sldMk cId="3123018811" sldId="377"/>
            <ac:spMk id="21" creationId="{31A6C9E3-738C-4C86-B39D-CDD9BF48EA16}"/>
          </ac:spMkLst>
        </pc:spChg>
        <pc:spChg chg="add del mod">
          <ac:chgData name="Parth" userId="45dc22c4-ca0b-4be7-ab5a-3ef74f0a344d" providerId="ADAL" clId="{7A30F863-7996-44B5-A42B-6C7DD9873174}" dt="2020-09-13T23:37:18.144" v="2521" actId="1076"/>
          <ac:spMkLst>
            <pc:docMk/>
            <pc:sldMk cId="3123018811" sldId="377"/>
            <ac:spMk id="22" creationId="{015C3439-D29A-4177-9941-EA35B9019433}"/>
          </ac:spMkLst>
        </pc:spChg>
        <pc:spChg chg="add del mod">
          <ac:chgData name="Parth" userId="45dc22c4-ca0b-4be7-ab5a-3ef74f0a344d" providerId="ADAL" clId="{7A30F863-7996-44B5-A42B-6C7DD9873174}" dt="2020-09-13T23:37:07.371" v="2517" actId="478"/>
          <ac:spMkLst>
            <pc:docMk/>
            <pc:sldMk cId="3123018811" sldId="377"/>
            <ac:spMk id="23" creationId="{53E8F604-6C48-44E2-8E50-AF260E94FC67}"/>
          </ac:spMkLst>
        </pc:spChg>
        <pc:spChg chg="add mod">
          <ac:chgData name="Parth" userId="45dc22c4-ca0b-4be7-ab5a-3ef74f0a344d" providerId="ADAL" clId="{7A30F863-7996-44B5-A42B-6C7DD9873174}" dt="2020-09-13T23:30:17.309" v="2232" actId="1076"/>
          <ac:spMkLst>
            <pc:docMk/>
            <pc:sldMk cId="3123018811" sldId="377"/>
            <ac:spMk id="24" creationId="{83F6C50A-4368-47BC-A83E-324DEF555357}"/>
          </ac:spMkLst>
        </pc:spChg>
        <pc:spChg chg="add mod">
          <ac:chgData name="Parth" userId="45dc22c4-ca0b-4be7-ab5a-3ef74f0a344d" providerId="ADAL" clId="{7A30F863-7996-44B5-A42B-6C7DD9873174}" dt="2020-09-13T23:30:17.309" v="2232" actId="1076"/>
          <ac:spMkLst>
            <pc:docMk/>
            <pc:sldMk cId="3123018811" sldId="377"/>
            <ac:spMk id="25" creationId="{0B6B8880-96FD-4B2F-9614-E6D953E8DDA7}"/>
          </ac:spMkLst>
        </pc:spChg>
        <pc:spChg chg="add mod">
          <ac:chgData name="Parth" userId="45dc22c4-ca0b-4be7-ab5a-3ef74f0a344d" providerId="ADAL" clId="{7A30F863-7996-44B5-A42B-6C7DD9873174}" dt="2020-09-13T23:30:17.309" v="2232" actId="1076"/>
          <ac:spMkLst>
            <pc:docMk/>
            <pc:sldMk cId="3123018811" sldId="377"/>
            <ac:spMk id="27" creationId="{6BD09495-A602-446B-809A-D765A8FCBE81}"/>
          </ac:spMkLst>
        </pc:spChg>
        <pc:spChg chg="add mod">
          <ac:chgData name="Parth" userId="45dc22c4-ca0b-4be7-ab5a-3ef74f0a344d" providerId="ADAL" clId="{7A30F863-7996-44B5-A42B-6C7DD9873174}" dt="2020-09-13T23:30:17.309" v="2232" actId="1076"/>
          <ac:spMkLst>
            <pc:docMk/>
            <pc:sldMk cId="3123018811" sldId="377"/>
            <ac:spMk id="28" creationId="{4FF9A599-5FE2-48D5-8BA1-8442D8295F32}"/>
          </ac:spMkLst>
        </pc:spChg>
        <pc:spChg chg="add mod">
          <ac:chgData name="Parth" userId="45dc22c4-ca0b-4be7-ab5a-3ef74f0a344d" providerId="ADAL" clId="{7A30F863-7996-44B5-A42B-6C7DD9873174}" dt="2020-09-13T23:30:17.309" v="2232" actId="1076"/>
          <ac:spMkLst>
            <pc:docMk/>
            <pc:sldMk cId="3123018811" sldId="377"/>
            <ac:spMk id="29" creationId="{734CB49B-5103-45D9-9820-34220BD32DE6}"/>
          </ac:spMkLst>
        </pc:spChg>
        <pc:spChg chg="add del mod">
          <ac:chgData name="Parth" userId="45dc22c4-ca0b-4be7-ab5a-3ef74f0a344d" providerId="ADAL" clId="{7A30F863-7996-44B5-A42B-6C7DD9873174}" dt="2020-09-13T23:37:49.422" v="2532" actId="478"/>
          <ac:spMkLst>
            <pc:docMk/>
            <pc:sldMk cId="3123018811" sldId="377"/>
            <ac:spMk id="31" creationId="{5D0AD570-0EE5-45ED-AE64-025D03415A89}"/>
          </ac:spMkLst>
        </pc:spChg>
        <pc:spChg chg="add del mod">
          <ac:chgData name="Parth" userId="45dc22c4-ca0b-4be7-ab5a-3ef74f0a344d" providerId="ADAL" clId="{7A30F863-7996-44B5-A42B-6C7DD9873174}" dt="2020-09-13T23:37:27.959" v="2525" actId="478"/>
          <ac:spMkLst>
            <pc:docMk/>
            <pc:sldMk cId="3123018811" sldId="377"/>
            <ac:spMk id="32" creationId="{B62BDDDA-0D01-4047-BF09-32D13A1A87DD}"/>
          </ac:spMkLst>
        </pc:spChg>
        <pc:spChg chg="add mod">
          <ac:chgData name="Parth" userId="45dc22c4-ca0b-4be7-ab5a-3ef74f0a344d" providerId="ADAL" clId="{7A30F863-7996-44B5-A42B-6C7DD9873174}" dt="2020-09-13T23:37:36.543" v="2528" actId="1076"/>
          <ac:spMkLst>
            <pc:docMk/>
            <pc:sldMk cId="3123018811" sldId="377"/>
            <ac:spMk id="33" creationId="{F7810F95-570A-4475-884D-96AE5117FBB4}"/>
          </ac:spMkLst>
        </pc:spChg>
        <pc:spChg chg="add del mod">
          <ac:chgData name="Parth" userId="45dc22c4-ca0b-4be7-ab5a-3ef74f0a344d" providerId="ADAL" clId="{7A30F863-7996-44B5-A42B-6C7DD9873174}" dt="2020-09-13T23:28:23.636" v="2195"/>
          <ac:spMkLst>
            <pc:docMk/>
            <pc:sldMk cId="3123018811" sldId="377"/>
            <ac:spMk id="34" creationId="{040E5134-DEB1-4859-B73C-467798704D5A}"/>
          </ac:spMkLst>
        </pc:spChg>
        <pc:spChg chg="add mod">
          <ac:chgData name="Parth" userId="45dc22c4-ca0b-4be7-ab5a-3ef74f0a344d" providerId="ADAL" clId="{7A30F863-7996-44B5-A42B-6C7DD9873174}" dt="2020-09-13T23:37:48.502" v="2531" actId="1076"/>
          <ac:spMkLst>
            <pc:docMk/>
            <pc:sldMk cId="3123018811" sldId="377"/>
            <ac:spMk id="36" creationId="{3E760196-CD2F-451E-B468-0036949DF12F}"/>
          </ac:spMkLst>
        </pc:spChg>
        <pc:spChg chg="add del mod">
          <ac:chgData name="Parth" userId="45dc22c4-ca0b-4be7-ab5a-3ef74f0a344d" providerId="ADAL" clId="{7A30F863-7996-44B5-A42B-6C7DD9873174}" dt="2020-09-13T23:37:30.234" v="2527" actId="478"/>
          <ac:spMkLst>
            <pc:docMk/>
            <pc:sldMk cId="3123018811" sldId="377"/>
            <ac:spMk id="37" creationId="{E47FA925-7813-4EE7-B68D-86F461229618}"/>
          </ac:spMkLst>
        </pc:spChg>
        <pc:spChg chg="add mod">
          <ac:chgData name="Parth" userId="45dc22c4-ca0b-4be7-ab5a-3ef74f0a344d" providerId="ADAL" clId="{7A30F863-7996-44B5-A42B-6C7DD9873174}" dt="2020-09-13T23:37:48.502" v="2531" actId="1076"/>
          <ac:spMkLst>
            <pc:docMk/>
            <pc:sldMk cId="3123018811" sldId="377"/>
            <ac:spMk id="38" creationId="{A3E9A9DA-30E4-4166-A297-39B4CB532370}"/>
          </ac:spMkLst>
        </pc:spChg>
        <pc:spChg chg="add del mod">
          <ac:chgData name="Parth" userId="45dc22c4-ca0b-4be7-ab5a-3ef74f0a344d" providerId="ADAL" clId="{7A30F863-7996-44B5-A42B-6C7DD9873174}" dt="2020-09-13T23:37:29.657" v="2526" actId="478"/>
          <ac:spMkLst>
            <pc:docMk/>
            <pc:sldMk cId="3123018811" sldId="377"/>
            <ac:spMk id="39" creationId="{01748E79-9D28-4E35-80FA-5FF43D844323}"/>
          </ac:spMkLst>
        </pc:spChg>
        <pc:picChg chg="add mod ord">
          <ac:chgData name="Parth" userId="45dc22c4-ca0b-4be7-ab5a-3ef74f0a344d" providerId="ADAL" clId="{7A30F863-7996-44B5-A42B-6C7DD9873174}" dt="2020-09-13T23:28:45.799" v="2199" actId="167"/>
          <ac:picMkLst>
            <pc:docMk/>
            <pc:sldMk cId="3123018811" sldId="377"/>
            <ac:picMk id="5" creationId="{99EE95F1-5A03-4E61-BA26-00B3B260BE30}"/>
          </ac:picMkLst>
        </pc:picChg>
        <pc:cxnChg chg="add mod">
          <ac:chgData name="Parth" userId="45dc22c4-ca0b-4be7-ab5a-3ef74f0a344d" providerId="ADAL" clId="{7A30F863-7996-44B5-A42B-6C7DD9873174}" dt="2020-09-13T23:30:23.011" v="2233" actId="1076"/>
          <ac:cxnSpMkLst>
            <pc:docMk/>
            <pc:sldMk cId="3123018811" sldId="377"/>
            <ac:cxnSpMk id="9" creationId="{5F35CA3F-B74B-4DB6-8687-984277C58546}"/>
          </ac:cxnSpMkLst>
        </pc:cxnChg>
        <pc:cxnChg chg="add del">
          <ac:chgData name="Parth" userId="45dc22c4-ca0b-4be7-ab5a-3ef74f0a344d" providerId="ADAL" clId="{7A30F863-7996-44B5-A42B-6C7DD9873174}" dt="2020-09-13T23:22:55.775" v="2179"/>
          <ac:cxnSpMkLst>
            <pc:docMk/>
            <pc:sldMk cId="3123018811" sldId="377"/>
            <ac:cxnSpMk id="15" creationId="{D22240D3-D8CD-4528-A9A6-CFD24AC6C86D}"/>
          </ac:cxnSpMkLst>
        </pc:cxnChg>
        <pc:cxnChg chg="add del mod">
          <ac:chgData name="Parth" userId="45dc22c4-ca0b-4be7-ab5a-3ef74f0a344d" providerId="ADAL" clId="{7A30F863-7996-44B5-A42B-6C7DD9873174}" dt="2020-09-13T23:37:04.831" v="2516" actId="478"/>
          <ac:cxnSpMkLst>
            <pc:docMk/>
            <pc:sldMk cId="3123018811" sldId="377"/>
            <ac:cxnSpMk id="19" creationId="{58B64014-6703-4066-BD9B-FD68D65F0B60}"/>
          </ac:cxnSpMkLst>
        </pc:cxnChg>
        <pc:cxnChg chg="add mod">
          <ac:chgData name="Parth" userId="45dc22c4-ca0b-4be7-ab5a-3ef74f0a344d" providerId="ADAL" clId="{7A30F863-7996-44B5-A42B-6C7DD9873174}" dt="2020-09-13T23:30:17.309" v="2232" actId="1076"/>
          <ac:cxnSpMkLst>
            <pc:docMk/>
            <pc:sldMk cId="3123018811" sldId="377"/>
            <ac:cxnSpMk id="26" creationId="{D290ACD3-AA12-4705-8954-C5AFDE763435}"/>
          </ac:cxnSpMkLst>
        </pc:cxnChg>
        <pc:cxnChg chg="add del mod">
          <ac:chgData name="Parth" userId="45dc22c4-ca0b-4be7-ab5a-3ef74f0a344d" providerId="ADAL" clId="{7A30F863-7996-44B5-A42B-6C7DD9873174}" dt="2020-09-13T23:37:25.655" v="2523" actId="478"/>
          <ac:cxnSpMkLst>
            <pc:docMk/>
            <pc:sldMk cId="3123018811" sldId="377"/>
            <ac:cxnSpMk id="30" creationId="{495FFCA1-E714-458C-B983-BB7C54366960}"/>
          </ac:cxnSpMkLst>
        </pc:cxnChg>
        <pc:cxnChg chg="add del mod">
          <ac:chgData name="Parth" userId="45dc22c4-ca0b-4be7-ab5a-3ef74f0a344d" providerId="ADAL" clId="{7A30F863-7996-44B5-A42B-6C7DD9873174}" dt="2020-09-13T23:37:26.365" v="2524" actId="478"/>
          <ac:cxnSpMkLst>
            <pc:docMk/>
            <pc:sldMk cId="3123018811" sldId="377"/>
            <ac:cxnSpMk id="35" creationId="{EA90C05D-F93E-45FC-AD1F-3EED3E58588C}"/>
          </ac:cxnSpMkLst>
        </pc:cxnChg>
      </pc:sldChg>
      <pc:sldChg chg="del">
        <pc:chgData name="Parth" userId="45dc22c4-ca0b-4be7-ab5a-3ef74f0a344d" providerId="ADAL" clId="{7A30F863-7996-44B5-A42B-6C7DD9873174}" dt="2020-09-07T04:33:23.911" v="28" actId="2696"/>
        <pc:sldMkLst>
          <pc:docMk/>
          <pc:sldMk cId="3997938676" sldId="377"/>
        </pc:sldMkLst>
      </pc:sldChg>
      <pc:sldChg chg="del">
        <pc:chgData name="Parth" userId="45dc22c4-ca0b-4be7-ab5a-3ef74f0a344d" providerId="ADAL" clId="{7A30F863-7996-44B5-A42B-6C7DD9873174}" dt="2020-09-07T04:33:24.031" v="29" actId="2696"/>
        <pc:sldMkLst>
          <pc:docMk/>
          <pc:sldMk cId="109562341" sldId="378"/>
        </pc:sldMkLst>
      </pc:sldChg>
      <pc:sldChg chg="modSp add modAnim">
        <pc:chgData name="Parth" userId="45dc22c4-ca0b-4be7-ab5a-3ef74f0a344d" providerId="ADAL" clId="{7A30F863-7996-44B5-A42B-6C7DD9873174}" dt="2020-09-13T23:43:31.093" v="2649"/>
        <pc:sldMkLst>
          <pc:docMk/>
          <pc:sldMk cId="1259699092" sldId="378"/>
        </pc:sldMkLst>
        <pc:spChg chg="mod">
          <ac:chgData name="Parth" userId="45dc22c4-ca0b-4be7-ab5a-3ef74f0a344d" providerId="ADAL" clId="{7A30F863-7996-44B5-A42B-6C7DD9873174}" dt="2020-09-13T23:29:39.866" v="2224" actId="20577"/>
          <ac:spMkLst>
            <pc:docMk/>
            <pc:sldMk cId="1259699092" sldId="378"/>
            <ac:spMk id="2" creationId="{C1A8E353-A957-4178-B381-41CD352B5EED}"/>
          </ac:spMkLst>
        </pc:spChg>
        <pc:spChg chg="mod">
          <ac:chgData name="Parth" userId="45dc22c4-ca0b-4be7-ab5a-3ef74f0a344d" providerId="ADAL" clId="{7A30F863-7996-44B5-A42B-6C7DD9873174}" dt="2020-09-13T23:43:18.145" v="2647" actId="404"/>
          <ac:spMkLst>
            <pc:docMk/>
            <pc:sldMk cId="1259699092" sldId="378"/>
            <ac:spMk id="3" creationId="{BE0D1E99-C736-47ED-BB69-E42483B4B081}"/>
          </ac:spMkLst>
        </pc:spChg>
      </pc:sldChg>
      <pc:sldChg chg="add">
        <pc:chgData name="Parth" userId="45dc22c4-ca0b-4be7-ab5a-3ef74f0a344d" providerId="ADAL" clId="{7A30F863-7996-44B5-A42B-6C7DD9873174}" dt="2020-09-13T23:34:27.821" v="2497"/>
        <pc:sldMkLst>
          <pc:docMk/>
          <pc:sldMk cId="2329080308" sldId="379"/>
        </pc:sldMkLst>
      </pc:sldChg>
      <pc:sldChg chg="del">
        <pc:chgData name="Parth" userId="45dc22c4-ca0b-4be7-ab5a-3ef74f0a344d" providerId="ADAL" clId="{7A30F863-7996-44B5-A42B-6C7DD9873174}" dt="2020-09-07T04:33:24.239" v="31" actId="2696"/>
        <pc:sldMkLst>
          <pc:docMk/>
          <pc:sldMk cId="3462214469" sldId="379"/>
        </pc:sldMkLst>
      </pc:sldChg>
      <pc:sldChg chg="del">
        <pc:chgData name="Parth" userId="45dc22c4-ca0b-4be7-ab5a-3ef74f0a344d" providerId="ADAL" clId="{7A30F863-7996-44B5-A42B-6C7DD9873174}" dt="2020-09-07T04:33:24.356" v="32" actId="2696"/>
        <pc:sldMkLst>
          <pc:docMk/>
          <pc:sldMk cId="213414255" sldId="380"/>
        </pc:sldMkLst>
      </pc:sldChg>
      <pc:sldChg chg="modSp add">
        <pc:chgData name="Parth" userId="45dc22c4-ca0b-4be7-ab5a-3ef74f0a344d" providerId="ADAL" clId="{7A30F863-7996-44B5-A42B-6C7DD9873174}" dt="2020-09-15T01:46:57.636" v="4135" actId="20577"/>
        <pc:sldMkLst>
          <pc:docMk/>
          <pc:sldMk cId="583474728" sldId="380"/>
        </pc:sldMkLst>
        <pc:spChg chg="mod">
          <ac:chgData name="Parth" userId="45dc22c4-ca0b-4be7-ab5a-3ef74f0a344d" providerId="ADAL" clId="{7A30F863-7996-44B5-A42B-6C7DD9873174}" dt="2020-09-13T23:49:38.220" v="2680" actId="20577"/>
          <ac:spMkLst>
            <pc:docMk/>
            <pc:sldMk cId="583474728" sldId="380"/>
            <ac:spMk id="2" creationId="{244658F3-7F8A-4436-B63A-BA432BC2C181}"/>
          </ac:spMkLst>
        </pc:spChg>
        <pc:spChg chg="mod">
          <ac:chgData name="Parth" userId="45dc22c4-ca0b-4be7-ab5a-3ef74f0a344d" providerId="ADAL" clId="{7A30F863-7996-44B5-A42B-6C7DD9873174}" dt="2020-09-15T01:46:57.636" v="4135" actId="20577"/>
          <ac:spMkLst>
            <pc:docMk/>
            <pc:sldMk cId="583474728" sldId="380"/>
            <ac:spMk id="3" creationId="{59EE5C67-F810-4A78-9D0D-340A3F5EF646}"/>
          </ac:spMkLst>
        </pc:spChg>
      </pc:sldChg>
      <pc:sldChg chg="del">
        <pc:chgData name="Parth" userId="45dc22c4-ca0b-4be7-ab5a-3ef74f0a344d" providerId="ADAL" clId="{7A30F863-7996-44B5-A42B-6C7DD9873174}" dt="2020-09-07T04:33:24.518" v="33" actId="2696"/>
        <pc:sldMkLst>
          <pc:docMk/>
          <pc:sldMk cId="2227070413" sldId="381"/>
        </pc:sldMkLst>
      </pc:sldChg>
      <pc:sldChg chg="addSp delSp modSp add ord modAnim modNotesTx">
        <pc:chgData name="Parth" userId="45dc22c4-ca0b-4be7-ab5a-3ef74f0a344d" providerId="ADAL" clId="{7A30F863-7996-44B5-A42B-6C7DD9873174}" dt="2020-09-14T03:48:24.677" v="3532"/>
        <pc:sldMkLst>
          <pc:docMk/>
          <pc:sldMk cId="3805494977" sldId="381"/>
        </pc:sldMkLst>
        <pc:spChg chg="mod">
          <ac:chgData name="Parth" userId="45dc22c4-ca0b-4be7-ab5a-3ef74f0a344d" providerId="ADAL" clId="{7A30F863-7996-44B5-A42B-6C7DD9873174}" dt="2020-09-14T03:39:32.575" v="2900" actId="20577"/>
          <ac:spMkLst>
            <pc:docMk/>
            <pc:sldMk cId="3805494977" sldId="381"/>
            <ac:spMk id="2" creationId="{623ABE24-3E41-42C1-A918-A5C3623AC1E7}"/>
          </ac:spMkLst>
        </pc:spChg>
        <pc:spChg chg="mod">
          <ac:chgData name="Parth" userId="45dc22c4-ca0b-4be7-ab5a-3ef74f0a344d" providerId="ADAL" clId="{7A30F863-7996-44B5-A42B-6C7DD9873174}" dt="2020-09-14T03:47:00.826" v="3340" actId="207"/>
          <ac:spMkLst>
            <pc:docMk/>
            <pc:sldMk cId="3805494977" sldId="381"/>
            <ac:spMk id="3" creationId="{391BF178-9E96-419A-A828-BA7737BEE813}"/>
          </ac:spMkLst>
        </pc:spChg>
        <pc:spChg chg="add del">
          <ac:chgData name="Parth" userId="45dc22c4-ca0b-4be7-ab5a-3ef74f0a344d" providerId="ADAL" clId="{7A30F863-7996-44B5-A42B-6C7DD9873174}" dt="2020-09-14T03:47:27.004" v="3342"/>
          <ac:spMkLst>
            <pc:docMk/>
            <pc:sldMk cId="3805494977" sldId="381"/>
            <ac:spMk id="5" creationId="{48AAA388-0D0F-44F7-A632-E0F3ADC6E0E9}"/>
          </ac:spMkLst>
        </pc:spChg>
        <pc:spChg chg="add del">
          <ac:chgData name="Parth" userId="45dc22c4-ca0b-4be7-ab5a-3ef74f0a344d" providerId="ADAL" clId="{7A30F863-7996-44B5-A42B-6C7DD9873174}" dt="2020-09-14T03:47:34.817" v="3344"/>
          <ac:spMkLst>
            <pc:docMk/>
            <pc:sldMk cId="3805494977" sldId="381"/>
            <ac:spMk id="6" creationId="{EE069D79-2925-4BA5-BD1E-6D90CF67904F}"/>
          </ac:spMkLst>
        </pc:spChg>
      </pc:sldChg>
      <pc:sldChg chg="del">
        <pc:chgData name="Parth" userId="45dc22c4-ca0b-4be7-ab5a-3ef74f0a344d" providerId="ADAL" clId="{7A30F863-7996-44B5-A42B-6C7DD9873174}" dt="2020-09-07T04:33:24.689" v="34" actId="2696"/>
        <pc:sldMkLst>
          <pc:docMk/>
          <pc:sldMk cId="1620473070" sldId="382"/>
        </pc:sldMkLst>
      </pc:sldChg>
      <pc:sldChg chg="addSp modSp add modAnim">
        <pc:chgData name="Parth" userId="45dc22c4-ca0b-4be7-ab5a-3ef74f0a344d" providerId="ADAL" clId="{7A30F863-7996-44B5-A42B-6C7DD9873174}" dt="2020-09-15T01:34:14.110" v="3770"/>
        <pc:sldMkLst>
          <pc:docMk/>
          <pc:sldMk cId="3016694657" sldId="382"/>
        </pc:sldMkLst>
        <pc:spChg chg="mod">
          <ac:chgData name="Parth" userId="45dc22c4-ca0b-4be7-ab5a-3ef74f0a344d" providerId="ADAL" clId="{7A30F863-7996-44B5-A42B-6C7DD9873174}" dt="2020-09-15T01:28:25.048" v="3601" actId="20577"/>
          <ac:spMkLst>
            <pc:docMk/>
            <pc:sldMk cId="3016694657" sldId="382"/>
            <ac:spMk id="2" creationId="{B14F1828-27C2-4163-8C62-F6B1237CB65C}"/>
          </ac:spMkLst>
        </pc:spChg>
        <pc:spChg chg="mod">
          <ac:chgData name="Parth" userId="45dc22c4-ca0b-4be7-ab5a-3ef74f0a344d" providerId="ADAL" clId="{7A30F863-7996-44B5-A42B-6C7DD9873174}" dt="2020-09-15T01:32:57.877" v="3758" actId="403"/>
          <ac:spMkLst>
            <pc:docMk/>
            <pc:sldMk cId="3016694657" sldId="382"/>
            <ac:spMk id="3" creationId="{CDDDDE83-F568-4B08-950E-4129F50232D1}"/>
          </ac:spMkLst>
        </pc:spChg>
        <pc:spChg chg="add mod">
          <ac:chgData name="Parth" userId="45dc22c4-ca0b-4be7-ab5a-3ef74f0a344d" providerId="ADAL" clId="{7A30F863-7996-44B5-A42B-6C7DD9873174}" dt="2020-09-15T01:31:53.192" v="3748" actId="1076"/>
          <ac:spMkLst>
            <pc:docMk/>
            <pc:sldMk cId="3016694657" sldId="382"/>
            <ac:spMk id="5" creationId="{E51D8A15-22B9-48A5-8BFB-13BA8863A716}"/>
          </ac:spMkLst>
        </pc:spChg>
        <pc:spChg chg="add mod">
          <ac:chgData name="Parth" userId="45dc22c4-ca0b-4be7-ab5a-3ef74f0a344d" providerId="ADAL" clId="{7A30F863-7996-44B5-A42B-6C7DD9873174}" dt="2020-09-15T01:34:07.365" v="3768" actId="1076"/>
          <ac:spMkLst>
            <pc:docMk/>
            <pc:sldMk cId="3016694657" sldId="382"/>
            <ac:spMk id="8" creationId="{A87F1D04-77D5-4FD7-913D-F9DD1C2000C9}"/>
          </ac:spMkLst>
        </pc:spChg>
        <pc:picChg chg="add mod ord">
          <ac:chgData name="Parth" userId="45dc22c4-ca0b-4be7-ab5a-3ef74f0a344d" providerId="ADAL" clId="{7A30F863-7996-44B5-A42B-6C7DD9873174}" dt="2020-09-15T01:32:43.497" v="3754" actId="167"/>
          <ac:picMkLst>
            <pc:docMk/>
            <pc:sldMk cId="3016694657" sldId="382"/>
            <ac:picMk id="6" creationId="{66CA5D94-981B-42D9-80CF-45768A9AC79D}"/>
          </ac:picMkLst>
        </pc:picChg>
        <pc:picChg chg="add mod ord">
          <ac:chgData name="Parth" userId="45dc22c4-ca0b-4be7-ab5a-3ef74f0a344d" providerId="ADAL" clId="{7A30F863-7996-44B5-A42B-6C7DD9873174}" dt="2020-09-15T01:34:10.471" v="3769" actId="1076"/>
          <ac:picMkLst>
            <pc:docMk/>
            <pc:sldMk cId="3016694657" sldId="382"/>
            <ac:picMk id="7" creationId="{60BAA0DF-4211-4A31-8F32-864E13A15C40}"/>
          </ac:picMkLst>
        </pc:picChg>
      </pc:sldChg>
      <pc:sldChg chg="addSp delSp modSp add modAnim modNotesTx">
        <pc:chgData name="Parth" userId="45dc22c4-ca0b-4be7-ab5a-3ef74f0a344d" providerId="ADAL" clId="{7A30F863-7996-44B5-A42B-6C7DD9873174}" dt="2020-09-21T03:51:09.114" v="5410"/>
        <pc:sldMkLst>
          <pc:docMk/>
          <pc:sldMk cId="2794407240" sldId="383"/>
        </pc:sldMkLst>
        <pc:spChg chg="add mod">
          <ac:chgData name="Parth" userId="45dc22c4-ca0b-4be7-ab5a-3ef74f0a344d" providerId="ADAL" clId="{7A30F863-7996-44B5-A42B-6C7DD9873174}" dt="2020-09-21T03:51:00.014" v="5407" actId="113"/>
          <ac:spMkLst>
            <pc:docMk/>
            <pc:sldMk cId="2794407240" sldId="383"/>
            <ac:spMk id="3" creationId="{12E4CDF3-8510-4924-B180-87E1EDDB6BBF}"/>
          </ac:spMkLst>
        </pc:spChg>
        <pc:spChg chg="del mod">
          <ac:chgData name="Parth" userId="45dc22c4-ca0b-4be7-ab5a-3ef74f0a344d" providerId="ADAL" clId="{7A30F863-7996-44B5-A42B-6C7DD9873174}" dt="2020-09-15T01:35:10.855" v="3773" actId="478"/>
          <ac:spMkLst>
            <pc:docMk/>
            <pc:sldMk cId="2794407240" sldId="383"/>
            <ac:spMk id="3" creationId="{CDDDDE83-F568-4B08-950E-4129F50232D1}"/>
          </ac:spMkLst>
        </pc:spChg>
        <pc:spChg chg="mod">
          <ac:chgData name="Parth" userId="45dc22c4-ca0b-4be7-ab5a-3ef74f0a344d" providerId="ADAL" clId="{7A30F863-7996-44B5-A42B-6C7DD9873174}" dt="2020-09-15T01:35:19.696" v="3776" actId="1076"/>
          <ac:spMkLst>
            <pc:docMk/>
            <pc:sldMk cId="2794407240" sldId="383"/>
            <ac:spMk id="8" creationId="{A87F1D04-77D5-4FD7-913D-F9DD1C2000C9}"/>
          </ac:spMkLst>
        </pc:spChg>
        <pc:spChg chg="add mod">
          <ac:chgData name="Parth" userId="45dc22c4-ca0b-4be7-ab5a-3ef74f0a344d" providerId="ADAL" clId="{7A30F863-7996-44B5-A42B-6C7DD9873174}" dt="2020-09-21T03:51:02.229" v="5408" actId="113"/>
          <ac:spMkLst>
            <pc:docMk/>
            <pc:sldMk cId="2794407240" sldId="383"/>
            <ac:spMk id="10" creationId="{147C94A5-5D7F-43CA-A662-ACA746872455}"/>
          </ac:spMkLst>
        </pc:spChg>
        <pc:picChg chg="mod">
          <ac:chgData name="Parth" userId="45dc22c4-ca0b-4be7-ab5a-3ef74f0a344d" providerId="ADAL" clId="{7A30F863-7996-44B5-A42B-6C7DD9873174}" dt="2020-09-15T01:35:15.825" v="3775" actId="14100"/>
          <ac:picMkLst>
            <pc:docMk/>
            <pc:sldMk cId="2794407240" sldId="383"/>
            <ac:picMk id="6" creationId="{66CA5D94-981B-42D9-80CF-45768A9AC79D}"/>
          </ac:picMkLst>
        </pc:picChg>
        <pc:picChg chg="del mod">
          <ac:chgData name="Parth" userId="45dc22c4-ca0b-4be7-ab5a-3ef74f0a344d" providerId="ADAL" clId="{7A30F863-7996-44B5-A42B-6C7DD9873174}" dt="2020-09-15T01:35:52.946" v="3786" actId="478"/>
          <ac:picMkLst>
            <pc:docMk/>
            <pc:sldMk cId="2794407240" sldId="383"/>
            <ac:picMk id="7" creationId="{60BAA0DF-4211-4A31-8F32-864E13A15C40}"/>
          </ac:picMkLst>
        </pc:picChg>
        <pc:picChg chg="add mod ord">
          <ac:chgData name="Parth" userId="45dc22c4-ca0b-4be7-ab5a-3ef74f0a344d" providerId="ADAL" clId="{7A30F863-7996-44B5-A42B-6C7DD9873174}" dt="2020-09-15T01:36:07.699" v="3790" actId="1076"/>
          <ac:picMkLst>
            <pc:docMk/>
            <pc:sldMk cId="2794407240" sldId="383"/>
            <ac:picMk id="9" creationId="{EA04EA92-69B5-4202-A3E4-111E59258329}"/>
          </ac:picMkLst>
        </pc:picChg>
      </pc:sldChg>
      <pc:sldChg chg="del">
        <pc:chgData name="Parth" userId="45dc22c4-ca0b-4be7-ab5a-3ef74f0a344d" providerId="ADAL" clId="{7A30F863-7996-44B5-A42B-6C7DD9873174}" dt="2020-09-07T04:33:24.140" v="30" actId="2696"/>
        <pc:sldMkLst>
          <pc:docMk/>
          <pc:sldMk cId="4182362813" sldId="383"/>
        </pc:sldMkLst>
      </pc:sldChg>
      <pc:sldChg chg="addSp modSp add modAnim modNotesTx">
        <pc:chgData name="Parth" userId="45dc22c4-ca0b-4be7-ab5a-3ef74f0a344d" providerId="ADAL" clId="{7A30F863-7996-44B5-A42B-6C7DD9873174}" dt="2020-09-21T05:59:27.716" v="5550" actId="1076"/>
        <pc:sldMkLst>
          <pc:docMk/>
          <pc:sldMk cId="1249395623" sldId="384"/>
        </pc:sldMkLst>
        <pc:spChg chg="mod">
          <ac:chgData name="Parth" userId="45dc22c4-ca0b-4be7-ab5a-3ef74f0a344d" providerId="ADAL" clId="{7A30F863-7996-44B5-A42B-6C7DD9873174}" dt="2020-09-15T01:37:40.578" v="3936" actId="20577"/>
          <ac:spMkLst>
            <pc:docMk/>
            <pc:sldMk cId="1249395623" sldId="384"/>
            <ac:spMk id="2" creationId="{CD0EEC88-C791-436C-AA0F-A5838D3DCD6F}"/>
          </ac:spMkLst>
        </pc:spChg>
        <pc:spChg chg="mod">
          <ac:chgData name="Parth" userId="45dc22c4-ca0b-4be7-ab5a-3ef74f0a344d" providerId="ADAL" clId="{7A30F863-7996-44B5-A42B-6C7DD9873174}" dt="2020-09-15T01:38:53.544" v="3993" actId="20577"/>
          <ac:spMkLst>
            <pc:docMk/>
            <pc:sldMk cId="1249395623" sldId="384"/>
            <ac:spMk id="3" creationId="{436F3B60-147C-4EC8-BBE2-7574235FEF23}"/>
          </ac:spMkLst>
        </pc:spChg>
        <pc:spChg chg="add mod ord">
          <ac:chgData name="Parth" userId="45dc22c4-ca0b-4be7-ab5a-3ef74f0a344d" providerId="ADAL" clId="{7A30F863-7996-44B5-A42B-6C7DD9873174}" dt="2020-09-15T01:40:39.860" v="4013" actId="1076"/>
          <ac:spMkLst>
            <pc:docMk/>
            <pc:sldMk cId="1249395623" sldId="384"/>
            <ac:spMk id="7" creationId="{E93A3C08-E68B-4FE3-8FA9-1F137516043B}"/>
          </ac:spMkLst>
        </pc:spChg>
        <pc:spChg chg="add mod">
          <ac:chgData name="Parth" userId="45dc22c4-ca0b-4be7-ab5a-3ef74f0a344d" providerId="ADAL" clId="{7A30F863-7996-44B5-A42B-6C7DD9873174}" dt="2020-09-15T01:40:01.749" v="4000" actId="207"/>
          <ac:spMkLst>
            <pc:docMk/>
            <pc:sldMk cId="1249395623" sldId="384"/>
            <ac:spMk id="8" creationId="{B45E942F-149B-4E46-9817-1522E616FFEA}"/>
          </ac:spMkLst>
        </pc:spChg>
        <pc:spChg chg="add mod">
          <ac:chgData name="Parth" userId="45dc22c4-ca0b-4be7-ab5a-3ef74f0a344d" providerId="ADAL" clId="{7A30F863-7996-44B5-A42B-6C7DD9873174}" dt="2020-09-15T01:40:33.249" v="4010" actId="1076"/>
          <ac:spMkLst>
            <pc:docMk/>
            <pc:sldMk cId="1249395623" sldId="384"/>
            <ac:spMk id="9" creationId="{A886AC35-2761-4E97-A163-5425F72FAACD}"/>
          </ac:spMkLst>
        </pc:spChg>
        <pc:spChg chg="add mod">
          <ac:chgData name="Parth" userId="45dc22c4-ca0b-4be7-ab5a-3ef74f0a344d" providerId="ADAL" clId="{7A30F863-7996-44B5-A42B-6C7DD9873174}" dt="2020-09-21T05:59:07.562" v="5545" actId="1076"/>
          <ac:spMkLst>
            <pc:docMk/>
            <pc:sldMk cId="1249395623" sldId="384"/>
            <ac:spMk id="10" creationId="{26DA5256-8A3C-416C-8145-31ABC7009210}"/>
          </ac:spMkLst>
        </pc:spChg>
        <pc:spChg chg="add mod">
          <ac:chgData name="Parth" userId="45dc22c4-ca0b-4be7-ab5a-3ef74f0a344d" providerId="ADAL" clId="{7A30F863-7996-44B5-A42B-6C7DD9873174}" dt="2020-09-21T05:59:27.716" v="5550" actId="1076"/>
          <ac:spMkLst>
            <pc:docMk/>
            <pc:sldMk cId="1249395623" sldId="384"/>
            <ac:spMk id="13" creationId="{38608541-8AAB-42D4-A80C-DBFD33AB2244}"/>
          </ac:spMkLst>
        </pc:spChg>
        <pc:spChg chg="add mod">
          <ac:chgData name="Parth" userId="45dc22c4-ca0b-4be7-ab5a-3ef74f0a344d" providerId="ADAL" clId="{7A30F863-7996-44B5-A42B-6C7DD9873174}" dt="2020-09-21T05:59:17.748" v="5548" actId="1076"/>
          <ac:spMkLst>
            <pc:docMk/>
            <pc:sldMk cId="1249395623" sldId="384"/>
            <ac:spMk id="14" creationId="{CB74ADEB-A62C-43BD-B4B7-12535882F6B0}"/>
          </ac:spMkLst>
        </pc:spChg>
        <pc:picChg chg="add mod ord">
          <ac:chgData name="Parth" userId="45dc22c4-ca0b-4be7-ab5a-3ef74f0a344d" providerId="ADAL" clId="{7A30F863-7996-44B5-A42B-6C7DD9873174}" dt="2020-09-15T01:40:43.164" v="4014" actId="1076"/>
          <ac:picMkLst>
            <pc:docMk/>
            <pc:sldMk cId="1249395623" sldId="384"/>
            <ac:picMk id="5" creationId="{11EAF377-283A-470A-92AF-6748EB75ACC2}"/>
          </ac:picMkLst>
        </pc:picChg>
        <pc:picChg chg="add">
          <ac:chgData name="Parth" userId="45dc22c4-ca0b-4be7-ab5a-3ef74f0a344d" providerId="ADAL" clId="{7A30F863-7996-44B5-A42B-6C7DD9873174}" dt="2020-09-15T01:39:34.297" v="3994"/>
          <ac:picMkLst>
            <pc:docMk/>
            <pc:sldMk cId="1249395623" sldId="384"/>
            <ac:picMk id="6" creationId="{31900A3E-DC24-4A01-BBD4-D926BCDEE192}"/>
          </ac:picMkLst>
        </pc:picChg>
        <pc:cxnChg chg="add mod">
          <ac:chgData name="Parth" userId="45dc22c4-ca0b-4be7-ab5a-3ef74f0a344d" providerId="ADAL" clId="{7A30F863-7996-44B5-A42B-6C7DD9873174}" dt="2020-09-21T05:59:11.577" v="5546" actId="14100"/>
          <ac:cxnSpMkLst>
            <pc:docMk/>
            <pc:sldMk cId="1249395623" sldId="384"/>
            <ac:cxnSpMk id="12" creationId="{947C209E-268F-48ED-9B57-B622525FCDAE}"/>
          </ac:cxnSpMkLst>
        </pc:cxnChg>
      </pc:sldChg>
      <pc:sldChg chg="del">
        <pc:chgData name="Parth" userId="45dc22c4-ca0b-4be7-ab5a-3ef74f0a344d" providerId="ADAL" clId="{7A30F863-7996-44B5-A42B-6C7DD9873174}" dt="2020-09-07T04:33:24.788" v="35" actId="2696"/>
        <pc:sldMkLst>
          <pc:docMk/>
          <pc:sldMk cId="4238106411" sldId="384"/>
        </pc:sldMkLst>
      </pc:sldChg>
      <pc:sldChg chg="addSp modSp add modAnim">
        <pc:chgData name="Parth" userId="45dc22c4-ca0b-4be7-ab5a-3ef74f0a344d" providerId="ADAL" clId="{7A30F863-7996-44B5-A42B-6C7DD9873174}" dt="2020-09-15T02:40:56.434" v="4339" actId="1076"/>
        <pc:sldMkLst>
          <pc:docMk/>
          <pc:sldMk cId="320785304" sldId="385"/>
        </pc:sldMkLst>
        <pc:spChg chg="mod">
          <ac:chgData name="Parth" userId="45dc22c4-ca0b-4be7-ab5a-3ef74f0a344d" providerId="ADAL" clId="{7A30F863-7996-44B5-A42B-6C7DD9873174}" dt="2020-09-15T01:41:08.596" v="4016"/>
          <ac:spMkLst>
            <pc:docMk/>
            <pc:sldMk cId="320785304" sldId="385"/>
            <ac:spMk id="2" creationId="{5E5B5AE8-A3F4-4AD2-B657-3963E8805520}"/>
          </ac:spMkLst>
        </pc:spChg>
        <pc:spChg chg="mod">
          <ac:chgData name="Parth" userId="45dc22c4-ca0b-4be7-ab5a-3ef74f0a344d" providerId="ADAL" clId="{7A30F863-7996-44B5-A42B-6C7DD9873174}" dt="2020-09-15T02:40:31.140" v="4335" actId="6549"/>
          <ac:spMkLst>
            <pc:docMk/>
            <pc:sldMk cId="320785304" sldId="385"/>
            <ac:spMk id="3" creationId="{4707EFDA-A5CD-46CE-AB3E-276FC77B3F47}"/>
          </ac:spMkLst>
        </pc:spChg>
        <pc:picChg chg="add mod">
          <ac:chgData name="Parth" userId="45dc22c4-ca0b-4be7-ab5a-3ef74f0a344d" providerId="ADAL" clId="{7A30F863-7996-44B5-A42B-6C7DD9873174}" dt="2020-09-15T02:40:56.434" v="4339" actId="1076"/>
          <ac:picMkLst>
            <pc:docMk/>
            <pc:sldMk cId="320785304" sldId="385"/>
            <ac:picMk id="5" creationId="{47EB9339-740B-448A-82D9-60457BF24E5D}"/>
          </ac:picMkLst>
        </pc:picChg>
      </pc:sldChg>
      <pc:sldChg chg="del">
        <pc:chgData name="Parth" userId="45dc22c4-ca0b-4be7-ab5a-3ef74f0a344d" providerId="ADAL" clId="{7A30F863-7996-44B5-A42B-6C7DD9873174}" dt="2020-09-07T04:33:24.906" v="36" actId="2696"/>
        <pc:sldMkLst>
          <pc:docMk/>
          <pc:sldMk cId="2213832616" sldId="385"/>
        </pc:sldMkLst>
      </pc:sldChg>
      <pc:sldChg chg="add">
        <pc:chgData name="Parth" userId="45dc22c4-ca0b-4be7-ab5a-3ef74f0a344d" providerId="ADAL" clId="{7A30F863-7996-44B5-A42B-6C7DD9873174}" dt="2020-09-15T02:40:27.284" v="4334"/>
        <pc:sldMkLst>
          <pc:docMk/>
          <pc:sldMk cId="694624565" sldId="386"/>
        </pc:sldMkLst>
      </pc:sldChg>
      <pc:sldChg chg="del">
        <pc:chgData name="Parth" userId="45dc22c4-ca0b-4be7-ab5a-3ef74f0a344d" providerId="ADAL" clId="{7A30F863-7996-44B5-A42B-6C7DD9873174}" dt="2020-09-07T04:33:24.986" v="37" actId="2696"/>
        <pc:sldMkLst>
          <pc:docMk/>
          <pc:sldMk cId="3420567849" sldId="386"/>
        </pc:sldMkLst>
      </pc:sldChg>
      <pc:sldChg chg="addSp delSp modSp add">
        <pc:chgData name="Parth" userId="45dc22c4-ca0b-4be7-ab5a-3ef74f0a344d" providerId="ADAL" clId="{7A30F863-7996-44B5-A42B-6C7DD9873174}" dt="2020-09-15T02:42:23.815" v="4352" actId="1076"/>
        <pc:sldMkLst>
          <pc:docMk/>
          <pc:sldMk cId="3474415586" sldId="387"/>
        </pc:sldMkLst>
        <pc:picChg chg="del">
          <ac:chgData name="Parth" userId="45dc22c4-ca0b-4be7-ab5a-3ef74f0a344d" providerId="ADAL" clId="{7A30F863-7996-44B5-A42B-6C7DD9873174}" dt="2020-09-15T02:41:25.323" v="4341" actId="478"/>
          <ac:picMkLst>
            <pc:docMk/>
            <pc:sldMk cId="3474415586" sldId="387"/>
            <ac:picMk id="5" creationId="{47EB9339-740B-448A-82D9-60457BF24E5D}"/>
          </ac:picMkLst>
        </pc:picChg>
        <pc:picChg chg="add mod">
          <ac:chgData name="Parth" userId="45dc22c4-ca0b-4be7-ab5a-3ef74f0a344d" providerId="ADAL" clId="{7A30F863-7996-44B5-A42B-6C7DD9873174}" dt="2020-09-15T02:42:18.782" v="4351" actId="14100"/>
          <ac:picMkLst>
            <pc:docMk/>
            <pc:sldMk cId="3474415586" sldId="387"/>
            <ac:picMk id="6" creationId="{7EDA82D6-4D30-46B6-B1CA-EF060B1B7375}"/>
          </ac:picMkLst>
        </pc:picChg>
        <pc:picChg chg="add mod">
          <ac:chgData name="Parth" userId="45dc22c4-ca0b-4be7-ab5a-3ef74f0a344d" providerId="ADAL" clId="{7A30F863-7996-44B5-A42B-6C7DD9873174}" dt="2020-09-15T02:42:23.815" v="4352" actId="1076"/>
          <ac:picMkLst>
            <pc:docMk/>
            <pc:sldMk cId="3474415586" sldId="387"/>
            <ac:picMk id="7" creationId="{88AF6614-E015-47AF-A5D4-4723649C9B0E}"/>
          </ac:picMkLst>
        </pc:picChg>
      </pc:sldChg>
      <pc:sldChg chg="addSp delSp modSp add">
        <pc:chgData name="Parth" userId="45dc22c4-ca0b-4be7-ab5a-3ef74f0a344d" providerId="ADAL" clId="{7A30F863-7996-44B5-A42B-6C7DD9873174}" dt="2020-09-15T02:49:45.725" v="4736" actId="14100"/>
        <pc:sldMkLst>
          <pc:docMk/>
          <pc:sldMk cId="1975069916" sldId="388"/>
        </pc:sldMkLst>
        <pc:spChg chg="mod">
          <ac:chgData name="Parth" userId="45dc22c4-ca0b-4be7-ab5a-3ef74f0a344d" providerId="ADAL" clId="{7A30F863-7996-44B5-A42B-6C7DD9873174}" dt="2020-09-15T02:46:50.499" v="4392" actId="20577"/>
          <ac:spMkLst>
            <pc:docMk/>
            <pc:sldMk cId="1975069916" sldId="388"/>
            <ac:spMk id="2" creationId="{4084A517-310A-4C1B-BCEC-34AB61B9880D}"/>
          </ac:spMkLst>
        </pc:spChg>
        <pc:spChg chg="mod">
          <ac:chgData name="Parth" userId="45dc22c4-ca0b-4be7-ab5a-3ef74f0a344d" providerId="ADAL" clId="{7A30F863-7996-44B5-A42B-6C7DD9873174}" dt="2020-09-15T02:49:45.725" v="4736" actId="14100"/>
          <ac:spMkLst>
            <pc:docMk/>
            <pc:sldMk cId="1975069916" sldId="388"/>
            <ac:spMk id="3" creationId="{96B35C19-62EE-4E95-A328-D03C255D0E34}"/>
          </ac:spMkLst>
        </pc:spChg>
        <pc:picChg chg="add del">
          <ac:chgData name="Parth" userId="45dc22c4-ca0b-4be7-ab5a-3ef74f0a344d" providerId="ADAL" clId="{7A30F863-7996-44B5-A42B-6C7DD9873174}" dt="2020-09-15T02:46:41.466" v="4355"/>
          <ac:picMkLst>
            <pc:docMk/>
            <pc:sldMk cId="1975069916" sldId="388"/>
            <ac:picMk id="5" creationId="{E44D6D94-93C7-47E0-B047-64A85570662F}"/>
          </ac:picMkLst>
        </pc:picChg>
        <pc:picChg chg="add mod">
          <ac:chgData name="Parth" userId="45dc22c4-ca0b-4be7-ab5a-3ef74f0a344d" providerId="ADAL" clId="{7A30F863-7996-44B5-A42B-6C7DD9873174}" dt="2020-09-15T02:49:10.905" v="4686" actId="1076"/>
          <ac:picMkLst>
            <pc:docMk/>
            <pc:sldMk cId="1975069916" sldId="388"/>
            <ac:picMk id="6" creationId="{BBB62F65-D1AB-479E-AA45-DB6021DA1CC2}"/>
          </ac:picMkLst>
        </pc:picChg>
      </pc:sldChg>
      <pc:sldChg chg="del">
        <pc:chgData name="Parth" userId="45dc22c4-ca0b-4be7-ab5a-3ef74f0a344d" providerId="ADAL" clId="{7A30F863-7996-44B5-A42B-6C7DD9873174}" dt="2020-09-07T04:33:25.106" v="41" actId="2696"/>
        <pc:sldMkLst>
          <pc:docMk/>
          <pc:sldMk cId="2186637697" sldId="388"/>
        </pc:sldMkLst>
      </pc:sldChg>
      <pc:sldChg chg="addSp modSp add">
        <pc:chgData name="Parth" userId="45dc22c4-ca0b-4be7-ab5a-3ef74f0a344d" providerId="ADAL" clId="{7A30F863-7996-44B5-A42B-6C7DD9873174}" dt="2020-09-15T03:07:03.125" v="4897" actId="1076"/>
        <pc:sldMkLst>
          <pc:docMk/>
          <pc:sldMk cId="1859266710" sldId="389"/>
        </pc:sldMkLst>
        <pc:spChg chg="mod">
          <ac:chgData name="Parth" userId="45dc22c4-ca0b-4be7-ab5a-3ef74f0a344d" providerId="ADAL" clId="{7A30F863-7996-44B5-A42B-6C7DD9873174}" dt="2020-09-15T02:51:08.212" v="4759" actId="20577"/>
          <ac:spMkLst>
            <pc:docMk/>
            <pc:sldMk cId="1859266710" sldId="389"/>
            <ac:spMk id="2" creationId="{D3467C11-F932-493A-BD03-73B47844A481}"/>
          </ac:spMkLst>
        </pc:spChg>
        <pc:spChg chg="mod">
          <ac:chgData name="Parth" userId="45dc22c4-ca0b-4be7-ab5a-3ef74f0a344d" providerId="ADAL" clId="{7A30F863-7996-44B5-A42B-6C7DD9873174}" dt="2020-09-15T02:58:59.781" v="4892" actId="20577"/>
          <ac:spMkLst>
            <pc:docMk/>
            <pc:sldMk cId="1859266710" sldId="389"/>
            <ac:spMk id="3" creationId="{E1B3D46C-E514-4580-9B55-5717BB0DFFD4}"/>
          </ac:spMkLst>
        </pc:spChg>
        <pc:picChg chg="add mod ord">
          <ac:chgData name="Parth" userId="45dc22c4-ca0b-4be7-ab5a-3ef74f0a344d" providerId="ADAL" clId="{7A30F863-7996-44B5-A42B-6C7DD9873174}" dt="2020-09-15T03:07:03.125" v="4897" actId="1076"/>
          <ac:picMkLst>
            <pc:docMk/>
            <pc:sldMk cId="1859266710" sldId="389"/>
            <ac:picMk id="5" creationId="{B1A13DE3-BC6A-478E-99C7-E963468E7C79}"/>
          </ac:picMkLst>
        </pc:picChg>
      </pc:sldChg>
      <pc:sldChg chg="del">
        <pc:chgData name="Parth" userId="45dc22c4-ca0b-4be7-ab5a-3ef74f0a344d" providerId="ADAL" clId="{7A30F863-7996-44B5-A42B-6C7DD9873174}" dt="2020-09-07T04:33:25.036" v="40" actId="2696"/>
        <pc:sldMkLst>
          <pc:docMk/>
          <pc:sldMk cId="1874454494" sldId="389"/>
        </pc:sldMkLst>
      </pc:sldChg>
      <pc:sldChg chg="addSp modSp add modNotesTx">
        <pc:chgData name="Parth" userId="45dc22c4-ca0b-4be7-ab5a-3ef74f0a344d" providerId="ADAL" clId="{7A30F863-7996-44B5-A42B-6C7DD9873174}" dt="2020-09-15T03:18:30.973" v="5206" actId="1076"/>
        <pc:sldMkLst>
          <pc:docMk/>
          <pc:sldMk cId="4196768680" sldId="390"/>
        </pc:sldMkLst>
        <pc:spChg chg="mod">
          <ac:chgData name="Parth" userId="45dc22c4-ca0b-4be7-ab5a-3ef74f0a344d" providerId="ADAL" clId="{7A30F863-7996-44B5-A42B-6C7DD9873174}" dt="2020-09-15T03:13:28.148" v="5196" actId="20577"/>
          <ac:spMkLst>
            <pc:docMk/>
            <pc:sldMk cId="4196768680" sldId="390"/>
            <ac:spMk id="2" creationId="{4A042B5D-C5D2-45BF-99B4-9C2E388D5550}"/>
          </ac:spMkLst>
        </pc:spChg>
        <pc:spChg chg="mod">
          <ac:chgData name="Parth" userId="45dc22c4-ca0b-4be7-ab5a-3ef74f0a344d" providerId="ADAL" clId="{7A30F863-7996-44B5-A42B-6C7DD9873174}" dt="2020-09-15T03:18:21.682" v="5201" actId="6549"/>
          <ac:spMkLst>
            <pc:docMk/>
            <pc:sldMk cId="4196768680" sldId="390"/>
            <ac:spMk id="3" creationId="{BA266172-22F8-4BBE-B25A-FF2B5174693C}"/>
          </ac:spMkLst>
        </pc:spChg>
        <pc:picChg chg="add mod ord">
          <ac:chgData name="Parth" userId="45dc22c4-ca0b-4be7-ab5a-3ef74f0a344d" providerId="ADAL" clId="{7A30F863-7996-44B5-A42B-6C7DD9873174}" dt="2020-09-15T03:18:30.973" v="5206" actId="1076"/>
          <ac:picMkLst>
            <pc:docMk/>
            <pc:sldMk cId="4196768680" sldId="390"/>
            <ac:picMk id="5" creationId="{1245ED32-8075-4DB1-8693-E3A0144956AA}"/>
          </ac:picMkLst>
        </pc:picChg>
      </pc:sldChg>
      <pc:sldChg chg="addSp delSp modSp add">
        <pc:chgData name="Parth" userId="45dc22c4-ca0b-4be7-ab5a-3ef74f0a344d" providerId="ADAL" clId="{7A30F863-7996-44B5-A42B-6C7DD9873174}" dt="2020-09-15T03:08:38.214" v="4954" actId="1076"/>
        <pc:sldMkLst>
          <pc:docMk/>
          <pc:sldMk cId="3217904926" sldId="391"/>
        </pc:sldMkLst>
        <pc:spChg chg="mod">
          <ac:chgData name="Parth" userId="45dc22c4-ca0b-4be7-ab5a-3ef74f0a344d" providerId="ADAL" clId="{7A30F863-7996-44B5-A42B-6C7DD9873174}" dt="2020-09-15T03:07:53.183" v="4946" actId="20577"/>
          <ac:spMkLst>
            <pc:docMk/>
            <pc:sldMk cId="3217904926" sldId="391"/>
            <ac:spMk id="2" creationId="{29B7283B-29BC-4197-92F1-6D8A14327A9E}"/>
          </ac:spMkLst>
        </pc:spChg>
        <pc:spChg chg="del">
          <ac:chgData name="Parth" userId="45dc22c4-ca0b-4be7-ab5a-3ef74f0a344d" providerId="ADAL" clId="{7A30F863-7996-44B5-A42B-6C7DD9873174}" dt="2020-09-15T03:08:28.834" v="4951" actId="478"/>
          <ac:spMkLst>
            <pc:docMk/>
            <pc:sldMk cId="3217904926" sldId="391"/>
            <ac:spMk id="3" creationId="{A5641CC8-3E88-440B-AB59-DBF9EDB88768}"/>
          </ac:spMkLst>
        </pc:spChg>
        <pc:picChg chg="add mod">
          <ac:chgData name="Parth" userId="45dc22c4-ca0b-4be7-ab5a-3ef74f0a344d" providerId="ADAL" clId="{7A30F863-7996-44B5-A42B-6C7DD9873174}" dt="2020-09-15T03:08:38.214" v="4954" actId="1076"/>
          <ac:picMkLst>
            <pc:docMk/>
            <pc:sldMk cId="3217904926" sldId="391"/>
            <ac:picMk id="5" creationId="{801E435E-908C-4D4E-AF0F-B22FE36E8AF6}"/>
          </ac:picMkLst>
        </pc:picChg>
      </pc:sldChg>
      <pc:sldChg chg="add">
        <pc:chgData name="Parth" userId="45dc22c4-ca0b-4be7-ab5a-3ef74f0a344d" providerId="ADAL" clId="{7A30F863-7996-44B5-A42B-6C7DD9873174}" dt="2020-09-15T03:18:05.179" v="5200"/>
        <pc:sldMkLst>
          <pc:docMk/>
          <pc:sldMk cId="1702178153" sldId="392"/>
        </pc:sldMkLst>
      </pc:sldChg>
      <pc:sldChg chg="del">
        <pc:chgData name="Parth" userId="45dc22c4-ca0b-4be7-ab5a-3ef74f0a344d" providerId="ADAL" clId="{7A30F863-7996-44B5-A42B-6C7DD9873174}" dt="2020-09-07T04:33:25.357" v="45" actId="2696"/>
        <pc:sldMkLst>
          <pc:docMk/>
          <pc:sldMk cId="1253443967" sldId="393"/>
        </pc:sldMkLst>
      </pc:sldChg>
      <pc:sldChg chg="add ord">
        <pc:chgData name="Parth" userId="45dc22c4-ca0b-4be7-ab5a-3ef74f0a344d" providerId="ADAL" clId="{7A30F863-7996-44B5-A42B-6C7DD9873174}" dt="2020-09-21T05:59:22.048" v="5549"/>
        <pc:sldMkLst>
          <pc:docMk/>
          <pc:sldMk cId="1758189226" sldId="393"/>
        </pc:sldMkLst>
      </pc:sldChg>
      <pc:sldChg chg="addSp delSp modSp add modNotesTx">
        <pc:chgData name="Parth" userId="45dc22c4-ca0b-4be7-ab5a-3ef74f0a344d" providerId="ADAL" clId="{7A30F863-7996-44B5-A42B-6C7DD9873174}" dt="2020-09-21T06:09:37.940" v="6197"/>
        <pc:sldMkLst>
          <pc:docMk/>
          <pc:sldMk cId="512731191" sldId="394"/>
        </pc:sldMkLst>
        <pc:spChg chg="del">
          <ac:chgData name="Parth" userId="45dc22c4-ca0b-4be7-ab5a-3ef74f0a344d" providerId="ADAL" clId="{7A30F863-7996-44B5-A42B-6C7DD9873174}" dt="2020-09-21T06:00:28.939" v="5585" actId="478"/>
          <ac:spMkLst>
            <pc:docMk/>
            <pc:sldMk cId="512731191" sldId="394"/>
            <ac:spMk id="7" creationId="{E93A3C08-E68B-4FE3-8FA9-1F137516043B}"/>
          </ac:spMkLst>
        </pc:spChg>
        <pc:spChg chg="del">
          <ac:chgData name="Parth" userId="45dc22c4-ca0b-4be7-ab5a-3ef74f0a344d" providerId="ADAL" clId="{7A30F863-7996-44B5-A42B-6C7DD9873174}" dt="2020-09-21T06:00:25.920" v="5583" actId="478"/>
          <ac:spMkLst>
            <pc:docMk/>
            <pc:sldMk cId="512731191" sldId="394"/>
            <ac:spMk id="8" creationId="{B45E942F-149B-4E46-9817-1522E616FFEA}"/>
          </ac:spMkLst>
        </pc:spChg>
        <pc:spChg chg="del">
          <ac:chgData name="Parth" userId="45dc22c4-ca0b-4be7-ab5a-3ef74f0a344d" providerId="ADAL" clId="{7A30F863-7996-44B5-A42B-6C7DD9873174}" dt="2020-09-21T06:00:40.618" v="5589" actId="478"/>
          <ac:spMkLst>
            <pc:docMk/>
            <pc:sldMk cId="512731191" sldId="394"/>
            <ac:spMk id="9" creationId="{A886AC35-2761-4E97-A163-5425F72FAACD}"/>
          </ac:spMkLst>
        </pc:spChg>
        <pc:spChg chg="add mod">
          <ac:chgData name="Parth" userId="45dc22c4-ca0b-4be7-ab5a-3ef74f0a344d" providerId="ADAL" clId="{7A30F863-7996-44B5-A42B-6C7DD9873174}" dt="2020-09-21T06:09:37.940" v="6197"/>
          <ac:spMkLst>
            <pc:docMk/>
            <pc:sldMk cId="512731191" sldId="394"/>
            <ac:spMk id="11" creationId="{C6F694E1-5467-4566-8486-875F5C96E262}"/>
          </ac:spMkLst>
        </pc:spChg>
        <pc:spChg chg="add del">
          <ac:chgData name="Parth" userId="45dc22c4-ca0b-4be7-ab5a-3ef74f0a344d" providerId="ADAL" clId="{7A30F863-7996-44B5-A42B-6C7DD9873174}" dt="2020-09-21T06:00:09.149" v="5554"/>
          <ac:spMkLst>
            <pc:docMk/>
            <pc:sldMk cId="512731191" sldId="394"/>
            <ac:spMk id="15" creationId="{0F2549EB-C53D-4559-ADD6-785762E037C7}"/>
          </ac:spMkLst>
        </pc:spChg>
        <pc:picChg chg="mod">
          <ac:chgData name="Parth" userId="45dc22c4-ca0b-4be7-ab5a-3ef74f0a344d" providerId="ADAL" clId="{7A30F863-7996-44B5-A42B-6C7DD9873174}" dt="2020-09-21T06:01:58.245" v="5782" actId="1076"/>
          <ac:picMkLst>
            <pc:docMk/>
            <pc:sldMk cId="512731191" sldId="394"/>
            <ac:picMk id="5" creationId="{11EAF377-283A-470A-92AF-6748EB75ACC2}"/>
          </ac:picMkLst>
        </pc:picChg>
        <pc:picChg chg="del">
          <ac:chgData name="Parth" userId="45dc22c4-ca0b-4be7-ab5a-3ef74f0a344d" providerId="ADAL" clId="{7A30F863-7996-44B5-A42B-6C7DD9873174}" dt="2020-09-21T06:00:27.636" v="5584" actId="478"/>
          <ac:picMkLst>
            <pc:docMk/>
            <pc:sldMk cId="512731191" sldId="394"/>
            <ac:picMk id="6" creationId="{31900A3E-DC24-4A01-BBD4-D926BCDEE192}"/>
          </ac:picMkLst>
        </pc:picChg>
        <pc:cxnChg chg="del mod">
          <ac:chgData name="Parth" userId="45dc22c4-ca0b-4be7-ab5a-3ef74f0a344d" providerId="ADAL" clId="{7A30F863-7996-44B5-A42B-6C7DD9873174}" dt="2020-09-21T06:00:33.176" v="5587" actId="478"/>
          <ac:cxnSpMkLst>
            <pc:docMk/>
            <pc:sldMk cId="512731191" sldId="394"/>
            <ac:cxnSpMk id="12" creationId="{947C209E-268F-48ED-9B57-B622525FCDAE}"/>
          </ac:cxnSpMkLst>
        </pc:cxnChg>
      </pc:sldChg>
      <pc:sldChg chg="del">
        <pc:chgData name="Parth" userId="45dc22c4-ca0b-4be7-ab5a-3ef74f0a344d" providerId="ADAL" clId="{7A30F863-7996-44B5-A42B-6C7DD9873174}" dt="2020-09-07T04:33:25.265" v="44" actId="2696"/>
        <pc:sldMkLst>
          <pc:docMk/>
          <pc:sldMk cId="975204213" sldId="394"/>
        </pc:sldMkLst>
      </pc:sldChg>
      <pc:sldChg chg="del">
        <pc:chgData name="Parth" userId="45dc22c4-ca0b-4be7-ab5a-3ef74f0a344d" providerId="ADAL" clId="{7A30F863-7996-44B5-A42B-6C7DD9873174}" dt="2020-09-07T04:33:25.233" v="42" actId="2696"/>
        <pc:sldMkLst>
          <pc:docMk/>
          <pc:sldMk cId="1929137242" sldId="395"/>
        </pc:sldMkLst>
      </pc:sldChg>
      <pc:sldChg chg="addSp modSp add">
        <pc:chgData name="Parth" userId="45dc22c4-ca0b-4be7-ab5a-3ef74f0a344d" providerId="ADAL" clId="{7A30F863-7996-44B5-A42B-6C7DD9873174}" dt="2020-09-21T06:10:38.115" v="6206" actId="6549"/>
        <pc:sldMkLst>
          <pc:docMk/>
          <pc:sldMk cId="3370333902" sldId="395"/>
        </pc:sldMkLst>
        <pc:spChg chg="mod">
          <ac:chgData name="Parth" userId="45dc22c4-ca0b-4be7-ab5a-3ef74f0a344d" providerId="ADAL" clId="{7A30F863-7996-44B5-A42B-6C7DD9873174}" dt="2020-09-21T06:07:53.912" v="5917" actId="20577"/>
          <ac:spMkLst>
            <pc:docMk/>
            <pc:sldMk cId="3370333902" sldId="395"/>
            <ac:spMk id="2" creationId="{666E8BDF-0EC3-4618-83F6-AB6D2F961116}"/>
          </ac:spMkLst>
        </pc:spChg>
        <pc:spChg chg="mod">
          <ac:chgData name="Parth" userId="45dc22c4-ca0b-4be7-ab5a-3ef74f0a344d" providerId="ADAL" clId="{7A30F863-7996-44B5-A42B-6C7DD9873174}" dt="2020-09-21T06:10:38.115" v="6206" actId="6549"/>
          <ac:spMkLst>
            <pc:docMk/>
            <pc:sldMk cId="3370333902" sldId="395"/>
            <ac:spMk id="3" creationId="{35AF7B2B-FA93-4B9E-9D45-8E4EB55EDF55}"/>
          </ac:spMkLst>
        </pc:spChg>
        <pc:picChg chg="add mod">
          <ac:chgData name="Parth" userId="45dc22c4-ca0b-4be7-ab5a-3ef74f0a344d" providerId="ADAL" clId="{7A30F863-7996-44B5-A42B-6C7DD9873174}" dt="2020-09-21T06:10:32.725" v="6204" actId="1076"/>
          <ac:picMkLst>
            <pc:docMk/>
            <pc:sldMk cId="3370333902" sldId="395"/>
            <ac:picMk id="5" creationId="{6199E50C-DE5B-424A-8CE0-806B698BE126}"/>
          </ac:picMkLst>
        </pc:picChg>
      </pc:sldChg>
      <pc:sldChg chg="addSp modSp add">
        <pc:chgData name="Parth" userId="45dc22c4-ca0b-4be7-ab5a-3ef74f0a344d" providerId="ADAL" clId="{7A30F863-7996-44B5-A42B-6C7DD9873174}" dt="2020-09-21T06:19:29.352" v="6479" actId="207"/>
        <pc:sldMkLst>
          <pc:docMk/>
          <pc:sldMk cId="494030044" sldId="396"/>
        </pc:sldMkLst>
        <pc:spChg chg="mod">
          <ac:chgData name="Parth" userId="45dc22c4-ca0b-4be7-ab5a-3ef74f0a344d" providerId="ADAL" clId="{7A30F863-7996-44B5-A42B-6C7DD9873174}" dt="2020-09-21T06:19:29.352" v="6479" actId="207"/>
          <ac:spMkLst>
            <pc:docMk/>
            <pc:sldMk cId="494030044" sldId="396"/>
            <ac:spMk id="3" creationId="{35AF7B2B-FA93-4B9E-9D45-8E4EB55EDF55}"/>
          </ac:spMkLst>
        </pc:spChg>
        <pc:picChg chg="mod">
          <ac:chgData name="Parth" userId="45dc22c4-ca0b-4be7-ab5a-3ef74f0a344d" providerId="ADAL" clId="{7A30F863-7996-44B5-A42B-6C7DD9873174}" dt="2020-09-21T06:13:34.350" v="6359" actId="1076"/>
          <ac:picMkLst>
            <pc:docMk/>
            <pc:sldMk cId="494030044" sldId="396"/>
            <ac:picMk id="5" creationId="{6199E50C-DE5B-424A-8CE0-806B698BE126}"/>
          </ac:picMkLst>
        </pc:picChg>
        <pc:picChg chg="add mod">
          <ac:chgData name="Parth" userId="45dc22c4-ca0b-4be7-ab5a-3ef74f0a344d" providerId="ADAL" clId="{7A30F863-7996-44B5-A42B-6C7DD9873174}" dt="2020-09-21T06:16:52.664" v="6423" actId="1076"/>
          <ac:picMkLst>
            <pc:docMk/>
            <pc:sldMk cId="494030044" sldId="396"/>
            <ac:picMk id="6" creationId="{9902AE9E-9136-476D-A834-B1F83DA68446}"/>
          </ac:picMkLst>
        </pc:picChg>
      </pc:sldChg>
      <pc:sldChg chg="del">
        <pc:chgData name="Parth" userId="45dc22c4-ca0b-4be7-ab5a-3ef74f0a344d" providerId="ADAL" clId="{7A30F863-7996-44B5-A42B-6C7DD9873174}" dt="2020-09-07T04:33:25.247" v="43" actId="2696"/>
        <pc:sldMkLst>
          <pc:docMk/>
          <pc:sldMk cId="824555626" sldId="396"/>
        </pc:sldMkLst>
      </pc:sldChg>
      <pc:sldChg chg="addSp delSp modSp add">
        <pc:chgData name="Parth" userId="45dc22c4-ca0b-4be7-ab5a-3ef74f0a344d" providerId="ADAL" clId="{7A30F863-7996-44B5-A42B-6C7DD9873174}" dt="2020-09-21T06:19:33.036" v="6481" actId="207"/>
        <pc:sldMkLst>
          <pc:docMk/>
          <pc:sldMk cId="1864556800" sldId="397"/>
        </pc:sldMkLst>
        <pc:spChg chg="mod">
          <ac:chgData name="Parth" userId="45dc22c4-ca0b-4be7-ab5a-3ef74f0a344d" providerId="ADAL" clId="{7A30F863-7996-44B5-A42B-6C7DD9873174}" dt="2020-09-21T06:19:33.036" v="6481" actId="207"/>
          <ac:spMkLst>
            <pc:docMk/>
            <pc:sldMk cId="1864556800" sldId="397"/>
            <ac:spMk id="3" creationId="{35AF7B2B-FA93-4B9E-9D45-8E4EB55EDF55}"/>
          </ac:spMkLst>
        </pc:spChg>
        <pc:picChg chg="mod">
          <ac:chgData name="Parth" userId="45dc22c4-ca0b-4be7-ab5a-3ef74f0a344d" providerId="ADAL" clId="{7A30F863-7996-44B5-A42B-6C7DD9873174}" dt="2020-09-21T06:15:28.394" v="6417" actId="1076"/>
          <ac:picMkLst>
            <pc:docMk/>
            <pc:sldMk cId="1864556800" sldId="397"/>
            <ac:picMk id="5" creationId="{6199E50C-DE5B-424A-8CE0-806B698BE126}"/>
          </ac:picMkLst>
        </pc:picChg>
        <pc:picChg chg="del">
          <ac:chgData name="Parth" userId="45dc22c4-ca0b-4be7-ab5a-3ef74f0a344d" providerId="ADAL" clId="{7A30F863-7996-44B5-A42B-6C7DD9873174}" dt="2020-09-21T06:15:15.454" v="6413" actId="478"/>
          <ac:picMkLst>
            <pc:docMk/>
            <pc:sldMk cId="1864556800" sldId="397"/>
            <ac:picMk id="6" creationId="{9902AE9E-9136-476D-A834-B1F83DA68446}"/>
          </ac:picMkLst>
        </pc:picChg>
        <pc:picChg chg="add mod">
          <ac:chgData name="Parth" userId="45dc22c4-ca0b-4be7-ab5a-3ef74f0a344d" providerId="ADAL" clId="{7A30F863-7996-44B5-A42B-6C7DD9873174}" dt="2020-09-21T06:18:28.318" v="6465" actId="1076"/>
          <ac:picMkLst>
            <pc:docMk/>
            <pc:sldMk cId="1864556800" sldId="397"/>
            <ac:picMk id="7" creationId="{A2B2E8C6-93C3-4958-B3AB-8E8B78B64221}"/>
          </ac:picMkLst>
        </pc:picChg>
      </pc:sldChg>
      <pc:sldChg chg="del">
        <pc:chgData name="Parth" userId="45dc22c4-ca0b-4be7-ab5a-3ef74f0a344d" providerId="ADAL" clId="{7A30F863-7996-44B5-A42B-6C7DD9873174}" dt="2020-09-07T04:33:25.430" v="46" actId="2696"/>
        <pc:sldMkLst>
          <pc:docMk/>
          <pc:sldMk cId="4087079726" sldId="397"/>
        </pc:sldMkLst>
      </pc:sldChg>
      <pc:sldChg chg="addSp delSp modSp add">
        <pc:chgData name="Parth" userId="45dc22c4-ca0b-4be7-ab5a-3ef74f0a344d" providerId="ADAL" clId="{7A30F863-7996-44B5-A42B-6C7DD9873174}" dt="2020-09-23T14:29:07.673" v="8804" actId="20577"/>
        <pc:sldMkLst>
          <pc:docMk/>
          <pc:sldMk cId="1636922841" sldId="398"/>
        </pc:sldMkLst>
        <pc:spChg chg="mod">
          <ac:chgData name="Parth" userId="45dc22c4-ca0b-4be7-ab5a-3ef74f0a344d" providerId="ADAL" clId="{7A30F863-7996-44B5-A42B-6C7DD9873174}" dt="2020-09-23T14:29:07.673" v="8804" actId="20577"/>
          <ac:spMkLst>
            <pc:docMk/>
            <pc:sldMk cId="1636922841" sldId="398"/>
            <ac:spMk id="3" creationId="{35AF7B2B-FA93-4B9E-9D45-8E4EB55EDF55}"/>
          </ac:spMkLst>
        </pc:spChg>
        <pc:picChg chg="del">
          <ac:chgData name="Parth" userId="45dc22c4-ca0b-4be7-ab5a-3ef74f0a344d" providerId="ADAL" clId="{7A30F863-7996-44B5-A42B-6C7DD9873174}" dt="2020-09-21T06:19:50.308" v="6506" actId="478"/>
          <ac:picMkLst>
            <pc:docMk/>
            <pc:sldMk cId="1636922841" sldId="398"/>
            <ac:picMk id="5" creationId="{6199E50C-DE5B-424A-8CE0-806B698BE126}"/>
          </ac:picMkLst>
        </pc:picChg>
        <pc:picChg chg="add mod ord">
          <ac:chgData name="Parth" userId="45dc22c4-ca0b-4be7-ab5a-3ef74f0a344d" providerId="ADAL" clId="{7A30F863-7996-44B5-A42B-6C7DD9873174}" dt="2020-09-21T06:20:24.096" v="6510" actId="1076"/>
          <ac:picMkLst>
            <pc:docMk/>
            <pc:sldMk cId="1636922841" sldId="398"/>
            <ac:picMk id="6" creationId="{DE3CEFB1-5795-492D-96E1-3B7092042224}"/>
          </ac:picMkLst>
        </pc:picChg>
        <pc:picChg chg="del">
          <ac:chgData name="Parth" userId="45dc22c4-ca0b-4be7-ab5a-3ef74f0a344d" providerId="ADAL" clId="{7A30F863-7996-44B5-A42B-6C7DD9873174}" dt="2020-09-21T06:20:58.917" v="6515" actId="478"/>
          <ac:picMkLst>
            <pc:docMk/>
            <pc:sldMk cId="1636922841" sldId="398"/>
            <ac:picMk id="7" creationId="{A2B2E8C6-93C3-4958-B3AB-8E8B78B64221}"/>
          </ac:picMkLst>
        </pc:picChg>
        <pc:picChg chg="add mod">
          <ac:chgData name="Parth" userId="45dc22c4-ca0b-4be7-ab5a-3ef74f0a344d" providerId="ADAL" clId="{7A30F863-7996-44B5-A42B-6C7DD9873174}" dt="2020-09-21T06:21:17.221" v="6519" actId="1076"/>
          <ac:picMkLst>
            <pc:docMk/>
            <pc:sldMk cId="1636922841" sldId="398"/>
            <ac:picMk id="8" creationId="{F7C5DAFD-22AF-4C4F-816D-E3A3E6394A4B}"/>
          </ac:picMkLst>
        </pc:picChg>
      </pc:sldChg>
      <pc:sldChg chg="del">
        <pc:chgData name="Parth" userId="45dc22c4-ca0b-4be7-ab5a-3ef74f0a344d" providerId="ADAL" clId="{7A30F863-7996-44B5-A42B-6C7DD9873174}" dt="2020-09-07T04:33:25.470" v="47" actId="2696"/>
        <pc:sldMkLst>
          <pc:docMk/>
          <pc:sldMk cId="2159095287" sldId="398"/>
        </pc:sldMkLst>
      </pc:sldChg>
      <pc:sldChg chg="addSp delSp modSp add">
        <pc:chgData name="Parth" userId="45dc22c4-ca0b-4be7-ab5a-3ef74f0a344d" providerId="ADAL" clId="{7A30F863-7996-44B5-A42B-6C7DD9873174}" dt="2020-09-21T06:24:35.302" v="6616" actId="1076"/>
        <pc:sldMkLst>
          <pc:docMk/>
          <pc:sldMk cId="116565309" sldId="399"/>
        </pc:sldMkLst>
        <pc:spChg chg="mod">
          <ac:chgData name="Parth" userId="45dc22c4-ca0b-4be7-ab5a-3ef74f0a344d" providerId="ADAL" clId="{7A30F863-7996-44B5-A42B-6C7DD9873174}" dt="2020-09-21T06:24:31.309" v="6615" actId="20577"/>
          <ac:spMkLst>
            <pc:docMk/>
            <pc:sldMk cId="116565309" sldId="399"/>
            <ac:spMk id="2" creationId="{D3467C11-F932-493A-BD03-73B47844A481}"/>
          </ac:spMkLst>
        </pc:spChg>
        <pc:spChg chg="mod">
          <ac:chgData name="Parth" userId="45dc22c4-ca0b-4be7-ab5a-3ef74f0a344d" providerId="ADAL" clId="{7A30F863-7996-44B5-A42B-6C7DD9873174}" dt="2020-09-21T06:23:28.244" v="6580" actId="6549"/>
          <ac:spMkLst>
            <pc:docMk/>
            <pc:sldMk cId="116565309" sldId="399"/>
            <ac:spMk id="3" creationId="{E1B3D46C-E514-4580-9B55-5717BB0DFFD4}"/>
          </ac:spMkLst>
        </pc:spChg>
        <pc:picChg chg="del">
          <ac:chgData name="Parth" userId="45dc22c4-ca0b-4be7-ab5a-3ef74f0a344d" providerId="ADAL" clId="{7A30F863-7996-44B5-A42B-6C7DD9873174}" dt="2020-09-21T06:23:08.559" v="6521" actId="478"/>
          <ac:picMkLst>
            <pc:docMk/>
            <pc:sldMk cId="116565309" sldId="399"/>
            <ac:picMk id="5" creationId="{B1A13DE3-BC6A-478E-99C7-E963468E7C79}"/>
          </ac:picMkLst>
        </pc:picChg>
        <pc:picChg chg="add del mod">
          <ac:chgData name="Parth" userId="45dc22c4-ca0b-4be7-ab5a-3ef74f0a344d" providerId="ADAL" clId="{7A30F863-7996-44B5-A42B-6C7DD9873174}" dt="2020-09-21T06:24:04.158" v="6584" actId="478"/>
          <ac:picMkLst>
            <pc:docMk/>
            <pc:sldMk cId="116565309" sldId="399"/>
            <ac:picMk id="6" creationId="{A78A0FFE-F487-4535-A5A5-BFA3ED084D7F}"/>
          </ac:picMkLst>
        </pc:picChg>
        <pc:picChg chg="add mod">
          <ac:chgData name="Parth" userId="45dc22c4-ca0b-4be7-ab5a-3ef74f0a344d" providerId="ADAL" clId="{7A30F863-7996-44B5-A42B-6C7DD9873174}" dt="2020-09-21T06:24:35.302" v="6616" actId="1076"/>
          <ac:picMkLst>
            <pc:docMk/>
            <pc:sldMk cId="116565309" sldId="399"/>
            <ac:picMk id="7" creationId="{01FEF5C5-064A-42C2-9C49-32EF30CC99B9}"/>
          </ac:picMkLst>
        </pc:picChg>
      </pc:sldChg>
      <pc:sldChg chg="del">
        <pc:chgData name="Parth" userId="45dc22c4-ca0b-4be7-ab5a-3ef74f0a344d" providerId="ADAL" clId="{7A30F863-7996-44B5-A42B-6C7DD9873174}" dt="2020-09-07T04:33:25.584" v="48" actId="2696"/>
        <pc:sldMkLst>
          <pc:docMk/>
          <pc:sldMk cId="4292275806" sldId="399"/>
        </pc:sldMkLst>
      </pc:sldChg>
      <pc:sldChg chg="add del">
        <pc:chgData name="Parth" userId="45dc22c4-ca0b-4be7-ab5a-3ef74f0a344d" providerId="ADAL" clId="{7A30F863-7996-44B5-A42B-6C7DD9873174}" dt="2020-09-21T06:28:11.684" v="6618" actId="2696"/>
        <pc:sldMkLst>
          <pc:docMk/>
          <pc:sldMk cId="1980536592" sldId="400"/>
        </pc:sldMkLst>
      </pc:sldChg>
      <pc:sldChg chg="modSp add ord">
        <pc:chgData name="Parth" userId="45dc22c4-ca0b-4be7-ab5a-3ef74f0a344d" providerId="ADAL" clId="{7A30F863-7996-44B5-A42B-6C7DD9873174}" dt="2020-09-21T06:29:54.405" v="6770" actId="6549"/>
        <pc:sldMkLst>
          <pc:docMk/>
          <pc:sldMk cId="3031482329" sldId="400"/>
        </pc:sldMkLst>
        <pc:spChg chg="mod">
          <ac:chgData name="Parth" userId="45dc22c4-ca0b-4be7-ab5a-3ef74f0a344d" providerId="ADAL" clId="{7A30F863-7996-44B5-A42B-6C7DD9873174}" dt="2020-09-21T06:29:54.405" v="6770" actId="6549"/>
          <ac:spMkLst>
            <pc:docMk/>
            <pc:sldMk cId="3031482329" sldId="400"/>
            <ac:spMk id="3" creationId="{BA266172-22F8-4BBE-B25A-FF2B5174693C}"/>
          </ac:spMkLst>
        </pc:spChg>
      </pc:sldChg>
      <pc:sldChg chg="del">
        <pc:chgData name="Parth" userId="45dc22c4-ca0b-4be7-ab5a-3ef74f0a344d" providerId="ADAL" clId="{7A30F863-7996-44B5-A42B-6C7DD9873174}" dt="2020-09-07T04:33:25.657" v="49" actId="2696"/>
        <pc:sldMkLst>
          <pc:docMk/>
          <pc:sldMk cId="3267675003" sldId="400"/>
        </pc:sldMkLst>
      </pc:sldChg>
      <pc:sldChg chg="del">
        <pc:chgData name="Parth" userId="45dc22c4-ca0b-4be7-ab5a-3ef74f0a344d" providerId="ADAL" clId="{7A30F863-7996-44B5-A42B-6C7DD9873174}" dt="2020-09-07T04:33:25.672" v="50" actId="2696"/>
        <pc:sldMkLst>
          <pc:docMk/>
          <pc:sldMk cId="2723633162" sldId="401"/>
        </pc:sldMkLst>
      </pc:sldChg>
      <pc:sldChg chg="modSp add modNotesTx">
        <pc:chgData name="Parth" userId="45dc22c4-ca0b-4be7-ab5a-3ef74f0a344d" providerId="ADAL" clId="{7A30F863-7996-44B5-A42B-6C7DD9873174}" dt="2020-09-21T06:49:38.297" v="7528" actId="6549"/>
        <pc:sldMkLst>
          <pc:docMk/>
          <pc:sldMk cId="3663352578" sldId="401"/>
        </pc:sldMkLst>
        <pc:spChg chg="mod">
          <ac:chgData name="Parth" userId="45dc22c4-ca0b-4be7-ab5a-3ef74f0a344d" providerId="ADAL" clId="{7A30F863-7996-44B5-A42B-6C7DD9873174}" dt="2020-09-21T06:31:57.982" v="7086" actId="14100"/>
          <ac:spMkLst>
            <pc:docMk/>
            <pc:sldMk cId="3663352578" sldId="401"/>
            <ac:spMk id="3" creationId="{BA266172-22F8-4BBE-B25A-FF2B5174693C}"/>
          </ac:spMkLst>
        </pc:spChg>
      </pc:sldChg>
      <pc:sldChg chg="del">
        <pc:chgData name="Parth" userId="45dc22c4-ca0b-4be7-ab5a-3ef74f0a344d" providerId="ADAL" clId="{7A30F863-7996-44B5-A42B-6C7DD9873174}" dt="2020-09-07T04:33:25.746" v="51" actId="2696"/>
        <pc:sldMkLst>
          <pc:docMk/>
          <pc:sldMk cId="761976881" sldId="402"/>
        </pc:sldMkLst>
      </pc:sldChg>
      <pc:sldChg chg="modSp add modNotesTx">
        <pc:chgData name="Parth" userId="45dc22c4-ca0b-4be7-ab5a-3ef74f0a344d" providerId="ADAL" clId="{7A30F863-7996-44B5-A42B-6C7DD9873174}" dt="2020-09-21T06:49:39.629" v="7529" actId="6549"/>
        <pc:sldMkLst>
          <pc:docMk/>
          <pc:sldMk cId="3611060586" sldId="402"/>
        </pc:sldMkLst>
        <pc:spChg chg="mod">
          <ac:chgData name="Parth" userId="45dc22c4-ca0b-4be7-ab5a-3ef74f0a344d" providerId="ADAL" clId="{7A30F863-7996-44B5-A42B-6C7DD9873174}" dt="2020-09-21T06:32:13.282" v="7108" actId="20577"/>
          <ac:spMkLst>
            <pc:docMk/>
            <pc:sldMk cId="3611060586" sldId="402"/>
            <ac:spMk id="3" creationId="{BA266172-22F8-4BBE-B25A-FF2B5174693C}"/>
          </ac:spMkLst>
        </pc:spChg>
      </pc:sldChg>
      <pc:sldChg chg="modSp add modNotesTx">
        <pc:chgData name="Parth" userId="45dc22c4-ca0b-4be7-ab5a-3ef74f0a344d" providerId="ADAL" clId="{7A30F863-7996-44B5-A42B-6C7DD9873174}" dt="2020-09-21T06:49:40.958" v="7530" actId="6549"/>
        <pc:sldMkLst>
          <pc:docMk/>
          <pc:sldMk cId="1996056117" sldId="403"/>
        </pc:sldMkLst>
        <pc:spChg chg="mod">
          <ac:chgData name="Parth" userId="45dc22c4-ca0b-4be7-ab5a-3ef74f0a344d" providerId="ADAL" clId="{7A30F863-7996-44B5-A42B-6C7DD9873174}" dt="2020-09-21T06:36:52.444" v="7160" actId="20577"/>
          <ac:spMkLst>
            <pc:docMk/>
            <pc:sldMk cId="1996056117" sldId="403"/>
            <ac:spMk id="3" creationId="{BA266172-22F8-4BBE-B25A-FF2B5174693C}"/>
          </ac:spMkLst>
        </pc:spChg>
        <pc:picChg chg="mod">
          <ac:chgData name="Parth" userId="45dc22c4-ca0b-4be7-ab5a-3ef74f0a344d" providerId="ADAL" clId="{7A30F863-7996-44B5-A42B-6C7DD9873174}" dt="2020-09-21T06:47:15.522" v="7386" actId="1076"/>
          <ac:picMkLst>
            <pc:docMk/>
            <pc:sldMk cId="1996056117" sldId="403"/>
            <ac:picMk id="5" creationId="{1245ED32-8075-4DB1-8693-E3A0144956AA}"/>
          </ac:picMkLst>
        </pc:picChg>
      </pc:sldChg>
      <pc:sldChg chg="del">
        <pc:chgData name="Parth" userId="45dc22c4-ca0b-4be7-ab5a-3ef74f0a344d" providerId="ADAL" clId="{7A30F863-7996-44B5-A42B-6C7DD9873174}" dt="2020-09-07T04:33:25.825" v="52" actId="2696"/>
        <pc:sldMkLst>
          <pc:docMk/>
          <pc:sldMk cId="3225508963" sldId="403"/>
        </pc:sldMkLst>
      </pc:sldChg>
      <pc:sldChg chg="del">
        <pc:chgData name="Parth" userId="45dc22c4-ca0b-4be7-ab5a-3ef74f0a344d" providerId="ADAL" clId="{7A30F863-7996-44B5-A42B-6C7DD9873174}" dt="2020-09-07T04:33:25.905" v="53" actId="2696"/>
        <pc:sldMkLst>
          <pc:docMk/>
          <pc:sldMk cId="1010176461" sldId="404"/>
        </pc:sldMkLst>
      </pc:sldChg>
      <pc:sldChg chg="addSp modSp add modAnim modNotesTx">
        <pc:chgData name="Parth" userId="45dc22c4-ca0b-4be7-ab5a-3ef74f0a344d" providerId="ADAL" clId="{7A30F863-7996-44B5-A42B-6C7DD9873174}" dt="2020-09-21T06:49:45.839" v="7533" actId="6549"/>
        <pc:sldMkLst>
          <pc:docMk/>
          <pc:sldMk cId="1202444899" sldId="404"/>
        </pc:sldMkLst>
        <pc:spChg chg="mod">
          <ac:chgData name="Parth" userId="45dc22c4-ca0b-4be7-ab5a-3ef74f0a344d" providerId="ADAL" clId="{7A30F863-7996-44B5-A42B-6C7DD9873174}" dt="2020-09-21T06:46:33.279" v="7377" actId="403"/>
          <ac:spMkLst>
            <pc:docMk/>
            <pc:sldMk cId="1202444899" sldId="404"/>
            <ac:spMk id="3" creationId="{BA266172-22F8-4BBE-B25A-FF2B5174693C}"/>
          </ac:spMkLst>
        </pc:spChg>
        <pc:spChg chg="add mod">
          <ac:chgData name="Parth" userId="45dc22c4-ca0b-4be7-ab5a-3ef74f0a344d" providerId="ADAL" clId="{7A30F863-7996-44B5-A42B-6C7DD9873174}" dt="2020-09-21T06:48:25.832" v="7420" actId="1076"/>
          <ac:spMkLst>
            <pc:docMk/>
            <pc:sldMk cId="1202444899" sldId="404"/>
            <ac:spMk id="31" creationId="{ADDC382F-6207-4A78-9E08-FF68FC9E471A}"/>
          </ac:spMkLst>
        </pc:spChg>
        <pc:grpChg chg="add mod">
          <ac:chgData name="Parth" userId="45dc22c4-ca0b-4be7-ab5a-3ef74f0a344d" providerId="ADAL" clId="{7A30F863-7996-44B5-A42B-6C7DD9873174}" dt="2020-09-21T06:46:54.934" v="7382" actId="1076"/>
          <ac:grpSpMkLst>
            <pc:docMk/>
            <pc:sldMk cId="1202444899" sldId="404"/>
            <ac:grpSpMk id="6" creationId="{C1B8D62D-E396-4280-B8A4-E27292498485}"/>
          </ac:grpSpMkLst>
        </pc:grpChg>
        <pc:picChg chg="mod">
          <ac:chgData name="Parth" userId="45dc22c4-ca0b-4be7-ab5a-3ef74f0a344d" providerId="ADAL" clId="{7A30F863-7996-44B5-A42B-6C7DD9873174}" dt="2020-09-21T06:46:57.227" v="7383" actId="1076"/>
          <ac:picMkLst>
            <pc:docMk/>
            <pc:sldMk cId="1202444899" sldId="404"/>
            <ac:picMk id="5" creationId="{1245ED32-8075-4DB1-8693-E3A0144956AA}"/>
          </ac:picMkLst>
        </pc:picChg>
      </pc:sldChg>
      <pc:sldChg chg="del">
        <pc:chgData name="Parth" userId="45dc22c4-ca0b-4be7-ab5a-3ef74f0a344d" providerId="ADAL" clId="{7A30F863-7996-44B5-A42B-6C7DD9873174}" dt="2020-09-07T04:33:25.984" v="54" actId="2696"/>
        <pc:sldMkLst>
          <pc:docMk/>
          <pc:sldMk cId="3395674741" sldId="405"/>
        </pc:sldMkLst>
      </pc:sldChg>
      <pc:sldChg chg="addSp delSp modSp add modNotesTx">
        <pc:chgData name="Parth" userId="45dc22c4-ca0b-4be7-ab5a-3ef74f0a344d" providerId="ADAL" clId="{7A30F863-7996-44B5-A42B-6C7DD9873174}" dt="2020-09-21T06:49:42.238" v="7531" actId="6549"/>
        <pc:sldMkLst>
          <pc:docMk/>
          <pc:sldMk cId="4071914370" sldId="405"/>
        </pc:sldMkLst>
        <pc:spChg chg="del mod">
          <ac:chgData name="Parth" userId="45dc22c4-ca0b-4be7-ab5a-3ef74f0a344d" providerId="ADAL" clId="{7A30F863-7996-44B5-A42B-6C7DD9873174}" dt="2020-09-21T06:37:53.203" v="7252" actId="478"/>
          <ac:spMkLst>
            <pc:docMk/>
            <pc:sldMk cId="4071914370" sldId="405"/>
            <ac:spMk id="3" creationId="{BA266172-22F8-4BBE-B25A-FF2B5174693C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6" creationId="{CBD03CC5-F9D2-4635-9819-9A2D6D4AB586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9" creationId="{88EE935A-C6AD-459E-9373-E4781DF5BEB1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11" creationId="{528750EE-D79B-416B-AE15-B13942393455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17" creationId="{61D38A76-EF6E-42B7-B661-A7BFAB536C5B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19" creationId="{FFA4D8B1-B8DD-474B-8CB9-A2C7F59F8B6B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20" creationId="{08A45D75-D820-4960-95F5-E5E2C7CE4257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29" creationId="{96EC29B2-9DD0-45E9-9F9A-2840D99D189A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30" creationId="{AC7A6880-0759-43BA-99F5-E12FF7E2D6EC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31" creationId="{1653F651-0E6F-4150-8BFA-D98003C71AEE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32" creationId="{83444161-13D8-4196-BFF0-AC92E70BF529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33" creationId="{1332D943-0ECA-48A9-8394-DCCF1D60AA3C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34" creationId="{7AC486F7-15F2-423F-B127-8B85595CDC78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35" creationId="{B889D006-D6A3-4730-B894-E1DA60E26903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36" creationId="{ABA447E1-B350-43CE-9222-C4334EE2676E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37" creationId="{E84A5D1A-CAB8-4C62-88FA-574F0055C191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38" creationId="{937CCDD1-7CAD-4193-91CD-FFCA36572983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39" creationId="{3EE23E0E-9A4D-442D-BC80-D2704ECD1028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40" creationId="{B2A8A0BB-093B-418E-934E-B0811A9EB104}"/>
          </ac:spMkLst>
        </pc:spChg>
        <pc:grpChg chg="add mod">
          <ac:chgData name="Parth" userId="45dc22c4-ca0b-4be7-ab5a-3ef74f0a344d" providerId="ADAL" clId="{7A30F863-7996-44B5-A42B-6C7DD9873174}" dt="2020-09-21T06:47:34.287" v="7392" actId="1076"/>
          <ac:grpSpMkLst>
            <pc:docMk/>
            <pc:sldMk cId="4071914370" sldId="405"/>
            <ac:grpSpMk id="41" creationId="{2AFBE79C-79F7-47B0-B57C-19CAFACD447A}"/>
          </ac:grpSpMkLst>
        </pc:grpChg>
        <pc:picChg chg="mod">
          <ac:chgData name="Parth" userId="45dc22c4-ca0b-4be7-ab5a-3ef74f0a344d" providerId="ADAL" clId="{7A30F863-7996-44B5-A42B-6C7DD9873174}" dt="2020-09-21T06:47:28.604" v="7391" actId="14100"/>
          <ac:picMkLst>
            <pc:docMk/>
            <pc:sldMk cId="4071914370" sldId="405"/>
            <ac:picMk id="5" creationId="{1245ED32-8075-4DB1-8693-E3A0144956AA}"/>
          </ac:picMkLst>
        </pc:picChg>
        <pc:cxnChg chg="add mod">
          <ac:chgData name="Parth" userId="45dc22c4-ca0b-4be7-ab5a-3ef74f0a344d" providerId="ADAL" clId="{7A30F863-7996-44B5-A42B-6C7DD9873174}" dt="2020-09-21T06:46:43.653" v="7378" actId="164"/>
          <ac:cxnSpMkLst>
            <pc:docMk/>
            <pc:sldMk cId="4071914370" sldId="405"/>
            <ac:cxnSpMk id="8" creationId="{DDC8C7F6-32FF-4505-8D69-0D0C540AB0BF}"/>
          </ac:cxnSpMkLst>
        </pc:cxnChg>
        <pc:cxnChg chg="add mod">
          <ac:chgData name="Parth" userId="45dc22c4-ca0b-4be7-ab5a-3ef74f0a344d" providerId="ADAL" clId="{7A30F863-7996-44B5-A42B-6C7DD9873174}" dt="2020-09-21T06:46:43.653" v="7378" actId="164"/>
          <ac:cxnSpMkLst>
            <pc:docMk/>
            <pc:sldMk cId="4071914370" sldId="405"/>
            <ac:cxnSpMk id="12" creationId="{DD5C8AAF-BA74-483E-8E82-DA3D59D1487C}"/>
          </ac:cxnSpMkLst>
        </pc:cxnChg>
        <pc:cxnChg chg="add mod">
          <ac:chgData name="Parth" userId="45dc22c4-ca0b-4be7-ab5a-3ef74f0a344d" providerId="ADAL" clId="{7A30F863-7996-44B5-A42B-6C7DD9873174}" dt="2020-09-21T06:46:43.653" v="7378" actId="164"/>
          <ac:cxnSpMkLst>
            <pc:docMk/>
            <pc:sldMk cId="4071914370" sldId="405"/>
            <ac:cxnSpMk id="18" creationId="{39F8D99A-C1C6-4703-BA69-BF29D234D166}"/>
          </ac:cxnSpMkLst>
        </pc:cxnChg>
        <pc:cxnChg chg="add mod">
          <ac:chgData name="Parth" userId="45dc22c4-ca0b-4be7-ab5a-3ef74f0a344d" providerId="ADAL" clId="{7A30F863-7996-44B5-A42B-6C7DD9873174}" dt="2020-09-21T06:46:43.653" v="7378" actId="164"/>
          <ac:cxnSpMkLst>
            <pc:docMk/>
            <pc:sldMk cId="4071914370" sldId="405"/>
            <ac:cxnSpMk id="21" creationId="{7740496A-28E7-471F-B561-B5FD0DF78601}"/>
          </ac:cxnSpMkLst>
        </pc:cxnChg>
        <pc:cxnChg chg="add mod">
          <ac:chgData name="Parth" userId="45dc22c4-ca0b-4be7-ab5a-3ef74f0a344d" providerId="ADAL" clId="{7A30F863-7996-44B5-A42B-6C7DD9873174}" dt="2020-09-21T06:46:43.653" v="7378" actId="164"/>
          <ac:cxnSpMkLst>
            <pc:docMk/>
            <pc:sldMk cId="4071914370" sldId="405"/>
            <ac:cxnSpMk id="22" creationId="{E96B47D0-0A33-42DE-889D-DA17C25A88AC}"/>
          </ac:cxnSpMkLst>
        </pc:cxnChg>
        <pc:cxnChg chg="add mod">
          <ac:chgData name="Parth" userId="45dc22c4-ca0b-4be7-ab5a-3ef74f0a344d" providerId="ADAL" clId="{7A30F863-7996-44B5-A42B-6C7DD9873174}" dt="2020-09-21T06:46:43.653" v="7378" actId="164"/>
          <ac:cxnSpMkLst>
            <pc:docMk/>
            <pc:sldMk cId="4071914370" sldId="405"/>
            <ac:cxnSpMk id="25" creationId="{4665D18F-2A62-48FE-BAA5-77B02484F912}"/>
          </ac:cxnSpMkLst>
        </pc:cxnChg>
      </pc:sldChg>
      <pc:sldChg chg="del">
        <pc:chgData name="Parth" userId="45dc22c4-ca0b-4be7-ab5a-3ef74f0a344d" providerId="ADAL" clId="{7A30F863-7996-44B5-A42B-6C7DD9873174}" dt="2020-09-07T04:33:26.079" v="55" actId="2696"/>
        <pc:sldMkLst>
          <pc:docMk/>
          <pc:sldMk cId="2823704946" sldId="406"/>
        </pc:sldMkLst>
      </pc:sldChg>
      <pc:sldChg chg="delSp modSp add delAnim modNotesTx">
        <pc:chgData name="Parth" userId="45dc22c4-ca0b-4be7-ab5a-3ef74f0a344d" providerId="ADAL" clId="{7A30F863-7996-44B5-A42B-6C7DD9873174}" dt="2020-09-21T06:55:56.732" v="8098"/>
        <pc:sldMkLst>
          <pc:docMk/>
          <pc:sldMk cId="3720356135" sldId="406"/>
        </pc:sldMkLst>
        <pc:spChg chg="mod">
          <ac:chgData name="Parth" userId="45dc22c4-ca0b-4be7-ab5a-3ef74f0a344d" providerId="ADAL" clId="{7A30F863-7996-44B5-A42B-6C7DD9873174}" dt="2020-09-21T06:55:56.732" v="8098"/>
          <ac:spMkLst>
            <pc:docMk/>
            <pc:sldMk cId="3720356135" sldId="406"/>
            <ac:spMk id="3" creationId="{BA266172-22F8-4BBE-B25A-FF2B5174693C}"/>
          </ac:spMkLst>
        </pc:spChg>
        <pc:spChg chg="del">
          <ac:chgData name="Parth" userId="45dc22c4-ca0b-4be7-ab5a-3ef74f0a344d" providerId="ADAL" clId="{7A30F863-7996-44B5-A42B-6C7DD9873174}" dt="2020-09-21T06:48:37.040" v="7423" actId="478"/>
          <ac:spMkLst>
            <pc:docMk/>
            <pc:sldMk cId="3720356135" sldId="406"/>
            <ac:spMk id="31" creationId="{ADDC382F-6207-4A78-9E08-FF68FC9E471A}"/>
          </ac:spMkLst>
        </pc:spChg>
      </pc:sldChg>
      <pc:sldChg chg="del">
        <pc:chgData name="Parth" userId="45dc22c4-ca0b-4be7-ab5a-3ef74f0a344d" providerId="ADAL" clId="{7A30F863-7996-44B5-A42B-6C7DD9873174}" dt="2020-09-07T04:33:26.200" v="56" actId="2696"/>
        <pc:sldMkLst>
          <pc:docMk/>
          <pc:sldMk cId="933511717" sldId="407"/>
        </pc:sldMkLst>
      </pc:sldChg>
      <pc:sldChg chg="modSp add modAnim">
        <pc:chgData name="Parth" userId="45dc22c4-ca0b-4be7-ab5a-3ef74f0a344d" providerId="ADAL" clId="{7A30F863-7996-44B5-A42B-6C7DD9873174}" dt="2020-09-21T06:52:06.102" v="7819"/>
        <pc:sldMkLst>
          <pc:docMk/>
          <pc:sldMk cId="4252494936" sldId="407"/>
        </pc:sldMkLst>
        <pc:spChg chg="mod">
          <ac:chgData name="Parth" userId="45dc22c4-ca0b-4be7-ab5a-3ef74f0a344d" providerId="ADAL" clId="{7A30F863-7996-44B5-A42B-6C7DD9873174}" dt="2020-09-21T06:51:58.713" v="7818" actId="20577"/>
          <ac:spMkLst>
            <pc:docMk/>
            <pc:sldMk cId="4252494936" sldId="407"/>
            <ac:spMk id="3" creationId="{BA266172-22F8-4BBE-B25A-FF2B5174693C}"/>
          </ac:spMkLst>
        </pc:spChg>
      </pc:sldChg>
      <pc:sldChg chg="del">
        <pc:chgData name="Parth" userId="45dc22c4-ca0b-4be7-ab5a-3ef74f0a344d" providerId="ADAL" clId="{7A30F863-7996-44B5-A42B-6C7DD9873174}" dt="2020-09-07T04:33:26.328" v="57" actId="2696"/>
        <pc:sldMkLst>
          <pc:docMk/>
          <pc:sldMk cId="3367360192" sldId="408"/>
        </pc:sldMkLst>
      </pc:sldChg>
      <pc:sldChg chg="modSp add modAnim">
        <pc:chgData name="Parth" userId="45dc22c4-ca0b-4be7-ab5a-3ef74f0a344d" providerId="ADAL" clId="{7A30F863-7996-44B5-A42B-6C7DD9873174}" dt="2020-09-21T06:53:53.262" v="7984"/>
        <pc:sldMkLst>
          <pc:docMk/>
          <pc:sldMk cId="3794782182" sldId="408"/>
        </pc:sldMkLst>
        <pc:spChg chg="mod">
          <ac:chgData name="Parth" userId="45dc22c4-ca0b-4be7-ab5a-3ef74f0a344d" providerId="ADAL" clId="{7A30F863-7996-44B5-A42B-6C7DD9873174}" dt="2020-09-21T06:53:53.262" v="7984"/>
          <ac:spMkLst>
            <pc:docMk/>
            <pc:sldMk cId="3794782182" sldId="408"/>
            <ac:spMk id="3" creationId="{BA266172-22F8-4BBE-B25A-FF2B5174693C}"/>
          </ac:spMkLst>
        </pc:spChg>
      </pc:sldChg>
      <pc:sldChg chg="del">
        <pc:chgData name="Parth" userId="45dc22c4-ca0b-4be7-ab5a-3ef74f0a344d" providerId="ADAL" clId="{7A30F863-7996-44B5-A42B-6C7DD9873174}" dt="2020-09-07T04:33:26.498" v="58" actId="2696"/>
        <pc:sldMkLst>
          <pc:docMk/>
          <pc:sldMk cId="2636987420" sldId="409"/>
        </pc:sldMkLst>
      </pc:sldChg>
      <pc:sldChg chg="modSp add">
        <pc:chgData name="Parth" userId="45dc22c4-ca0b-4be7-ab5a-3ef74f0a344d" providerId="ADAL" clId="{7A30F863-7996-44B5-A42B-6C7DD9873174}" dt="2020-09-21T06:54:33.312" v="8027"/>
        <pc:sldMkLst>
          <pc:docMk/>
          <pc:sldMk cId="2675687825" sldId="409"/>
        </pc:sldMkLst>
        <pc:spChg chg="mod">
          <ac:chgData name="Parth" userId="45dc22c4-ca0b-4be7-ab5a-3ef74f0a344d" providerId="ADAL" clId="{7A30F863-7996-44B5-A42B-6C7DD9873174}" dt="2020-09-21T06:54:33.312" v="8027"/>
          <ac:spMkLst>
            <pc:docMk/>
            <pc:sldMk cId="2675687825" sldId="409"/>
            <ac:spMk id="3" creationId="{BA266172-22F8-4BBE-B25A-FF2B5174693C}"/>
          </ac:spMkLst>
        </pc:spChg>
      </pc:sldChg>
      <pc:sldChg chg="del">
        <pc:chgData name="Parth" userId="45dc22c4-ca0b-4be7-ab5a-3ef74f0a344d" providerId="ADAL" clId="{7A30F863-7996-44B5-A42B-6C7DD9873174}" dt="2020-09-07T04:33:26.643" v="59" actId="2696"/>
        <pc:sldMkLst>
          <pc:docMk/>
          <pc:sldMk cId="899377538" sldId="410"/>
        </pc:sldMkLst>
      </pc:sldChg>
      <pc:sldChg chg="add">
        <pc:chgData name="Parth" userId="45dc22c4-ca0b-4be7-ab5a-3ef74f0a344d" providerId="ADAL" clId="{7A30F863-7996-44B5-A42B-6C7DD9873174}" dt="2020-09-21T06:55:26.086" v="8028"/>
        <pc:sldMkLst>
          <pc:docMk/>
          <pc:sldMk cId="1767325830" sldId="410"/>
        </pc:sldMkLst>
      </pc:sldChg>
      <pc:sldChg chg="addSp modSp add">
        <pc:chgData name="Parth" userId="45dc22c4-ca0b-4be7-ab5a-3ef74f0a344d" providerId="ADAL" clId="{7A30F863-7996-44B5-A42B-6C7DD9873174}" dt="2020-09-23T05:09:05.278" v="8305" actId="207"/>
        <pc:sldMkLst>
          <pc:docMk/>
          <pc:sldMk cId="230308813" sldId="411"/>
        </pc:sldMkLst>
        <pc:spChg chg="mod">
          <ac:chgData name="Parth" userId="45dc22c4-ca0b-4be7-ab5a-3ef74f0a344d" providerId="ADAL" clId="{7A30F863-7996-44B5-A42B-6C7DD9873174}" dt="2020-09-23T05:02:04.044" v="8132" actId="20577"/>
          <ac:spMkLst>
            <pc:docMk/>
            <pc:sldMk cId="230308813" sldId="411"/>
            <ac:spMk id="2" creationId="{E52B6770-1C01-4549-9A19-AF4D406E7B13}"/>
          </ac:spMkLst>
        </pc:spChg>
        <pc:spChg chg="mod">
          <ac:chgData name="Parth" userId="45dc22c4-ca0b-4be7-ab5a-3ef74f0a344d" providerId="ADAL" clId="{7A30F863-7996-44B5-A42B-6C7DD9873174}" dt="2020-09-23T05:09:05.278" v="8305" actId="207"/>
          <ac:spMkLst>
            <pc:docMk/>
            <pc:sldMk cId="230308813" sldId="411"/>
            <ac:spMk id="3" creationId="{F13F7F45-76BA-4A72-A2A5-B6331AED2BCB}"/>
          </ac:spMkLst>
        </pc:spChg>
        <pc:picChg chg="add mod">
          <ac:chgData name="Parth" userId="45dc22c4-ca0b-4be7-ab5a-3ef74f0a344d" providerId="ADAL" clId="{7A30F863-7996-44B5-A42B-6C7DD9873174}" dt="2020-09-23T05:08:07.542" v="8302" actId="1076"/>
          <ac:picMkLst>
            <pc:docMk/>
            <pc:sldMk cId="230308813" sldId="411"/>
            <ac:picMk id="5" creationId="{1FFB8881-2694-41EC-8A57-0BBB2A275D84}"/>
          </ac:picMkLst>
        </pc:picChg>
      </pc:sldChg>
      <pc:sldChg chg="del">
        <pc:chgData name="Parth" userId="45dc22c4-ca0b-4be7-ab5a-3ef74f0a344d" providerId="ADAL" clId="{7A30F863-7996-44B5-A42B-6C7DD9873174}" dt="2020-09-07T04:33:26.761" v="60" actId="2696"/>
        <pc:sldMkLst>
          <pc:docMk/>
          <pc:sldMk cId="1454838741" sldId="411"/>
        </pc:sldMkLst>
      </pc:sldChg>
      <pc:sldChg chg="modSp add">
        <pc:chgData name="Parth" userId="45dc22c4-ca0b-4be7-ab5a-3ef74f0a344d" providerId="ADAL" clId="{7A30F863-7996-44B5-A42B-6C7DD9873174}" dt="2020-09-23T05:19:09.617" v="8436" actId="207"/>
        <pc:sldMkLst>
          <pc:docMk/>
          <pc:sldMk cId="2814159774" sldId="412"/>
        </pc:sldMkLst>
        <pc:spChg chg="mod">
          <ac:chgData name="Parth" userId="45dc22c4-ca0b-4be7-ab5a-3ef74f0a344d" providerId="ADAL" clId="{7A30F863-7996-44B5-A42B-6C7DD9873174}" dt="2020-09-23T05:19:09.617" v="8436" actId="207"/>
          <ac:spMkLst>
            <pc:docMk/>
            <pc:sldMk cId="2814159774" sldId="412"/>
            <ac:spMk id="3" creationId="{F13F7F45-76BA-4A72-A2A5-B6331AED2BCB}"/>
          </ac:spMkLst>
        </pc:spChg>
      </pc:sldChg>
      <pc:sldChg chg="del">
        <pc:chgData name="Parth" userId="45dc22c4-ca0b-4be7-ab5a-3ef74f0a344d" providerId="ADAL" clId="{7A30F863-7996-44B5-A42B-6C7DD9873174}" dt="2020-09-07T04:33:26.869" v="61" actId="2696"/>
        <pc:sldMkLst>
          <pc:docMk/>
          <pc:sldMk cId="3640030874" sldId="412"/>
        </pc:sldMkLst>
      </pc:sldChg>
      <pc:sldChg chg="del">
        <pc:chgData name="Parth" userId="45dc22c4-ca0b-4be7-ab5a-3ef74f0a344d" providerId="ADAL" clId="{7A30F863-7996-44B5-A42B-6C7DD9873174}" dt="2020-09-07T04:33:26.944" v="62" actId="2696"/>
        <pc:sldMkLst>
          <pc:docMk/>
          <pc:sldMk cId="608078502" sldId="413"/>
        </pc:sldMkLst>
      </pc:sldChg>
      <pc:sldChg chg="addSp delSp modSp add modAnim modNotesTx">
        <pc:chgData name="Parth" userId="45dc22c4-ca0b-4be7-ab5a-3ef74f0a344d" providerId="ADAL" clId="{7A30F863-7996-44B5-A42B-6C7DD9873174}" dt="2020-09-23T16:03:26.502" v="11236"/>
        <pc:sldMkLst>
          <pc:docMk/>
          <pc:sldMk cId="2852842975" sldId="413"/>
        </pc:sldMkLst>
        <pc:spChg chg="mod">
          <ac:chgData name="Parth" userId="45dc22c4-ca0b-4be7-ab5a-3ef74f0a344d" providerId="ADAL" clId="{7A30F863-7996-44B5-A42B-6C7DD9873174}" dt="2020-09-23T16:03:18.486" v="11234" actId="20577"/>
          <ac:spMkLst>
            <pc:docMk/>
            <pc:sldMk cId="2852842975" sldId="413"/>
            <ac:spMk id="3" creationId="{F13F7F45-76BA-4A72-A2A5-B6331AED2BCB}"/>
          </ac:spMkLst>
        </pc:spChg>
        <pc:picChg chg="del">
          <ac:chgData name="Parth" userId="45dc22c4-ca0b-4be7-ab5a-3ef74f0a344d" providerId="ADAL" clId="{7A30F863-7996-44B5-A42B-6C7DD9873174}" dt="2020-09-23T05:24:07.896" v="8540" actId="478"/>
          <ac:picMkLst>
            <pc:docMk/>
            <pc:sldMk cId="2852842975" sldId="413"/>
            <ac:picMk id="5" creationId="{1FFB8881-2694-41EC-8A57-0BBB2A275D84}"/>
          </ac:picMkLst>
        </pc:picChg>
        <pc:picChg chg="add mod">
          <ac:chgData name="Parth" userId="45dc22c4-ca0b-4be7-ab5a-3ef74f0a344d" providerId="ADAL" clId="{7A30F863-7996-44B5-A42B-6C7DD9873174}" dt="2020-09-23T16:02:19.349" v="11173" actId="1076"/>
          <ac:picMkLst>
            <pc:docMk/>
            <pc:sldMk cId="2852842975" sldId="413"/>
            <ac:picMk id="5" creationId="{F9BCFA41-E1E4-4F42-8AB9-0E79A5E5C7C4}"/>
          </ac:picMkLst>
        </pc:picChg>
      </pc:sldChg>
      <pc:sldChg chg="addSp modSp add mod modClrScheme chgLayout">
        <pc:chgData name="Parth" userId="45dc22c4-ca0b-4be7-ab5a-3ef74f0a344d" providerId="ADAL" clId="{7A30F863-7996-44B5-A42B-6C7DD9873174}" dt="2020-09-23T05:27:03.843" v="8726" actId="20577"/>
        <pc:sldMkLst>
          <pc:docMk/>
          <pc:sldMk cId="469925215" sldId="414"/>
        </pc:sldMkLst>
        <pc:spChg chg="mod">
          <ac:chgData name="Parth" userId="45dc22c4-ca0b-4be7-ab5a-3ef74f0a344d" providerId="ADAL" clId="{7A30F863-7996-44B5-A42B-6C7DD9873174}" dt="2020-09-23T05:25:49.445" v="8672" actId="26606"/>
          <ac:spMkLst>
            <pc:docMk/>
            <pc:sldMk cId="469925215" sldId="414"/>
            <ac:spMk id="2" creationId="{E52B6770-1C01-4549-9A19-AF4D406E7B13}"/>
          </ac:spMkLst>
        </pc:spChg>
        <pc:spChg chg="mod">
          <ac:chgData name="Parth" userId="45dc22c4-ca0b-4be7-ab5a-3ef74f0a344d" providerId="ADAL" clId="{7A30F863-7996-44B5-A42B-6C7DD9873174}" dt="2020-09-23T05:27:03.843" v="8726" actId="20577"/>
          <ac:spMkLst>
            <pc:docMk/>
            <pc:sldMk cId="469925215" sldId="414"/>
            <ac:spMk id="3" creationId="{F13F7F45-76BA-4A72-A2A5-B6331AED2BCB}"/>
          </ac:spMkLst>
        </pc:spChg>
        <pc:spChg chg="mod ord">
          <ac:chgData name="Parth" userId="45dc22c4-ca0b-4be7-ab5a-3ef74f0a344d" providerId="ADAL" clId="{7A30F863-7996-44B5-A42B-6C7DD9873174}" dt="2020-09-23T05:25:49.445" v="8672" actId="26606"/>
          <ac:spMkLst>
            <pc:docMk/>
            <pc:sldMk cId="469925215" sldId="414"/>
            <ac:spMk id="4" creationId="{DD4BB998-A2CA-4040-8ADB-6CA995F8D643}"/>
          </ac:spMkLst>
        </pc:spChg>
        <pc:picChg chg="add mod ord">
          <ac:chgData name="Parth" userId="45dc22c4-ca0b-4be7-ab5a-3ef74f0a344d" providerId="ADAL" clId="{7A30F863-7996-44B5-A42B-6C7DD9873174}" dt="2020-09-23T05:26:30.187" v="8679" actId="1076"/>
          <ac:picMkLst>
            <pc:docMk/>
            <pc:sldMk cId="469925215" sldId="414"/>
            <ac:picMk id="5" creationId="{A49D2E6F-5F33-42A0-B914-F7486850437D}"/>
          </ac:picMkLst>
        </pc:picChg>
      </pc:sldChg>
      <pc:sldChg chg="del">
        <pc:chgData name="Parth" userId="45dc22c4-ca0b-4be7-ab5a-3ef74f0a344d" providerId="ADAL" clId="{7A30F863-7996-44B5-A42B-6C7DD9873174}" dt="2020-09-07T04:33:26.980" v="63" actId="2696"/>
        <pc:sldMkLst>
          <pc:docMk/>
          <pc:sldMk cId="2355658395" sldId="414"/>
        </pc:sldMkLst>
      </pc:sldChg>
      <pc:sldChg chg="addSp delSp modSp add modNotesTx">
        <pc:chgData name="Parth" userId="45dc22c4-ca0b-4be7-ab5a-3ef74f0a344d" providerId="ADAL" clId="{7A30F863-7996-44B5-A42B-6C7DD9873174}" dt="2020-09-23T14:32:27.638" v="9123" actId="20577"/>
        <pc:sldMkLst>
          <pc:docMk/>
          <pc:sldMk cId="164938304" sldId="415"/>
        </pc:sldMkLst>
        <pc:spChg chg="del mod">
          <ac:chgData name="Parth" userId="45dc22c4-ca0b-4be7-ab5a-3ef74f0a344d" providerId="ADAL" clId="{7A30F863-7996-44B5-A42B-6C7DD9873174}" dt="2020-09-23T14:26:32.273" v="8730" actId="478"/>
          <ac:spMkLst>
            <pc:docMk/>
            <pc:sldMk cId="164938304" sldId="415"/>
            <ac:spMk id="3" creationId="{F13F7F45-76BA-4A72-A2A5-B6331AED2BCB}"/>
          </ac:spMkLst>
        </pc:spChg>
        <pc:spChg chg="add mod">
          <ac:chgData name="Parth" userId="45dc22c4-ca0b-4be7-ab5a-3ef74f0a344d" providerId="ADAL" clId="{7A30F863-7996-44B5-A42B-6C7DD9873174}" dt="2020-09-23T14:27:00.172" v="8734" actId="2085"/>
          <ac:spMkLst>
            <pc:docMk/>
            <pc:sldMk cId="164938304" sldId="415"/>
            <ac:spMk id="6" creationId="{034E4987-0940-4BD6-AA85-18DFD057C00C}"/>
          </ac:spMkLst>
        </pc:spChg>
        <pc:spChg chg="add mod">
          <ac:chgData name="Parth" userId="45dc22c4-ca0b-4be7-ab5a-3ef74f0a344d" providerId="ADAL" clId="{7A30F863-7996-44B5-A42B-6C7DD9873174}" dt="2020-09-23T14:30:39.773" v="8885" actId="207"/>
          <ac:spMkLst>
            <pc:docMk/>
            <pc:sldMk cId="164938304" sldId="415"/>
            <ac:spMk id="8" creationId="{E9F6A9FA-968A-4C7E-9FB6-F6C441D8B5D6}"/>
          </ac:spMkLst>
        </pc:spChg>
        <pc:picChg chg="mod">
          <ac:chgData name="Parth" userId="45dc22c4-ca0b-4be7-ab5a-3ef74f0a344d" providerId="ADAL" clId="{7A30F863-7996-44B5-A42B-6C7DD9873174}" dt="2020-09-23T14:26:34.862" v="8731" actId="1076"/>
          <ac:picMkLst>
            <pc:docMk/>
            <pc:sldMk cId="164938304" sldId="415"/>
            <ac:picMk id="5" creationId="{A49D2E6F-5F33-42A0-B914-F7486850437D}"/>
          </ac:picMkLst>
        </pc:picChg>
        <pc:picChg chg="add mod ord">
          <ac:chgData name="Parth" userId="45dc22c4-ca0b-4be7-ab5a-3ef74f0a344d" providerId="ADAL" clId="{7A30F863-7996-44B5-A42B-6C7DD9873174}" dt="2020-09-23T14:27:45.475" v="8744" actId="1076"/>
          <ac:picMkLst>
            <pc:docMk/>
            <pc:sldMk cId="164938304" sldId="415"/>
            <ac:picMk id="7" creationId="{CFD16F4E-B3AD-4E47-995A-24E8EBFE322E}"/>
          </ac:picMkLst>
        </pc:picChg>
      </pc:sldChg>
      <pc:sldChg chg="del">
        <pc:chgData name="Parth" userId="45dc22c4-ca0b-4be7-ab5a-3ef74f0a344d" providerId="ADAL" clId="{7A30F863-7996-44B5-A42B-6C7DD9873174}" dt="2020-09-07T04:33:27.073" v="64" actId="2696"/>
        <pc:sldMkLst>
          <pc:docMk/>
          <pc:sldMk cId="2872852022" sldId="415"/>
        </pc:sldMkLst>
      </pc:sldChg>
      <pc:sldChg chg="modSp add modNotesTx">
        <pc:chgData name="Parth" userId="45dc22c4-ca0b-4be7-ab5a-3ef74f0a344d" providerId="ADAL" clId="{7A30F863-7996-44B5-A42B-6C7DD9873174}" dt="2020-09-23T14:32:35.253" v="9124" actId="6549"/>
        <pc:sldMkLst>
          <pc:docMk/>
          <pc:sldMk cId="3897770900" sldId="416"/>
        </pc:sldMkLst>
        <pc:spChg chg="mod">
          <ac:chgData name="Parth" userId="45dc22c4-ca0b-4be7-ab5a-3ef74f0a344d" providerId="ADAL" clId="{7A30F863-7996-44B5-A42B-6C7DD9873174}" dt="2020-09-23T14:31:42.487" v="8979" actId="20577"/>
          <ac:spMkLst>
            <pc:docMk/>
            <pc:sldMk cId="3897770900" sldId="416"/>
            <ac:spMk id="8" creationId="{E9F6A9FA-968A-4C7E-9FB6-F6C441D8B5D6}"/>
          </ac:spMkLst>
        </pc:spChg>
      </pc:sldChg>
      <pc:sldChg chg="modSp add modNotesTx">
        <pc:chgData name="Parth" userId="45dc22c4-ca0b-4be7-ab5a-3ef74f0a344d" providerId="ADAL" clId="{7A30F863-7996-44B5-A42B-6C7DD9873174}" dt="2020-09-23T14:40:23.152" v="9401" actId="20577"/>
        <pc:sldMkLst>
          <pc:docMk/>
          <pc:sldMk cId="3654474442" sldId="417"/>
        </pc:sldMkLst>
        <pc:spChg chg="mod">
          <ac:chgData name="Parth" userId="45dc22c4-ca0b-4be7-ab5a-3ef74f0a344d" providerId="ADAL" clId="{7A30F863-7996-44B5-A42B-6C7DD9873174}" dt="2020-09-23T14:39:15.908" v="9208" actId="20577"/>
          <ac:spMkLst>
            <pc:docMk/>
            <pc:sldMk cId="3654474442" sldId="417"/>
            <ac:spMk id="8" creationId="{E9F6A9FA-968A-4C7E-9FB6-F6C441D8B5D6}"/>
          </ac:spMkLst>
        </pc:spChg>
      </pc:sldChg>
      <pc:sldChg chg="modSp add">
        <pc:chgData name="Parth" userId="45dc22c4-ca0b-4be7-ab5a-3ef74f0a344d" providerId="ADAL" clId="{7A30F863-7996-44B5-A42B-6C7DD9873174}" dt="2020-09-23T14:56:58.911" v="9783" actId="20577"/>
        <pc:sldMkLst>
          <pc:docMk/>
          <pc:sldMk cId="1974339266" sldId="418"/>
        </pc:sldMkLst>
        <pc:spChg chg="mod">
          <ac:chgData name="Parth" userId="45dc22c4-ca0b-4be7-ab5a-3ef74f0a344d" providerId="ADAL" clId="{7A30F863-7996-44B5-A42B-6C7DD9873174}" dt="2020-09-23T14:51:05.056" v="9502" actId="20577"/>
          <ac:spMkLst>
            <pc:docMk/>
            <pc:sldMk cId="1974339266" sldId="418"/>
            <ac:spMk id="2" creationId="{E52B6770-1C01-4549-9A19-AF4D406E7B13}"/>
          </ac:spMkLst>
        </pc:spChg>
        <pc:spChg chg="mod">
          <ac:chgData name="Parth" userId="45dc22c4-ca0b-4be7-ab5a-3ef74f0a344d" providerId="ADAL" clId="{7A30F863-7996-44B5-A42B-6C7DD9873174}" dt="2020-09-23T14:56:58.911" v="9783" actId="20577"/>
          <ac:spMkLst>
            <pc:docMk/>
            <pc:sldMk cId="1974339266" sldId="418"/>
            <ac:spMk id="3" creationId="{F13F7F45-76BA-4A72-A2A5-B6331AED2BCB}"/>
          </ac:spMkLst>
        </pc:spChg>
        <pc:picChg chg="mod">
          <ac:chgData name="Parth" userId="45dc22c4-ca0b-4be7-ab5a-3ef74f0a344d" providerId="ADAL" clId="{7A30F863-7996-44B5-A42B-6C7DD9873174}" dt="2020-09-23T14:52:33.594" v="9656" actId="1076"/>
          <ac:picMkLst>
            <pc:docMk/>
            <pc:sldMk cId="1974339266" sldId="418"/>
            <ac:picMk id="5" creationId="{A49D2E6F-5F33-42A0-B914-F7486850437D}"/>
          </ac:picMkLst>
        </pc:picChg>
      </pc:sldChg>
      <pc:sldChg chg="addSp delSp modSp add mod modClrScheme chgLayout">
        <pc:chgData name="Parth" userId="45dc22c4-ca0b-4be7-ab5a-3ef74f0a344d" providerId="ADAL" clId="{7A30F863-7996-44B5-A42B-6C7DD9873174}" dt="2020-09-23T15:27:25.484" v="10800" actId="6549"/>
        <pc:sldMkLst>
          <pc:docMk/>
          <pc:sldMk cId="2874422840" sldId="419"/>
        </pc:sldMkLst>
        <pc:spChg chg="del">
          <ac:chgData name="Parth" userId="45dc22c4-ca0b-4be7-ab5a-3ef74f0a344d" providerId="ADAL" clId="{7A30F863-7996-44B5-A42B-6C7DD9873174}" dt="2020-09-23T14:59:56.952" v="9785" actId="26606"/>
          <ac:spMkLst>
            <pc:docMk/>
            <pc:sldMk cId="2874422840" sldId="419"/>
            <ac:spMk id="2" creationId="{D883527D-3240-4D69-BCC5-5A48E5C9DDA1}"/>
          </ac:spMkLst>
        </pc:spChg>
        <pc:spChg chg="del">
          <ac:chgData name="Parth" userId="45dc22c4-ca0b-4be7-ab5a-3ef74f0a344d" providerId="ADAL" clId="{7A30F863-7996-44B5-A42B-6C7DD9873174}" dt="2020-09-23T14:59:56.952" v="9785" actId="26606"/>
          <ac:spMkLst>
            <pc:docMk/>
            <pc:sldMk cId="2874422840" sldId="419"/>
            <ac:spMk id="3" creationId="{DFBC285B-5A77-4022-BDEC-E5DA799A33F6}"/>
          </ac:spMkLst>
        </pc:spChg>
        <pc:spChg chg="del">
          <ac:chgData name="Parth" userId="45dc22c4-ca0b-4be7-ab5a-3ef74f0a344d" providerId="ADAL" clId="{7A30F863-7996-44B5-A42B-6C7DD9873174}" dt="2020-09-23T14:59:56.952" v="9785" actId="26606"/>
          <ac:spMkLst>
            <pc:docMk/>
            <pc:sldMk cId="2874422840" sldId="419"/>
            <ac:spMk id="4" creationId="{7700C294-E99E-40F1-B2B9-D9249B5DA64A}"/>
          </ac:spMkLst>
        </pc:spChg>
        <pc:spChg chg="mod">
          <ac:chgData name="Parth" userId="45dc22c4-ca0b-4be7-ab5a-3ef74f0a344d" providerId="ADAL" clId="{7A30F863-7996-44B5-A42B-6C7DD9873174}" dt="2020-09-23T14:59:56.952" v="9785" actId="26606"/>
          <ac:spMkLst>
            <pc:docMk/>
            <pc:sldMk cId="2874422840" sldId="419"/>
            <ac:spMk id="5" creationId="{5DABA703-D5C0-491C-A9A2-B6A97BC4434D}"/>
          </ac:spMkLst>
        </pc:spChg>
        <pc:spChg chg="add mod">
          <ac:chgData name="Parth" userId="45dc22c4-ca0b-4be7-ab5a-3ef74f0a344d" providerId="ADAL" clId="{7A30F863-7996-44B5-A42B-6C7DD9873174}" dt="2020-09-23T15:00:10.209" v="9839" actId="20577"/>
          <ac:spMkLst>
            <pc:docMk/>
            <pc:sldMk cId="2874422840" sldId="419"/>
            <ac:spMk id="10" creationId="{7FB0180F-3623-4FB2-8DF6-94E40EC97B66}"/>
          </ac:spMkLst>
        </pc:spChg>
        <pc:spChg chg="add mod">
          <ac:chgData name="Parth" userId="45dc22c4-ca0b-4be7-ab5a-3ef74f0a344d" providerId="ADAL" clId="{7A30F863-7996-44B5-A42B-6C7DD9873174}" dt="2020-09-23T15:27:25.484" v="10800" actId="6549"/>
          <ac:spMkLst>
            <pc:docMk/>
            <pc:sldMk cId="2874422840" sldId="419"/>
            <ac:spMk id="12" creationId="{806AD159-292C-48FE-900E-7F7DFF93ABD8}"/>
          </ac:spMkLst>
        </pc:spChg>
      </pc:sldChg>
      <pc:sldChg chg="add del">
        <pc:chgData name="Parth" userId="45dc22c4-ca0b-4be7-ab5a-3ef74f0a344d" providerId="ADAL" clId="{7A30F863-7996-44B5-A42B-6C7DD9873174}" dt="2020-09-23T15:06:36.322" v="10058" actId="2696"/>
        <pc:sldMkLst>
          <pc:docMk/>
          <pc:sldMk cId="2492309389" sldId="420"/>
        </pc:sldMkLst>
      </pc:sldChg>
      <pc:sldChg chg="addSp delSp modSp add ord modAnim modNotesTx">
        <pc:chgData name="Parth" userId="45dc22c4-ca0b-4be7-ab5a-3ef74f0a344d" providerId="ADAL" clId="{7A30F863-7996-44B5-A42B-6C7DD9873174}" dt="2020-09-23T15:29:49.646" v="10983" actId="6549"/>
        <pc:sldMkLst>
          <pc:docMk/>
          <pc:sldMk cId="2622895971" sldId="421"/>
        </pc:sldMkLst>
        <pc:spChg chg="mod">
          <ac:chgData name="Parth" userId="45dc22c4-ca0b-4be7-ab5a-3ef74f0a344d" providerId="ADAL" clId="{7A30F863-7996-44B5-A42B-6C7DD9873174}" dt="2020-09-23T15:10:55.429" v="10196" actId="20577"/>
          <ac:spMkLst>
            <pc:docMk/>
            <pc:sldMk cId="2622895971" sldId="421"/>
            <ac:spMk id="2" creationId="{E52B6770-1C01-4549-9A19-AF4D406E7B13}"/>
          </ac:spMkLst>
        </pc:spChg>
        <pc:spChg chg="del">
          <ac:chgData name="Parth" userId="45dc22c4-ca0b-4be7-ab5a-3ef74f0a344d" providerId="ADAL" clId="{7A30F863-7996-44B5-A42B-6C7DD9873174}" dt="2020-09-23T15:06:12.216" v="10054" actId="478"/>
          <ac:spMkLst>
            <pc:docMk/>
            <pc:sldMk cId="2622895971" sldId="421"/>
            <ac:spMk id="6" creationId="{034E4987-0940-4BD6-AA85-18DFD057C00C}"/>
          </ac:spMkLst>
        </pc:spChg>
        <pc:spChg chg="del mod">
          <ac:chgData name="Parth" userId="45dc22c4-ca0b-4be7-ab5a-3ef74f0a344d" providerId="ADAL" clId="{7A30F863-7996-44B5-A42B-6C7DD9873174}" dt="2020-09-23T15:06:13.261" v="10056" actId="478"/>
          <ac:spMkLst>
            <pc:docMk/>
            <pc:sldMk cId="2622895971" sldId="421"/>
            <ac:spMk id="8" creationId="{E9F6A9FA-968A-4C7E-9FB6-F6C441D8B5D6}"/>
          </ac:spMkLst>
        </pc:spChg>
        <pc:spChg chg="add mod">
          <ac:chgData name="Parth" userId="45dc22c4-ca0b-4be7-ab5a-3ef74f0a344d" providerId="ADAL" clId="{7A30F863-7996-44B5-A42B-6C7DD9873174}" dt="2020-09-23T15:29:49.646" v="10983" actId="6549"/>
          <ac:spMkLst>
            <pc:docMk/>
            <pc:sldMk cId="2622895971" sldId="421"/>
            <ac:spMk id="10" creationId="{2C22C04B-6102-478C-935E-5A9CF021DD19}"/>
          </ac:spMkLst>
        </pc:spChg>
        <pc:picChg chg="mod ord">
          <ac:chgData name="Parth" userId="45dc22c4-ca0b-4be7-ab5a-3ef74f0a344d" providerId="ADAL" clId="{7A30F863-7996-44B5-A42B-6C7DD9873174}" dt="2020-09-23T15:06:25.124" v="10057" actId="26606"/>
          <ac:picMkLst>
            <pc:docMk/>
            <pc:sldMk cId="2622895971" sldId="421"/>
            <ac:picMk id="5" creationId="{A49D2E6F-5F33-42A0-B914-F7486850437D}"/>
          </ac:picMkLst>
        </pc:picChg>
        <pc:picChg chg="del">
          <ac:chgData name="Parth" userId="45dc22c4-ca0b-4be7-ab5a-3ef74f0a344d" providerId="ADAL" clId="{7A30F863-7996-44B5-A42B-6C7DD9873174}" dt="2020-09-23T15:06:11.860" v="10053" actId="478"/>
          <ac:picMkLst>
            <pc:docMk/>
            <pc:sldMk cId="2622895971" sldId="421"/>
            <ac:picMk id="7" creationId="{CFD16F4E-B3AD-4E47-995A-24E8EBFE322E}"/>
          </ac:picMkLst>
        </pc:picChg>
      </pc:sldChg>
      <pc:sldChg chg="modSp add modAnim">
        <pc:chgData name="Parth" userId="45dc22c4-ca0b-4be7-ab5a-3ef74f0a344d" providerId="ADAL" clId="{7A30F863-7996-44B5-A42B-6C7DD9873174}" dt="2020-09-23T15:18:23.574" v="10441" actId="6549"/>
        <pc:sldMkLst>
          <pc:docMk/>
          <pc:sldMk cId="4071874132" sldId="422"/>
        </pc:sldMkLst>
        <pc:spChg chg="mod">
          <ac:chgData name="Parth" userId="45dc22c4-ca0b-4be7-ab5a-3ef74f0a344d" providerId="ADAL" clId="{7A30F863-7996-44B5-A42B-6C7DD9873174}" dt="2020-09-23T15:18:23.574" v="10441" actId="6549"/>
          <ac:spMkLst>
            <pc:docMk/>
            <pc:sldMk cId="4071874132" sldId="422"/>
            <ac:spMk id="10" creationId="{2C22C04B-6102-478C-935E-5A9CF021DD19}"/>
          </ac:spMkLst>
        </pc:spChg>
      </pc:sldChg>
      <pc:sldChg chg="modSp add modNotesTx">
        <pc:chgData name="Parth" userId="45dc22c4-ca0b-4be7-ab5a-3ef74f0a344d" providerId="ADAL" clId="{7A30F863-7996-44B5-A42B-6C7DD9873174}" dt="2020-09-23T15:34:54.548" v="11057" actId="20577"/>
        <pc:sldMkLst>
          <pc:docMk/>
          <pc:sldMk cId="3579476288" sldId="423"/>
        </pc:sldMkLst>
        <pc:spChg chg="mod">
          <ac:chgData name="Parth" userId="45dc22c4-ca0b-4be7-ab5a-3ef74f0a344d" providerId="ADAL" clId="{7A30F863-7996-44B5-A42B-6C7DD9873174}" dt="2020-09-23T15:31:05.733" v="10989" actId="20577"/>
          <ac:spMkLst>
            <pc:docMk/>
            <pc:sldMk cId="3579476288" sldId="423"/>
            <ac:spMk id="10" creationId="{2C22C04B-6102-478C-935E-5A9CF021DD19}"/>
          </ac:spMkLst>
        </pc:spChg>
      </pc:sldChg>
      <pc:sldChg chg="modSp add ord modNotesTx">
        <pc:chgData name="Parth" userId="45dc22c4-ca0b-4be7-ab5a-3ef74f0a344d" providerId="ADAL" clId="{7A30F863-7996-44B5-A42B-6C7DD9873174}" dt="2020-09-23T15:32:13.316" v="11025" actId="20577"/>
        <pc:sldMkLst>
          <pc:docMk/>
          <pc:sldMk cId="1392361355" sldId="424"/>
        </pc:sldMkLst>
        <pc:spChg chg="mod">
          <ac:chgData name="Parth" userId="45dc22c4-ca0b-4be7-ab5a-3ef74f0a344d" providerId="ADAL" clId="{7A30F863-7996-44B5-A42B-6C7DD9873174}" dt="2020-09-23T15:27:35.133" v="10802" actId="1076"/>
          <ac:spMkLst>
            <pc:docMk/>
            <pc:sldMk cId="1392361355" sldId="424"/>
            <ac:spMk id="6" creationId="{034E4987-0940-4BD6-AA85-18DFD057C00C}"/>
          </ac:spMkLst>
        </pc:spChg>
        <pc:spChg chg="mod">
          <ac:chgData name="Parth" userId="45dc22c4-ca0b-4be7-ab5a-3ef74f0a344d" providerId="ADAL" clId="{7A30F863-7996-44B5-A42B-6C7DD9873174}" dt="2020-09-23T15:28:31.597" v="10893" actId="207"/>
          <ac:spMkLst>
            <pc:docMk/>
            <pc:sldMk cId="1392361355" sldId="424"/>
            <ac:spMk id="8" creationId="{E9F6A9FA-968A-4C7E-9FB6-F6C441D8B5D6}"/>
          </ac:spMkLst>
        </pc:spChg>
        <pc:picChg chg="mod">
          <ac:chgData name="Parth" userId="45dc22c4-ca0b-4be7-ab5a-3ef74f0a344d" providerId="ADAL" clId="{7A30F863-7996-44B5-A42B-6C7DD9873174}" dt="2020-09-23T15:27:32.041" v="10801" actId="1076"/>
          <ac:picMkLst>
            <pc:docMk/>
            <pc:sldMk cId="1392361355" sldId="424"/>
            <ac:picMk id="7" creationId="{CFD16F4E-B3AD-4E47-995A-24E8EBFE322E}"/>
          </ac:picMkLst>
        </pc:picChg>
      </pc:sldChg>
      <pc:sldChg chg="modSp add modAnim">
        <pc:chgData name="Parth" userId="45dc22c4-ca0b-4be7-ab5a-3ef74f0a344d" providerId="ADAL" clId="{7A30F863-7996-44B5-A42B-6C7DD9873174}" dt="2020-09-23T16:14:41.175" v="11732"/>
        <pc:sldMkLst>
          <pc:docMk/>
          <pc:sldMk cId="1885622442" sldId="425"/>
        </pc:sldMkLst>
        <pc:spChg chg="mod">
          <ac:chgData name="Parth" userId="45dc22c4-ca0b-4be7-ab5a-3ef74f0a344d" providerId="ADAL" clId="{7A30F863-7996-44B5-A42B-6C7DD9873174}" dt="2020-09-23T16:14:34.034" v="11731" actId="5793"/>
          <ac:spMkLst>
            <pc:docMk/>
            <pc:sldMk cId="1885622442" sldId="425"/>
            <ac:spMk id="10" creationId="{2C22C04B-6102-478C-935E-5A9CF021DD19}"/>
          </ac:spMkLst>
        </pc:spChg>
      </pc:sldChg>
      <pc:sldChg chg="modSp add ord">
        <pc:chgData name="Parth" userId="45dc22c4-ca0b-4be7-ab5a-3ef74f0a344d" providerId="ADAL" clId="{7A30F863-7996-44B5-A42B-6C7DD9873174}" dt="2020-09-30T16:16:05.610" v="12448"/>
        <pc:sldMkLst>
          <pc:docMk/>
          <pc:sldMk cId="535807493" sldId="426"/>
        </pc:sldMkLst>
        <pc:spChg chg="mod">
          <ac:chgData name="Parth" userId="45dc22c4-ca0b-4be7-ab5a-3ef74f0a344d" providerId="ADAL" clId="{7A30F863-7996-44B5-A42B-6C7DD9873174}" dt="2020-09-30T15:30:23.199" v="11785" actId="20577"/>
          <ac:spMkLst>
            <pc:docMk/>
            <pc:sldMk cId="535807493" sldId="426"/>
            <ac:spMk id="10" creationId="{2C22C04B-6102-478C-935E-5A9CF021DD19}"/>
          </ac:spMkLst>
        </pc:spChg>
      </pc:sldChg>
      <pc:sldChg chg="add">
        <pc:chgData name="Parth" userId="45dc22c4-ca0b-4be7-ab5a-3ef74f0a344d" providerId="ADAL" clId="{7A30F863-7996-44B5-A42B-6C7DD9873174}" dt="2020-09-23T15:58:46.922" v="11169"/>
        <pc:sldMkLst>
          <pc:docMk/>
          <pc:sldMk cId="61897536" sldId="427"/>
        </pc:sldMkLst>
      </pc:sldChg>
      <pc:sldChg chg="addSp delSp modSp add modAnim">
        <pc:chgData name="Parth" userId="45dc22c4-ca0b-4be7-ab5a-3ef74f0a344d" providerId="ADAL" clId="{7A30F863-7996-44B5-A42B-6C7DD9873174}" dt="2020-09-23T16:09:22.155" v="11322"/>
        <pc:sldMkLst>
          <pc:docMk/>
          <pc:sldMk cId="3222052092" sldId="428"/>
        </pc:sldMkLst>
        <pc:spChg chg="mod">
          <ac:chgData name="Parth" userId="45dc22c4-ca0b-4be7-ab5a-3ef74f0a344d" providerId="ADAL" clId="{7A30F863-7996-44B5-A42B-6C7DD9873174}" dt="2020-09-23T16:09:17.714" v="11321" actId="113"/>
          <ac:spMkLst>
            <pc:docMk/>
            <pc:sldMk cId="3222052092" sldId="428"/>
            <ac:spMk id="3" creationId="{F13F7F45-76BA-4A72-A2A5-B6331AED2BCB}"/>
          </ac:spMkLst>
        </pc:spChg>
        <pc:spChg chg="ord">
          <ac:chgData name="Parth" userId="45dc22c4-ca0b-4be7-ab5a-3ef74f0a344d" providerId="ADAL" clId="{7A30F863-7996-44B5-A42B-6C7DD9873174}" dt="2020-09-23T16:08:54.261" v="11240" actId="26606"/>
          <ac:spMkLst>
            <pc:docMk/>
            <pc:sldMk cId="3222052092" sldId="428"/>
            <ac:spMk id="4" creationId="{DD4BB998-A2CA-4040-8ADB-6CA995F8D643}"/>
          </ac:spMkLst>
        </pc:spChg>
        <pc:picChg chg="del">
          <ac:chgData name="Parth" userId="45dc22c4-ca0b-4be7-ab5a-3ef74f0a344d" providerId="ADAL" clId="{7A30F863-7996-44B5-A42B-6C7DD9873174}" dt="2020-09-23T16:08:44.145" v="11238" actId="478"/>
          <ac:picMkLst>
            <pc:docMk/>
            <pc:sldMk cId="3222052092" sldId="428"/>
            <ac:picMk id="5" creationId="{A49D2E6F-5F33-42A0-B914-F7486850437D}"/>
          </ac:picMkLst>
        </pc:picChg>
        <pc:picChg chg="add mod">
          <ac:chgData name="Parth" userId="45dc22c4-ca0b-4be7-ab5a-3ef74f0a344d" providerId="ADAL" clId="{7A30F863-7996-44B5-A42B-6C7DD9873174}" dt="2020-09-23T16:08:54.261" v="11240" actId="26606"/>
          <ac:picMkLst>
            <pc:docMk/>
            <pc:sldMk cId="3222052092" sldId="428"/>
            <ac:picMk id="6" creationId="{CF5B23E9-BF3E-4F47-AC4B-8088294CD8B3}"/>
          </ac:picMkLst>
        </pc:picChg>
      </pc:sldChg>
      <pc:sldChg chg="modSp add ord">
        <pc:chgData name="Parth" userId="45dc22c4-ca0b-4be7-ab5a-3ef74f0a344d" providerId="ADAL" clId="{7A30F863-7996-44B5-A42B-6C7DD9873174}" dt="2020-09-30T16:16:05.610" v="12448"/>
        <pc:sldMkLst>
          <pc:docMk/>
          <pc:sldMk cId="2821103423" sldId="429"/>
        </pc:sldMkLst>
        <pc:spChg chg="mod">
          <ac:chgData name="Parth" userId="45dc22c4-ca0b-4be7-ab5a-3ef74f0a344d" providerId="ADAL" clId="{7A30F863-7996-44B5-A42B-6C7DD9873174}" dt="2020-09-23T16:13:54.518" v="11650"/>
          <ac:spMkLst>
            <pc:docMk/>
            <pc:sldMk cId="2821103423" sldId="429"/>
            <ac:spMk id="10" creationId="{2C22C04B-6102-478C-935E-5A9CF021DD19}"/>
          </ac:spMkLst>
        </pc:spChg>
      </pc:sldChg>
      <pc:sldChg chg="modSp add modAnim">
        <pc:chgData name="Parth" userId="45dc22c4-ca0b-4be7-ab5a-3ef74f0a344d" providerId="ADAL" clId="{7A30F863-7996-44B5-A42B-6C7DD9873174}" dt="2020-09-23T16:16:23.429" v="11782" actId="207"/>
        <pc:sldMkLst>
          <pc:docMk/>
          <pc:sldMk cId="806260968" sldId="430"/>
        </pc:sldMkLst>
        <pc:spChg chg="mod">
          <ac:chgData name="Parth" userId="45dc22c4-ca0b-4be7-ab5a-3ef74f0a344d" providerId="ADAL" clId="{7A30F863-7996-44B5-A42B-6C7DD9873174}" dt="2020-09-23T16:16:23.429" v="11782" actId="207"/>
          <ac:spMkLst>
            <pc:docMk/>
            <pc:sldMk cId="806260968" sldId="430"/>
            <ac:spMk id="10" creationId="{2C22C04B-6102-478C-935E-5A9CF021DD19}"/>
          </ac:spMkLst>
        </pc:spChg>
      </pc:sldChg>
      <pc:sldChg chg="addSp delSp modSp add modNotesTx">
        <pc:chgData name="Parth" userId="45dc22c4-ca0b-4be7-ab5a-3ef74f0a344d" providerId="ADAL" clId="{7A30F863-7996-44B5-A42B-6C7DD9873174}" dt="2020-09-30T16:16:18.978" v="12450" actId="6549"/>
        <pc:sldMkLst>
          <pc:docMk/>
          <pc:sldMk cId="2923107288" sldId="431"/>
        </pc:sldMkLst>
        <pc:spChg chg="add del mod">
          <ac:chgData name="Parth" userId="45dc22c4-ca0b-4be7-ab5a-3ef74f0a344d" providerId="ADAL" clId="{7A30F863-7996-44B5-A42B-6C7DD9873174}" dt="2020-09-30T15:59:01.281" v="11859" actId="478"/>
          <ac:spMkLst>
            <pc:docMk/>
            <pc:sldMk cId="2923107288" sldId="431"/>
            <ac:spMk id="6" creationId="{2B0F862A-1D42-478D-B26D-69561C64B503}"/>
          </ac:spMkLst>
        </pc:spChg>
        <pc:spChg chg="mod">
          <ac:chgData name="Parth" userId="45dc22c4-ca0b-4be7-ab5a-3ef74f0a344d" providerId="ADAL" clId="{7A30F863-7996-44B5-A42B-6C7DD9873174}" dt="2020-09-30T16:16:18.978" v="12450" actId="6549"/>
          <ac:spMkLst>
            <pc:docMk/>
            <pc:sldMk cId="2923107288" sldId="431"/>
            <ac:spMk id="10" creationId="{2C22C04B-6102-478C-935E-5A9CF021DD19}"/>
          </ac:spMkLst>
        </pc:spChg>
        <pc:picChg chg="add del">
          <ac:chgData name="Parth" userId="45dc22c4-ca0b-4be7-ab5a-3ef74f0a344d" providerId="ADAL" clId="{7A30F863-7996-44B5-A42B-6C7DD9873174}" dt="2020-09-30T16:00:38.710" v="11954"/>
          <ac:picMkLst>
            <pc:docMk/>
            <pc:sldMk cId="2923107288" sldId="431"/>
            <ac:picMk id="3" creationId="{4FEEBE6F-CC7D-4144-82BF-4977C4D9DAE9}"/>
          </ac:picMkLst>
        </pc:picChg>
      </pc:sldChg>
      <pc:sldChg chg="modSp add">
        <pc:chgData name="Parth" userId="45dc22c4-ca0b-4be7-ab5a-3ef74f0a344d" providerId="ADAL" clId="{7A30F863-7996-44B5-A42B-6C7DD9873174}" dt="2020-09-30T15:57:52.289" v="11855" actId="207"/>
        <pc:sldMkLst>
          <pc:docMk/>
          <pc:sldMk cId="4078246167" sldId="432"/>
        </pc:sldMkLst>
        <pc:spChg chg="mod">
          <ac:chgData name="Parth" userId="45dc22c4-ca0b-4be7-ab5a-3ef74f0a344d" providerId="ADAL" clId="{7A30F863-7996-44B5-A42B-6C7DD9873174}" dt="2020-09-30T15:57:52.289" v="11855" actId="207"/>
          <ac:spMkLst>
            <pc:docMk/>
            <pc:sldMk cId="4078246167" sldId="432"/>
            <ac:spMk id="10" creationId="{2C22C04B-6102-478C-935E-5A9CF021DD19}"/>
          </ac:spMkLst>
        </pc:spChg>
      </pc:sldChg>
      <pc:sldChg chg="addSp delSp modSp add modAnim modNotesTx">
        <pc:chgData name="Parth" userId="45dc22c4-ca0b-4be7-ab5a-3ef74f0a344d" providerId="ADAL" clId="{7A30F863-7996-44B5-A42B-6C7DD9873174}" dt="2020-09-30T16:10:26.041" v="12216"/>
        <pc:sldMkLst>
          <pc:docMk/>
          <pc:sldMk cId="569472849" sldId="433"/>
        </pc:sldMkLst>
        <pc:spChg chg="add mod">
          <ac:chgData name="Parth" userId="45dc22c4-ca0b-4be7-ab5a-3ef74f0a344d" providerId="ADAL" clId="{7A30F863-7996-44B5-A42B-6C7DD9873174}" dt="2020-09-30T16:04:55.349" v="12146" actId="1076"/>
          <ac:spMkLst>
            <pc:docMk/>
            <pc:sldMk cId="569472849" sldId="433"/>
            <ac:spMk id="7" creationId="{3F21930A-56F5-4E65-8EE9-9E763BD6E779}"/>
          </ac:spMkLst>
        </pc:spChg>
        <pc:spChg chg="del">
          <ac:chgData name="Parth" userId="45dc22c4-ca0b-4be7-ab5a-3ef74f0a344d" providerId="ADAL" clId="{7A30F863-7996-44B5-A42B-6C7DD9873174}" dt="2020-09-30T15:59:04.587" v="11860" actId="478"/>
          <ac:spMkLst>
            <pc:docMk/>
            <pc:sldMk cId="569472849" sldId="433"/>
            <ac:spMk id="10" creationId="{2C22C04B-6102-478C-935E-5A9CF021DD19}"/>
          </ac:spMkLst>
        </pc:spChg>
        <pc:spChg chg="add mod">
          <ac:chgData name="Parth" userId="45dc22c4-ca0b-4be7-ab5a-3ef74f0a344d" providerId="ADAL" clId="{7A30F863-7996-44B5-A42B-6C7DD9873174}" dt="2020-09-30T16:10:22.763" v="12215" actId="1076"/>
          <ac:spMkLst>
            <pc:docMk/>
            <pc:sldMk cId="569472849" sldId="433"/>
            <ac:spMk id="11" creationId="{FF42E011-D7E4-49EA-A695-856BEB72019F}"/>
          </ac:spMkLst>
        </pc:spChg>
        <pc:picChg chg="add mod ord">
          <ac:chgData name="Parth" userId="45dc22c4-ca0b-4be7-ab5a-3ef74f0a344d" providerId="ADAL" clId="{7A30F863-7996-44B5-A42B-6C7DD9873174}" dt="2020-09-30T15:59:42.838" v="11884" actId="1076"/>
          <ac:picMkLst>
            <pc:docMk/>
            <pc:sldMk cId="569472849" sldId="433"/>
            <ac:picMk id="8" creationId="{0C0E8939-C48A-4016-90D5-F055991C13D2}"/>
          </ac:picMkLst>
        </pc:picChg>
      </pc:sldChg>
      <pc:sldChg chg="addSp delSp modSp add">
        <pc:chgData name="Parth" userId="45dc22c4-ca0b-4be7-ab5a-3ef74f0a344d" providerId="ADAL" clId="{7A30F863-7996-44B5-A42B-6C7DD9873174}" dt="2020-09-30T16:13:13.048" v="12414"/>
        <pc:sldMkLst>
          <pc:docMk/>
          <pc:sldMk cId="3613519121" sldId="434"/>
        </pc:sldMkLst>
        <pc:spChg chg="del">
          <ac:chgData name="Parth" userId="45dc22c4-ca0b-4be7-ab5a-3ef74f0a344d" providerId="ADAL" clId="{7A30F863-7996-44B5-A42B-6C7DD9873174}" dt="2020-09-30T16:06:51.031" v="12148" actId="478"/>
          <ac:spMkLst>
            <pc:docMk/>
            <pc:sldMk cId="3613519121" sldId="434"/>
            <ac:spMk id="6" creationId="{2B0F862A-1D42-478D-B26D-69561C64B503}"/>
          </ac:spMkLst>
        </pc:spChg>
        <pc:spChg chg="add del mod">
          <ac:chgData name="Parth" userId="45dc22c4-ca0b-4be7-ab5a-3ef74f0a344d" providerId="ADAL" clId="{7A30F863-7996-44B5-A42B-6C7DD9873174}" dt="2020-09-30T16:07:00.597" v="12152" actId="478"/>
          <ac:spMkLst>
            <pc:docMk/>
            <pc:sldMk cId="3613519121" sldId="434"/>
            <ac:spMk id="9" creationId="{B9A2182C-56B9-416F-B41E-F22AB9272742}"/>
          </ac:spMkLst>
        </pc:spChg>
        <pc:spChg chg="add mod">
          <ac:chgData name="Parth" userId="45dc22c4-ca0b-4be7-ab5a-3ef74f0a344d" providerId="ADAL" clId="{7A30F863-7996-44B5-A42B-6C7DD9873174}" dt="2020-09-30T16:13:13.048" v="12414"/>
          <ac:spMkLst>
            <pc:docMk/>
            <pc:sldMk cId="3613519121" sldId="434"/>
            <ac:spMk id="10" creationId="{7D96458C-6400-4932-A3B3-9A3CEDA9370F}"/>
          </ac:spMkLst>
        </pc:spChg>
        <pc:picChg chg="del">
          <ac:chgData name="Parth" userId="45dc22c4-ca0b-4be7-ab5a-3ef74f0a344d" providerId="ADAL" clId="{7A30F863-7996-44B5-A42B-6C7DD9873174}" dt="2020-09-30T16:06:52.502" v="12149" actId="478"/>
          <ac:picMkLst>
            <pc:docMk/>
            <pc:sldMk cId="3613519121" sldId="434"/>
            <ac:picMk id="5" creationId="{A49D2E6F-5F33-42A0-B914-F7486850437D}"/>
          </ac:picMkLst>
        </pc:picChg>
      </pc:sldChg>
      <pc:sldChg chg="addSp delSp modSp add">
        <pc:chgData name="Parth" userId="45dc22c4-ca0b-4be7-ab5a-3ef74f0a344d" providerId="ADAL" clId="{7A30F863-7996-44B5-A42B-6C7DD9873174}" dt="2020-09-30T16:15:04.991" v="12433" actId="478"/>
        <pc:sldMkLst>
          <pc:docMk/>
          <pc:sldMk cId="946780568" sldId="435"/>
        </pc:sldMkLst>
        <pc:spChg chg="add del mod">
          <ac:chgData name="Parth" userId="45dc22c4-ca0b-4be7-ab5a-3ef74f0a344d" providerId="ADAL" clId="{7A30F863-7996-44B5-A42B-6C7DD9873174}" dt="2020-09-30T16:15:04.991" v="12433" actId="478"/>
          <ac:spMkLst>
            <pc:docMk/>
            <pc:sldMk cId="946780568" sldId="435"/>
            <ac:spMk id="3" creationId="{C46A8FEE-D654-41BA-B0E1-2BA6DE817A8E}"/>
          </ac:spMkLst>
        </pc:spChg>
      </pc:sldChg>
      <pc:sldChg chg="modSp add">
        <pc:chgData name="Parth" userId="45dc22c4-ca0b-4be7-ab5a-3ef74f0a344d" providerId="ADAL" clId="{7A30F863-7996-44B5-A42B-6C7DD9873174}" dt="2020-09-30T16:15:42.941" v="12447" actId="1076"/>
        <pc:sldMkLst>
          <pc:docMk/>
          <pc:sldMk cId="2054172170" sldId="436"/>
        </pc:sldMkLst>
        <pc:spChg chg="mod">
          <ac:chgData name="Parth" userId="45dc22c4-ca0b-4be7-ab5a-3ef74f0a344d" providerId="ADAL" clId="{7A30F863-7996-44B5-A42B-6C7DD9873174}" dt="2020-09-30T16:15:42.941" v="12447" actId="1076"/>
          <ac:spMkLst>
            <pc:docMk/>
            <pc:sldMk cId="2054172170" sldId="436"/>
            <ac:spMk id="3" creationId="{C46A8FEE-D654-41BA-B0E1-2BA6DE817A8E}"/>
          </ac:spMkLst>
        </pc:spChg>
        <pc:spChg chg="mod">
          <ac:chgData name="Parth" userId="45dc22c4-ca0b-4be7-ab5a-3ef74f0a344d" providerId="ADAL" clId="{7A30F863-7996-44B5-A42B-6C7DD9873174}" dt="2020-09-30T16:15:15.190" v="12434" actId="207"/>
          <ac:spMkLst>
            <pc:docMk/>
            <pc:sldMk cId="2054172170" sldId="436"/>
            <ac:spMk id="10" creationId="{2C22C04B-6102-478C-935E-5A9CF021DD19}"/>
          </ac:spMkLst>
        </pc:spChg>
      </pc:sldChg>
      <pc:sldChg chg="modSp add">
        <pc:chgData name="Parth" userId="45dc22c4-ca0b-4be7-ab5a-3ef74f0a344d" providerId="ADAL" clId="{7A30F863-7996-44B5-A42B-6C7DD9873174}" dt="2020-09-30T16:19:03.017" v="12620" actId="114"/>
        <pc:sldMkLst>
          <pc:docMk/>
          <pc:sldMk cId="3354875303" sldId="437"/>
        </pc:sldMkLst>
        <pc:spChg chg="mod">
          <ac:chgData name="Parth" userId="45dc22c4-ca0b-4be7-ab5a-3ef74f0a344d" providerId="ADAL" clId="{7A30F863-7996-44B5-A42B-6C7DD9873174}" dt="2020-09-30T16:19:03.017" v="12620" actId="114"/>
          <ac:spMkLst>
            <pc:docMk/>
            <pc:sldMk cId="3354875303" sldId="437"/>
            <ac:spMk id="10" creationId="{2C22C04B-6102-478C-935E-5A9CF021DD19}"/>
          </ac:spMkLst>
        </pc:spChg>
      </pc:sldChg>
      <pc:sldChg chg="modSp add">
        <pc:chgData name="Parth" userId="45dc22c4-ca0b-4be7-ab5a-3ef74f0a344d" providerId="ADAL" clId="{7A30F863-7996-44B5-A42B-6C7DD9873174}" dt="2020-09-30T16:20:21.528" v="12774" actId="20577"/>
        <pc:sldMkLst>
          <pc:docMk/>
          <pc:sldMk cId="2184222502" sldId="438"/>
        </pc:sldMkLst>
        <pc:spChg chg="mod">
          <ac:chgData name="Parth" userId="45dc22c4-ca0b-4be7-ab5a-3ef74f0a344d" providerId="ADAL" clId="{7A30F863-7996-44B5-A42B-6C7DD9873174}" dt="2020-09-30T16:20:21.528" v="12774" actId="20577"/>
          <ac:spMkLst>
            <pc:docMk/>
            <pc:sldMk cId="2184222502" sldId="438"/>
            <ac:spMk id="10" creationId="{2C22C04B-6102-478C-935E-5A9CF021DD19}"/>
          </ac:spMkLst>
        </pc:spChg>
      </pc:sldChg>
      <pc:sldChg chg="modSp add">
        <pc:chgData name="Parth" userId="45dc22c4-ca0b-4be7-ab5a-3ef74f0a344d" providerId="ADAL" clId="{7A30F863-7996-44B5-A42B-6C7DD9873174}" dt="2020-09-30T16:22:28.796" v="13036"/>
        <pc:sldMkLst>
          <pc:docMk/>
          <pc:sldMk cId="3307773906" sldId="439"/>
        </pc:sldMkLst>
        <pc:spChg chg="mod">
          <ac:chgData name="Parth" userId="45dc22c4-ca0b-4be7-ab5a-3ef74f0a344d" providerId="ADAL" clId="{7A30F863-7996-44B5-A42B-6C7DD9873174}" dt="2020-09-30T16:22:28.796" v="13036"/>
          <ac:spMkLst>
            <pc:docMk/>
            <pc:sldMk cId="3307773906" sldId="439"/>
            <ac:spMk id="10" creationId="{2C22C04B-6102-478C-935E-5A9CF021DD19}"/>
          </ac:spMkLst>
        </pc:spChg>
      </pc:sldChg>
      <pc:sldChg chg="add del">
        <pc:chgData name="Parth" userId="45dc22c4-ca0b-4be7-ab5a-3ef74f0a344d" providerId="ADAL" clId="{7A30F863-7996-44B5-A42B-6C7DD9873174}" dt="2020-09-30T16:19:37.412" v="12680"/>
        <pc:sldMkLst>
          <pc:docMk/>
          <pc:sldMk cId="3362170110" sldId="439"/>
        </pc:sldMkLst>
      </pc:sldChg>
      <pc:sldChg chg="modSp add">
        <pc:chgData name="Parth" userId="45dc22c4-ca0b-4be7-ab5a-3ef74f0a344d" providerId="ADAL" clId="{7A30F863-7996-44B5-A42B-6C7DD9873174}" dt="2020-09-30T16:22:55.329" v="13107" actId="20577"/>
        <pc:sldMkLst>
          <pc:docMk/>
          <pc:sldMk cId="4123653041" sldId="440"/>
        </pc:sldMkLst>
        <pc:spChg chg="mod">
          <ac:chgData name="Parth" userId="45dc22c4-ca0b-4be7-ab5a-3ef74f0a344d" providerId="ADAL" clId="{7A30F863-7996-44B5-A42B-6C7DD9873174}" dt="2020-09-30T16:22:55.329" v="13107" actId="20577"/>
          <ac:spMkLst>
            <pc:docMk/>
            <pc:sldMk cId="4123653041" sldId="440"/>
            <ac:spMk id="10" creationId="{2C22C04B-6102-478C-935E-5A9CF021DD19}"/>
          </ac:spMkLst>
        </pc:spChg>
      </pc:sldChg>
      <pc:sldChg chg="modSp add del">
        <pc:chgData name="Parth" userId="45dc22c4-ca0b-4be7-ab5a-3ef74f0a344d" providerId="ADAL" clId="{7A30F863-7996-44B5-A42B-6C7DD9873174}" dt="2020-09-30T16:23:43.549" v="13187" actId="2696"/>
        <pc:sldMkLst>
          <pc:docMk/>
          <pc:sldMk cId="698206169" sldId="441"/>
        </pc:sldMkLst>
        <pc:spChg chg="mod">
          <ac:chgData name="Parth" userId="45dc22c4-ca0b-4be7-ab5a-3ef74f0a344d" providerId="ADAL" clId="{7A30F863-7996-44B5-A42B-6C7DD9873174}" dt="2020-09-30T16:23:23.952" v="13186" actId="20577"/>
          <ac:spMkLst>
            <pc:docMk/>
            <pc:sldMk cId="698206169" sldId="441"/>
            <ac:spMk id="10" creationId="{2C22C04B-6102-478C-935E-5A9CF021DD1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AE3AC-CBD8-4BF4-92C3-9EA0FDBC6272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4BFC8-6DFF-4C02-A288-4DC30B49E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33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FD333284-FB0C-4013-B387-E9B624BF1ED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A9E0911B-7F0B-4A7E-9CDC-3805E532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0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17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96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96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80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66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https://www.techiedelight.com/job-sequencing-problem-deadlines/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4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https://www.techiedelight.com/job-sequencing-problem-deadlines/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03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https://www.techiedelight.com/minimum-number-of-platforms-needed-avoid-delay-arrival-train/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33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https://www.techiedelight.com/minimum-number-of-platforms-needed-avoid-delay-arrival-train/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99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would you do it? 2 X 20 + 1 X 10</a:t>
            </a:r>
          </a:p>
          <a:p>
            <a:endParaRPr lang="en-US" dirty="0"/>
          </a:p>
          <a:p>
            <a:r>
              <a:rPr lang="en-US" dirty="0"/>
              <a:t>Dollar bag from: https://creazilla.com/nodes/24626-money-bag-american-dollar-clipart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would you do it? 1 X 10 + 1 X 5</a:t>
            </a:r>
          </a:p>
          <a:p>
            <a:endParaRPr lang="en-US" dirty="0"/>
          </a:p>
          <a:p>
            <a:r>
              <a:rPr lang="en-US" dirty="0"/>
              <a:t>Dollar bag from: https://creazilla.com/nodes/24626-money-bag-american-dollar-clipart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81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would you do it? 3 X 20 + 1 X 5</a:t>
            </a:r>
          </a:p>
          <a:p>
            <a:endParaRPr lang="en-US" dirty="0"/>
          </a:p>
          <a:p>
            <a:r>
              <a:rPr lang="en-US" dirty="0"/>
              <a:t>Dollar bag from: https://creazilla.com/nodes/24626-money-bag-american-dollar-clipart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92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would you do it? 3 X 20 + 1 X 5</a:t>
            </a:r>
          </a:p>
          <a:p>
            <a:endParaRPr lang="en-US" dirty="0"/>
          </a:p>
          <a:p>
            <a:r>
              <a:rPr lang="en-US" dirty="0"/>
              <a:t>Dollar bag from: https://creazilla.com/nodes/24626-money-bag-american-dollar-clipart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07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would you do it? 3 X 20 + 1 X 5</a:t>
            </a:r>
          </a:p>
          <a:p>
            <a:endParaRPr lang="en-US" dirty="0"/>
          </a:p>
          <a:p>
            <a:r>
              <a:rPr lang="en-US" dirty="0"/>
              <a:t>Dollar bag from: https://creazilla.com/nodes/24626-money-bag-american-dollar-clipart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24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Greedy Algorithms. Brilliant.org. Retrieved October 2020, from https://brilliant.org/wiki/greedy-algorithm/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54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40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33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>
                <a:solidFill>
                  <a:srgbClr val="740000"/>
                </a:solidFill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9F1FED-8B76-4038-B77C-4993C10AB543}" type="datetime1">
              <a:rPr lang="en-US" smtClean="0"/>
              <a:t>10/28/2020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0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9BF8E-8602-4955-BFDF-8CE49E54E2EF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8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C18B0F-D349-4832-974A-9808B794E2E0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7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4BE854-34DF-4507-AFF8-2F384FF7EEE4}" type="datetime1">
              <a:rPr lang="en-US" smtClean="0"/>
              <a:t>10/28/2020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80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7B3906-583E-40AC-80B2-22916B62E2C2}" type="datetime1">
              <a:rPr lang="en-US" smtClean="0"/>
              <a:t>10/28/2020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9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74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3F53A7-98C0-4033-8D76-A8295739B701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800" b="1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61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0871F8-D527-412B-BB0C-5FC5EF16A0D1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9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B39233-54E8-498B-AA0D-5C76348EB67C}" type="datetime1">
              <a:rPr lang="en-US" smtClean="0"/>
              <a:t>10/28/2020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0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7ECF68-B015-4487-AD9F-2D8E9D34CD2B}" type="datetime1">
              <a:rPr lang="en-US" smtClean="0"/>
              <a:t>10/28/2020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6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89C1C-6CB0-45F7-922C-6A0425A48DBA}" type="datetime1">
              <a:rPr lang="en-US" smtClean="0"/>
              <a:t>10/28/2020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4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5A03FE-ED28-4556-866D-F746BC69B418}" type="datetime1">
              <a:rPr lang="en-US" smtClean="0"/>
              <a:t>10/28/2020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3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2A7EA-BF1D-4050-8108-524B98540B29}" type="datetime1">
              <a:rPr lang="en-US" smtClean="0"/>
              <a:t>10/28/2020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7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68FF7-E6CC-41A0-B8DE-7C136F7CF61E}" type="datetime1">
              <a:rPr lang="en-US" smtClean="0"/>
              <a:t>10/28/2020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fld id="{5F567B33-D0B0-4DC8-A461-AF6CA35DA8C3}" type="datetime1">
              <a:rPr lang="en-US" smtClean="0"/>
              <a:t>10/28/2020</a:t>
            </a:fld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89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70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74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740000"/>
                </a:solidFill>
              </a:rPr>
              <a:t>Chapter 5 – Greedy Algorithms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/>
          <a:p>
            <a:r>
              <a:rPr lang="en-US" dirty="0"/>
              <a:t>Parth Nagarkar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54E694-9A43-48F7-AEC9-C7179FFBAFF0}"/>
              </a:ext>
            </a:extLst>
          </p:cNvPr>
          <p:cNvSpPr txBox="1"/>
          <p:nvPr/>
        </p:nvSpPr>
        <p:spPr>
          <a:xfrm>
            <a:off x="228600" y="6077634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Content borrowed from: </a:t>
            </a:r>
            <a:br>
              <a:rPr lang="en-US" dirty="0"/>
            </a:br>
            <a:r>
              <a:rPr lang="pt-BR" dirty="0"/>
              <a:t>S. Dasgupta, C. H. Papadimitriou, and U. V. Vazirani.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82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026D-7636-48D5-9C00-1EB822151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BA02F-1472-4A3C-9CB7-53F025D89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00600"/>
            <a:ext cx="8229600" cy="1330325"/>
          </a:xfrm>
        </p:spPr>
        <p:txBody>
          <a:bodyPr/>
          <a:lstStyle/>
          <a:p>
            <a:r>
              <a:rPr lang="en-US" dirty="0"/>
              <a:t>Find the shortest path from the source node to the target node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D7D98-BC64-4DA2-9387-04CCCFAF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46415B8-8AD0-40A7-B92A-D12F675A43F8}"/>
              </a:ext>
            </a:extLst>
          </p:cNvPr>
          <p:cNvSpPr/>
          <p:nvPr/>
        </p:nvSpPr>
        <p:spPr>
          <a:xfrm>
            <a:off x="762000" y="2830291"/>
            <a:ext cx="668438" cy="693516"/>
          </a:xfrm>
          <a:prstGeom prst="ellipse">
            <a:avLst/>
          </a:prstGeom>
          <a:noFill/>
          <a:ln w="38100">
            <a:solidFill>
              <a:srgbClr val="7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5BEA21-B6D3-4BF9-AC30-A3E8381D82AE}"/>
              </a:ext>
            </a:extLst>
          </p:cNvPr>
          <p:cNvSpPr txBox="1"/>
          <p:nvPr/>
        </p:nvSpPr>
        <p:spPr>
          <a:xfrm>
            <a:off x="866829" y="288466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F225BB-0B2A-45AE-8BEB-36AECF9AAC40}"/>
              </a:ext>
            </a:extLst>
          </p:cNvPr>
          <p:cNvSpPr/>
          <p:nvPr/>
        </p:nvSpPr>
        <p:spPr>
          <a:xfrm>
            <a:off x="2743200" y="1777206"/>
            <a:ext cx="668438" cy="693516"/>
          </a:xfrm>
          <a:prstGeom prst="ellipse">
            <a:avLst/>
          </a:prstGeom>
          <a:noFill/>
          <a:ln w="38100">
            <a:solidFill>
              <a:srgbClr val="7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3C0579-CF70-4637-A3CF-4AF71B56A901}"/>
              </a:ext>
            </a:extLst>
          </p:cNvPr>
          <p:cNvSpPr txBox="1"/>
          <p:nvPr/>
        </p:nvSpPr>
        <p:spPr>
          <a:xfrm>
            <a:off x="2848029" y="1831576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5AC5A5A-D4DB-4958-B084-DDD65AD032AB}"/>
              </a:ext>
            </a:extLst>
          </p:cNvPr>
          <p:cNvSpPr/>
          <p:nvPr/>
        </p:nvSpPr>
        <p:spPr>
          <a:xfrm>
            <a:off x="4771971" y="1777206"/>
            <a:ext cx="668438" cy="693516"/>
          </a:xfrm>
          <a:prstGeom prst="ellipse">
            <a:avLst/>
          </a:prstGeom>
          <a:noFill/>
          <a:ln w="38100">
            <a:solidFill>
              <a:srgbClr val="7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B7DE4C-3360-4F41-83B6-67BA0D9FAF2C}"/>
              </a:ext>
            </a:extLst>
          </p:cNvPr>
          <p:cNvSpPr txBox="1"/>
          <p:nvPr/>
        </p:nvSpPr>
        <p:spPr>
          <a:xfrm>
            <a:off x="4876800" y="1831576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32B2FA-9354-4943-8219-FBEDB70F5BD4}"/>
              </a:ext>
            </a:extLst>
          </p:cNvPr>
          <p:cNvSpPr/>
          <p:nvPr/>
        </p:nvSpPr>
        <p:spPr>
          <a:xfrm>
            <a:off x="6858000" y="2830291"/>
            <a:ext cx="668438" cy="693516"/>
          </a:xfrm>
          <a:prstGeom prst="ellipse">
            <a:avLst/>
          </a:prstGeom>
          <a:noFill/>
          <a:ln w="38100">
            <a:solidFill>
              <a:srgbClr val="7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CF11D9-9CEA-40B1-8489-DA9731424D74}"/>
              </a:ext>
            </a:extLst>
          </p:cNvPr>
          <p:cNvSpPr txBox="1"/>
          <p:nvPr/>
        </p:nvSpPr>
        <p:spPr>
          <a:xfrm>
            <a:off x="6962829" y="2884661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7681FF-F827-4B20-BC63-B61ECE1C15B5}"/>
              </a:ext>
            </a:extLst>
          </p:cNvPr>
          <p:cNvCxnSpPr>
            <a:cxnSpLocks/>
          </p:cNvCxnSpPr>
          <p:nvPr/>
        </p:nvCxnSpPr>
        <p:spPr>
          <a:xfrm flipV="1">
            <a:off x="1401809" y="2286000"/>
            <a:ext cx="1388962" cy="762000"/>
          </a:xfrm>
          <a:prstGeom prst="straightConnector1">
            <a:avLst/>
          </a:prstGeom>
          <a:ln w="25400">
            <a:solidFill>
              <a:srgbClr val="74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CC4977-FCCA-48E4-A004-86F2B78B6B7C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3411638" y="2123964"/>
            <a:ext cx="1360333" cy="0"/>
          </a:xfrm>
          <a:prstGeom prst="straightConnector1">
            <a:avLst/>
          </a:prstGeom>
          <a:ln w="25400">
            <a:solidFill>
              <a:srgbClr val="74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F1B3E1-6F32-4382-AB6C-5D9A18FAA18E}"/>
              </a:ext>
            </a:extLst>
          </p:cNvPr>
          <p:cNvCxnSpPr>
            <a:cxnSpLocks/>
          </p:cNvCxnSpPr>
          <p:nvPr/>
        </p:nvCxnSpPr>
        <p:spPr>
          <a:xfrm>
            <a:off x="5410200" y="2286000"/>
            <a:ext cx="1447800" cy="762000"/>
          </a:xfrm>
          <a:prstGeom prst="straightConnector1">
            <a:avLst/>
          </a:prstGeom>
          <a:ln w="25400">
            <a:solidFill>
              <a:srgbClr val="74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7E27852-9813-47A3-9407-6515EDCD0427}"/>
              </a:ext>
            </a:extLst>
          </p:cNvPr>
          <p:cNvSpPr/>
          <p:nvPr/>
        </p:nvSpPr>
        <p:spPr>
          <a:xfrm>
            <a:off x="2743200" y="3504372"/>
            <a:ext cx="668438" cy="693516"/>
          </a:xfrm>
          <a:prstGeom prst="ellipse">
            <a:avLst/>
          </a:prstGeom>
          <a:noFill/>
          <a:ln w="38100">
            <a:solidFill>
              <a:srgbClr val="7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321CE7-8958-45AA-AD38-62E20CADDF11}"/>
              </a:ext>
            </a:extLst>
          </p:cNvPr>
          <p:cNvSpPr txBox="1"/>
          <p:nvPr/>
        </p:nvSpPr>
        <p:spPr>
          <a:xfrm>
            <a:off x="2848029" y="3558742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174141E-85F2-4FF3-BE05-4E1D5A987048}"/>
              </a:ext>
            </a:extLst>
          </p:cNvPr>
          <p:cNvSpPr/>
          <p:nvPr/>
        </p:nvSpPr>
        <p:spPr>
          <a:xfrm>
            <a:off x="4771971" y="3504372"/>
            <a:ext cx="668438" cy="693516"/>
          </a:xfrm>
          <a:prstGeom prst="ellipse">
            <a:avLst/>
          </a:prstGeom>
          <a:noFill/>
          <a:ln w="38100">
            <a:solidFill>
              <a:srgbClr val="7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CE191A-0545-4F17-860D-5ED09F08B85F}"/>
              </a:ext>
            </a:extLst>
          </p:cNvPr>
          <p:cNvSpPr txBox="1"/>
          <p:nvPr/>
        </p:nvSpPr>
        <p:spPr>
          <a:xfrm>
            <a:off x="4876800" y="3558742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9196221-8D21-43C0-910F-2E00358B4BDA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1401809" y="3339084"/>
            <a:ext cx="1341391" cy="512046"/>
          </a:xfrm>
          <a:prstGeom prst="straightConnector1">
            <a:avLst/>
          </a:prstGeom>
          <a:ln w="25400">
            <a:solidFill>
              <a:srgbClr val="74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78953B-4379-4270-B470-7DA5C786C145}"/>
              </a:ext>
            </a:extLst>
          </p:cNvPr>
          <p:cNvCxnSpPr>
            <a:cxnSpLocks/>
          </p:cNvCxnSpPr>
          <p:nvPr/>
        </p:nvCxnSpPr>
        <p:spPr>
          <a:xfrm>
            <a:off x="3397324" y="3962400"/>
            <a:ext cx="1403276" cy="0"/>
          </a:xfrm>
          <a:prstGeom prst="straightConnector1">
            <a:avLst/>
          </a:prstGeom>
          <a:ln w="25400">
            <a:solidFill>
              <a:srgbClr val="74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E7AECE-9FC3-45FA-BC94-2AE839B35BF4}"/>
              </a:ext>
            </a:extLst>
          </p:cNvPr>
          <p:cNvCxnSpPr>
            <a:cxnSpLocks/>
            <a:stCxn id="29" idx="6"/>
          </p:cNvCxnSpPr>
          <p:nvPr/>
        </p:nvCxnSpPr>
        <p:spPr>
          <a:xfrm flipV="1">
            <a:off x="5440409" y="3276600"/>
            <a:ext cx="1417591" cy="574530"/>
          </a:xfrm>
          <a:prstGeom prst="straightConnector1">
            <a:avLst/>
          </a:prstGeom>
          <a:ln w="25400">
            <a:solidFill>
              <a:srgbClr val="74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C33D382-57E6-4F3D-8909-846D81639434}"/>
              </a:ext>
            </a:extLst>
          </p:cNvPr>
          <p:cNvSpPr txBox="1"/>
          <p:nvPr/>
        </p:nvSpPr>
        <p:spPr>
          <a:xfrm>
            <a:off x="1726084" y="2171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CF72E6-4963-4EEE-997A-28CDD089BA94}"/>
              </a:ext>
            </a:extLst>
          </p:cNvPr>
          <p:cNvSpPr txBox="1"/>
          <p:nvPr/>
        </p:nvSpPr>
        <p:spPr>
          <a:xfrm>
            <a:off x="3751367" y="162098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82455F-6ED6-4DD9-A5F6-5324FBFA834C}"/>
              </a:ext>
            </a:extLst>
          </p:cNvPr>
          <p:cNvSpPr txBox="1"/>
          <p:nvPr/>
        </p:nvSpPr>
        <p:spPr>
          <a:xfrm>
            <a:off x="6031067" y="220533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AABD98-678A-45AC-A76C-C6682C8FDB5C}"/>
              </a:ext>
            </a:extLst>
          </p:cNvPr>
          <p:cNvSpPr txBox="1"/>
          <p:nvPr/>
        </p:nvSpPr>
        <p:spPr>
          <a:xfrm>
            <a:off x="1729662" y="364227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33E6B4-DD33-417A-8BDE-639F998887FA}"/>
              </a:ext>
            </a:extLst>
          </p:cNvPr>
          <p:cNvSpPr txBox="1"/>
          <p:nvPr/>
        </p:nvSpPr>
        <p:spPr>
          <a:xfrm>
            <a:off x="3751366" y="395876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21081A-F0E5-4A64-A08D-80826B154960}"/>
              </a:ext>
            </a:extLst>
          </p:cNvPr>
          <p:cNvSpPr txBox="1"/>
          <p:nvPr/>
        </p:nvSpPr>
        <p:spPr>
          <a:xfrm>
            <a:off x="6031067" y="358656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58047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026D-7636-48D5-9C00-1EB822151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BA02F-1472-4A3C-9CB7-53F025D89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81782"/>
            <a:ext cx="8229600" cy="1330325"/>
          </a:xfrm>
        </p:spPr>
        <p:txBody>
          <a:bodyPr/>
          <a:lstStyle/>
          <a:p>
            <a:r>
              <a:rPr lang="en-US" dirty="0"/>
              <a:t>Greedy algorithms help you find the local optimum, but not necessarily the global optimum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D7D98-BC64-4DA2-9387-04CCCFAF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46415B8-8AD0-40A7-B92A-D12F675A43F8}"/>
              </a:ext>
            </a:extLst>
          </p:cNvPr>
          <p:cNvSpPr/>
          <p:nvPr/>
        </p:nvSpPr>
        <p:spPr>
          <a:xfrm>
            <a:off x="762000" y="2830291"/>
            <a:ext cx="668438" cy="693516"/>
          </a:xfrm>
          <a:prstGeom prst="ellipse">
            <a:avLst/>
          </a:prstGeom>
          <a:noFill/>
          <a:ln w="38100">
            <a:solidFill>
              <a:srgbClr val="7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5BEA21-B6D3-4BF9-AC30-A3E8381D82AE}"/>
              </a:ext>
            </a:extLst>
          </p:cNvPr>
          <p:cNvSpPr txBox="1"/>
          <p:nvPr/>
        </p:nvSpPr>
        <p:spPr>
          <a:xfrm>
            <a:off x="866829" y="288466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F225BB-0B2A-45AE-8BEB-36AECF9AAC40}"/>
              </a:ext>
            </a:extLst>
          </p:cNvPr>
          <p:cNvSpPr/>
          <p:nvPr/>
        </p:nvSpPr>
        <p:spPr>
          <a:xfrm>
            <a:off x="2743200" y="1777206"/>
            <a:ext cx="668438" cy="693516"/>
          </a:xfrm>
          <a:prstGeom prst="ellipse">
            <a:avLst/>
          </a:prstGeom>
          <a:noFill/>
          <a:ln w="38100">
            <a:solidFill>
              <a:srgbClr val="7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3C0579-CF70-4637-A3CF-4AF71B56A901}"/>
              </a:ext>
            </a:extLst>
          </p:cNvPr>
          <p:cNvSpPr txBox="1"/>
          <p:nvPr/>
        </p:nvSpPr>
        <p:spPr>
          <a:xfrm>
            <a:off x="2848029" y="1831576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5AC5A5A-D4DB-4958-B084-DDD65AD032AB}"/>
              </a:ext>
            </a:extLst>
          </p:cNvPr>
          <p:cNvSpPr/>
          <p:nvPr/>
        </p:nvSpPr>
        <p:spPr>
          <a:xfrm>
            <a:off x="4771971" y="1777206"/>
            <a:ext cx="668438" cy="693516"/>
          </a:xfrm>
          <a:prstGeom prst="ellipse">
            <a:avLst/>
          </a:prstGeom>
          <a:noFill/>
          <a:ln w="38100">
            <a:solidFill>
              <a:srgbClr val="7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B7DE4C-3360-4F41-83B6-67BA0D9FAF2C}"/>
              </a:ext>
            </a:extLst>
          </p:cNvPr>
          <p:cNvSpPr txBox="1"/>
          <p:nvPr/>
        </p:nvSpPr>
        <p:spPr>
          <a:xfrm>
            <a:off x="4876800" y="1831576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32B2FA-9354-4943-8219-FBEDB70F5BD4}"/>
              </a:ext>
            </a:extLst>
          </p:cNvPr>
          <p:cNvSpPr/>
          <p:nvPr/>
        </p:nvSpPr>
        <p:spPr>
          <a:xfrm>
            <a:off x="6858000" y="2830291"/>
            <a:ext cx="668438" cy="693516"/>
          </a:xfrm>
          <a:prstGeom prst="ellipse">
            <a:avLst/>
          </a:prstGeom>
          <a:noFill/>
          <a:ln w="38100">
            <a:solidFill>
              <a:srgbClr val="7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CF11D9-9CEA-40B1-8489-DA9731424D74}"/>
              </a:ext>
            </a:extLst>
          </p:cNvPr>
          <p:cNvSpPr txBox="1"/>
          <p:nvPr/>
        </p:nvSpPr>
        <p:spPr>
          <a:xfrm>
            <a:off x="6962829" y="2884661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7681FF-F827-4B20-BC63-B61ECE1C15B5}"/>
              </a:ext>
            </a:extLst>
          </p:cNvPr>
          <p:cNvCxnSpPr>
            <a:cxnSpLocks/>
          </p:cNvCxnSpPr>
          <p:nvPr/>
        </p:nvCxnSpPr>
        <p:spPr>
          <a:xfrm flipV="1">
            <a:off x="1401809" y="2286000"/>
            <a:ext cx="1388962" cy="762000"/>
          </a:xfrm>
          <a:prstGeom prst="straightConnector1">
            <a:avLst/>
          </a:prstGeom>
          <a:ln w="25400">
            <a:solidFill>
              <a:srgbClr val="74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CC4977-FCCA-48E4-A004-86F2B78B6B7C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3411638" y="2123964"/>
            <a:ext cx="1360333" cy="0"/>
          </a:xfrm>
          <a:prstGeom prst="straightConnector1">
            <a:avLst/>
          </a:prstGeom>
          <a:ln w="25400">
            <a:solidFill>
              <a:srgbClr val="74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F1B3E1-6F32-4382-AB6C-5D9A18FAA18E}"/>
              </a:ext>
            </a:extLst>
          </p:cNvPr>
          <p:cNvCxnSpPr>
            <a:cxnSpLocks/>
          </p:cNvCxnSpPr>
          <p:nvPr/>
        </p:nvCxnSpPr>
        <p:spPr>
          <a:xfrm>
            <a:off x="5410200" y="2286000"/>
            <a:ext cx="1447800" cy="762000"/>
          </a:xfrm>
          <a:prstGeom prst="straightConnector1">
            <a:avLst/>
          </a:prstGeom>
          <a:ln w="25400">
            <a:solidFill>
              <a:srgbClr val="74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7E27852-9813-47A3-9407-6515EDCD0427}"/>
              </a:ext>
            </a:extLst>
          </p:cNvPr>
          <p:cNvSpPr/>
          <p:nvPr/>
        </p:nvSpPr>
        <p:spPr>
          <a:xfrm>
            <a:off x="2743200" y="3504372"/>
            <a:ext cx="668438" cy="693516"/>
          </a:xfrm>
          <a:prstGeom prst="ellipse">
            <a:avLst/>
          </a:prstGeom>
          <a:noFill/>
          <a:ln w="38100">
            <a:solidFill>
              <a:srgbClr val="7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321CE7-8958-45AA-AD38-62E20CADDF11}"/>
              </a:ext>
            </a:extLst>
          </p:cNvPr>
          <p:cNvSpPr txBox="1"/>
          <p:nvPr/>
        </p:nvSpPr>
        <p:spPr>
          <a:xfrm>
            <a:off x="2848029" y="3558742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174141E-85F2-4FF3-BE05-4E1D5A987048}"/>
              </a:ext>
            </a:extLst>
          </p:cNvPr>
          <p:cNvSpPr/>
          <p:nvPr/>
        </p:nvSpPr>
        <p:spPr>
          <a:xfrm>
            <a:off x="4771971" y="3504372"/>
            <a:ext cx="668438" cy="693516"/>
          </a:xfrm>
          <a:prstGeom prst="ellipse">
            <a:avLst/>
          </a:prstGeom>
          <a:noFill/>
          <a:ln w="38100">
            <a:solidFill>
              <a:srgbClr val="7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CE191A-0545-4F17-860D-5ED09F08B85F}"/>
              </a:ext>
            </a:extLst>
          </p:cNvPr>
          <p:cNvSpPr txBox="1"/>
          <p:nvPr/>
        </p:nvSpPr>
        <p:spPr>
          <a:xfrm>
            <a:off x="4876800" y="3558742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9196221-8D21-43C0-910F-2E00358B4BDA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1401809" y="3339084"/>
            <a:ext cx="1341391" cy="512046"/>
          </a:xfrm>
          <a:prstGeom prst="straightConnector1">
            <a:avLst/>
          </a:prstGeom>
          <a:ln w="25400">
            <a:solidFill>
              <a:srgbClr val="74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78953B-4379-4270-B470-7DA5C786C145}"/>
              </a:ext>
            </a:extLst>
          </p:cNvPr>
          <p:cNvCxnSpPr>
            <a:cxnSpLocks/>
          </p:cNvCxnSpPr>
          <p:nvPr/>
        </p:nvCxnSpPr>
        <p:spPr>
          <a:xfrm>
            <a:off x="3397324" y="3962400"/>
            <a:ext cx="1403276" cy="0"/>
          </a:xfrm>
          <a:prstGeom prst="straightConnector1">
            <a:avLst/>
          </a:prstGeom>
          <a:ln w="25400">
            <a:solidFill>
              <a:srgbClr val="74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E7AECE-9FC3-45FA-BC94-2AE839B35BF4}"/>
              </a:ext>
            </a:extLst>
          </p:cNvPr>
          <p:cNvCxnSpPr>
            <a:cxnSpLocks/>
            <a:stCxn id="29" idx="6"/>
          </p:cNvCxnSpPr>
          <p:nvPr/>
        </p:nvCxnSpPr>
        <p:spPr>
          <a:xfrm flipV="1">
            <a:off x="5440409" y="3276600"/>
            <a:ext cx="1417591" cy="574530"/>
          </a:xfrm>
          <a:prstGeom prst="straightConnector1">
            <a:avLst/>
          </a:prstGeom>
          <a:ln w="25400">
            <a:solidFill>
              <a:srgbClr val="74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C33D382-57E6-4F3D-8909-846D81639434}"/>
              </a:ext>
            </a:extLst>
          </p:cNvPr>
          <p:cNvSpPr txBox="1"/>
          <p:nvPr/>
        </p:nvSpPr>
        <p:spPr>
          <a:xfrm>
            <a:off x="1726084" y="2171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CF72E6-4963-4EEE-997A-28CDD089BA94}"/>
              </a:ext>
            </a:extLst>
          </p:cNvPr>
          <p:cNvSpPr txBox="1"/>
          <p:nvPr/>
        </p:nvSpPr>
        <p:spPr>
          <a:xfrm>
            <a:off x="3751367" y="162098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82455F-6ED6-4DD9-A5F6-5324FBFA834C}"/>
              </a:ext>
            </a:extLst>
          </p:cNvPr>
          <p:cNvSpPr txBox="1"/>
          <p:nvPr/>
        </p:nvSpPr>
        <p:spPr>
          <a:xfrm>
            <a:off x="6031067" y="220533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AABD98-678A-45AC-A76C-C6682C8FDB5C}"/>
              </a:ext>
            </a:extLst>
          </p:cNvPr>
          <p:cNvSpPr txBox="1"/>
          <p:nvPr/>
        </p:nvSpPr>
        <p:spPr>
          <a:xfrm>
            <a:off x="1729662" y="364227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33E6B4-DD33-417A-8BDE-639F998887FA}"/>
              </a:ext>
            </a:extLst>
          </p:cNvPr>
          <p:cNvSpPr txBox="1"/>
          <p:nvPr/>
        </p:nvSpPr>
        <p:spPr>
          <a:xfrm>
            <a:off x="3751366" y="395876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21081A-F0E5-4A64-A08D-80826B154960}"/>
              </a:ext>
            </a:extLst>
          </p:cNvPr>
          <p:cNvSpPr txBox="1"/>
          <p:nvPr/>
        </p:nvSpPr>
        <p:spPr>
          <a:xfrm>
            <a:off x="6031067" y="358656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59461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A127-5D9B-45A9-9D37-8223B283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BCAF7-FF5F-4F33-9AC1-A48213908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30725"/>
          </a:xfrm>
        </p:spPr>
        <p:txBody>
          <a:bodyPr/>
          <a:lstStyle/>
          <a:p>
            <a:r>
              <a:rPr lang="en-US" sz="2800" dirty="0"/>
              <a:t>A greedy algorithm can be used to solve the problem if it satisfies these 2 properties:</a:t>
            </a:r>
          </a:p>
          <a:p>
            <a:pPr lvl="1"/>
            <a:endParaRPr lang="en-US" sz="2400" dirty="0"/>
          </a:p>
          <a:p>
            <a:r>
              <a:rPr lang="en-US" sz="2800" b="1" dirty="0">
                <a:solidFill>
                  <a:srgbClr val="740000"/>
                </a:solidFill>
              </a:rPr>
              <a:t>Greedy choice property:</a:t>
            </a:r>
          </a:p>
          <a:p>
            <a:pPr lvl="1"/>
            <a:r>
              <a:rPr lang="en-US" sz="2400" dirty="0"/>
              <a:t>A global (overall) optimal solution can be reached by choosing the optimal choice at each step</a:t>
            </a:r>
            <a:br>
              <a:rPr lang="en-US" sz="2400" dirty="0"/>
            </a:br>
            <a:endParaRPr lang="en-US" sz="2400" dirty="0"/>
          </a:p>
          <a:p>
            <a:r>
              <a:rPr lang="en-US" sz="2800" b="1" dirty="0">
                <a:solidFill>
                  <a:srgbClr val="740000"/>
                </a:solidFill>
              </a:rPr>
              <a:t>Optimal substructure:</a:t>
            </a:r>
          </a:p>
          <a:p>
            <a:pPr lvl="1"/>
            <a:r>
              <a:rPr lang="en-US" sz="2400" dirty="0"/>
              <a:t>A problem has an optimal substructure if an optimal solution to the entire problem contains the optimal solutions to the sub-problems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D6C5B-B590-4319-A3F6-5E88C0B4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95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331D-2127-40B4-817F-F36C5461B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E4633-2DB0-41BF-9DBA-F935D3D3E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Dijkstra’s algorithm for finding shortest paths</a:t>
            </a:r>
            <a:br>
              <a:rPr lang="en-US" dirty="0"/>
            </a:br>
            <a:endParaRPr lang="en-US" dirty="0"/>
          </a:p>
          <a:p>
            <a:r>
              <a:rPr lang="en-US" dirty="0"/>
              <a:t>Kruskal’s algorithm and Prim’s algorithm for finding </a:t>
            </a:r>
            <a:r>
              <a:rPr lang="en-US" b="1" dirty="0">
                <a:solidFill>
                  <a:srgbClr val="740000"/>
                </a:solidFill>
              </a:rPr>
              <a:t>minimum spanning trees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Huffman Encoding</a:t>
            </a:r>
          </a:p>
          <a:p>
            <a:endParaRPr lang="en-US" dirty="0"/>
          </a:p>
          <a:p>
            <a:r>
              <a:rPr lang="en-US" dirty="0"/>
              <a:t>Set Cover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DF81D-58DF-4464-AF06-EA028E1C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807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8FD9-AC22-46BB-B610-608CEF9D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Minimum Spanning Trees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2DB888-1B0C-434B-B39E-D760CF5FB7A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750759"/>
            <a:ext cx="4038600" cy="1888045"/>
          </a:xfrm>
          <a:prstGeom prst="rect">
            <a:avLst/>
          </a:prstGeo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91A7D19-AEC3-4629-A87F-AC8D9D6417C4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r>
              <a:rPr lang="en-US" sz="2400" dirty="0"/>
              <a:t>Consider a telecommunications company wants to lay cable in this neighborhood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E5DB1A09-766B-4318-8104-4BD24C9B0EBA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r>
              <a:rPr lang="en-US" sz="2400" dirty="0"/>
              <a:t>Nodes are the houses, the edges are the paths between them, and the edge weights are the maintenance cost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The goal is to find the cheapest way to lay cable while connecting all houses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2850D-6ECE-44F3-A524-9ABD24E8A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00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8FD9-AC22-46BB-B610-608CEF9D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Minimum Spanning Trees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2DB888-1B0C-434B-B39E-D760CF5FB7A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750759"/>
            <a:ext cx="4038600" cy="1888045"/>
          </a:xfrm>
          <a:prstGeom prst="rect">
            <a:avLst/>
          </a:prstGeo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91A7D19-AEC3-4629-A87F-AC8D9D6417C4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740000"/>
                </a:solidFill>
              </a:rPr>
              <a:t>spanning tree </a:t>
            </a:r>
            <a:r>
              <a:rPr lang="en-US" sz="2400" dirty="0"/>
              <a:t>is a subgraph that is a tree which includes all the vertices of G </a:t>
            </a:r>
            <a:r>
              <a:rPr lang="en-US" sz="2400" dirty="0">
                <a:solidFill>
                  <a:srgbClr val="740000"/>
                </a:solidFill>
              </a:rPr>
              <a:t>with a minimum possible number of edges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E5DB1A09-766B-4318-8104-4BD24C9B0EBA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endParaRPr lang="en-US" sz="2400" dirty="0"/>
          </a:p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740000"/>
                </a:solidFill>
              </a:rPr>
              <a:t>minimum spanning tree </a:t>
            </a:r>
            <a:r>
              <a:rPr lang="en-US" sz="2400" dirty="0"/>
              <a:t>would be the one with the lowest total cost, representing the least expensive path for laying the cable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2850D-6ECE-44F3-A524-9ABD24E8A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2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8FD9-AC22-46BB-B610-608CEF9D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Minimum Spanning Trees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2DB888-1B0C-434B-B39E-D760CF5FB7A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676400"/>
            <a:ext cx="4038600" cy="1888045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2850D-6ECE-44F3-A524-9ABD24E8A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EB9AD95-9339-47AB-8E7D-AA6FB2397B5C}"/>
              </a:ext>
            </a:extLst>
          </p:cNvPr>
          <p:cNvSpPr/>
          <p:nvPr/>
        </p:nvSpPr>
        <p:spPr>
          <a:xfrm>
            <a:off x="4100472" y="2339340"/>
            <a:ext cx="1143000" cy="533400"/>
          </a:xfrm>
          <a:prstGeom prst="rightArrow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D16FAD-B8D3-45D2-8A11-3B5FAC99C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344" y="1691640"/>
            <a:ext cx="3756661" cy="1828800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24663A89-88D9-49D9-8C1D-6C89C2F08026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441960" y="3980181"/>
            <a:ext cx="8229600" cy="1888045"/>
          </a:xfrm>
        </p:spPr>
        <p:txBody>
          <a:bodyPr/>
          <a:lstStyle/>
          <a:p>
            <a:r>
              <a:rPr lang="en-US" sz="2400" dirty="0"/>
              <a:t>In this example, the minimum spanning tree has a cost of 16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There can be multiple optimal solutions to a problem (if they exist)</a:t>
            </a:r>
          </a:p>
        </p:txBody>
      </p:sp>
    </p:spTree>
    <p:extLst>
      <p:ext uri="{BB962C8B-B14F-4D97-AF65-F5344CB8AC3E}">
        <p14:creationId xmlns:p14="http://schemas.microsoft.com/office/powerpoint/2010/main" val="152868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8FD9-AC22-46BB-B610-608CEF9D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Minimum Spanning Trees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2DB888-1B0C-434B-B39E-D760CF5FB7A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676400"/>
            <a:ext cx="4038600" cy="1888045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2850D-6ECE-44F3-A524-9ABD24E8A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EB9AD95-9339-47AB-8E7D-AA6FB2397B5C}"/>
              </a:ext>
            </a:extLst>
          </p:cNvPr>
          <p:cNvSpPr/>
          <p:nvPr/>
        </p:nvSpPr>
        <p:spPr>
          <a:xfrm>
            <a:off x="4100472" y="2339340"/>
            <a:ext cx="1143000" cy="533400"/>
          </a:xfrm>
          <a:prstGeom prst="rightArrow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D16FAD-B8D3-45D2-8A11-3B5FAC99C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344" y="1691640"/>
            <a:ext cx="3756661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6D369E-95AD-47EF-A692-4E55CB561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19" y="3768725"/>
            <a:ext cx="8379101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55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671FC2B-F30E-46A5-B08F-82F4EF641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t">
            <a:normAutofit fontScale="90000"/>
          </a:bodyPr>
          <a:lstStyle/>
          <a:p>
            <a:r>
              <a:rPr lang="en-US" dirty="0"/>
              <a:t>Greedy Approach (Kruskal’s) </a:t>
            </a:r>
            <a:br>
              <a:rPr lang="en-US" dirty="0"/>
            </a:br>
            <a:r>
              <a:rPr lang="en-US" dirty="0"/>
              <a:t>to find MSTs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EF1DA4-E5F9-414D-A773-4F8325E86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35719"/>
            <a:ext cx="4038600" cy="2059686"/>
          </a:xfrm>
          <a:prstGeom prst="rect">
            <a:avLst/>
          </a:prstGeom>
          <a:noFill/>
        </p:spPr>
      </p:pic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722283D-8DC4-4C15-BD20-40D60B266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en-US" sz="2400" dirty="0"/>
              <a:t>Repeatedly add the next </a:t>
            </a:r>
            <a:r>
              <a:rPr lang="en-US" sz="2400" i="1" dirty="0">
                <a:solidFill>
                  <a:srgbClr val="740000"/>
                </a:solidFill>
              </a:rPr>
              <a:t>best edge </a:t>
            </a:r>
            <a:r>
              <a:rPr lang="en-US" sz="2400" dirty="0"/>
              <a:t>that does not produce a cycle</a:t>
            </a:r>
          </a:p>
          <a:p>
            <a:pPr lvl="1"/>
            <a:r>
              <a:rPr lang="en-US" sz="2000" dirty="0"/>
              <a:t>Ties are broken arbitrarily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It is greedy because every decision it makes is the one with the most obvious immediate advantage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2582A-833B-49B0-8D42-EF2C00CE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12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671FC2B-F30E-46A5-B08F-82F4EF641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t">
            <a:normAutofit fontScale="90000"/>
          </a:bodyPr>
          <a:lstStyle/>
          <a:p>
            <a:r>
              <a:rPr lang="en-US" dirty="0"/>
              <a:t>Greedy Approach (Kruskal’s) </a:t>
            </a:r>
            <a:br>
              <a:rPr lang="en-US" dirty="0"/>
            </a:br>
            <a:r>
              <a:rPr lang="en-US" dirty="0"/>
              <a:t>to find MSTs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EF1DA4-E5F9-414D-A773-4F8325E86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00200"/>
            <a:ext cx="4038600" cy="2059686"/>
          </a:xfrm>
          <a:prstGeom prst="rect">
            <a:avLst/>
          </a:prstGeom>
          <a:noFill/>
        </p:spPr>
      </p:pic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722283D-8DC4-4C15-BD20-40D60B266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4530725"/>
          </a:xfrm>
        </p:spPr>
        <p:txBody>
          <a:bodyPr/>
          <a:lstStyle/>
          <a:p>
            <a:r>
              <a:rPr lang="en-US" sz="2400" dirty="0"/>
              <a:t>B – C</a:t>
            </a:r>
          </a:p>
          <a:p>
            <a:r>
              <a:rPr lang="en-US" sz="2400" dirty="0"/>
              <a:t>C – D</a:t>
            </a:r>
          </a:p>
          <a:p>
            <a:r>
              <a:rPr lang="en-US" sz="2400" dirty="0"/>
              <a:t>B – D</a:t>
            </a:r>
          </a:p>
          <a:p>
            <a:pPr lvl="1"/>
            <a:r>
              <a:rPr lang="en-US" sz="2000" dirty="0"/>
              <a:t>Not added because it produces a cycle</a:t>
            </a:r>
          </a:p>
          <a:p>
            <a:r>
              <a:rPr lang="en-US" sz="2400" dirty="0"/>
              <a:t>C – F</a:t>
            </a:r>
          </a:p>
          <a:p>
            <a:r>
              <a:rPr lang="en-US" sz="2400" dirty="0"/>
              <a:t>D – F</a:t>
            </a:r>
          </a:p>
          <a:p>
            <a:r>
              <a:rPr lang="en-US" sz="2400" dirty="0"/>
              <a:t>E – F</a:t>
            </a:r>
          </a:p>
          <a:p>
            <a:r>
              <a:rPr lang="en-US" sz="2400" dirty="0"/>
              <a:t>A – D</a:t>
            </a:r>
          </a:p>
          <a:p>
            <a:r>
              <a:rPr lang="en-US" sz="2400" dirty="0"/>
              <a:t>A – B</a:t>
            </a:r>
          </a:p>
          <a:p>
            <a:r>
              <a:rPr lang="en-US" sz="2400" dirty="0"/>
              <a:t>C – E </a:t>
            </a:r>
          </a:p>
          <a:p>
            <a:r>
              <a:rPr lang="en-US" sz="2400" dirty="0"/>
              <a:t>A – C</a:t>
            </a:r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2582A-833B-49B0-8D42-EF2C00CE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7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4C22-C0DD-4934-9762-4A4E0386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F716E-8415-4E35-B52C-7FFC9D757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Instead of </a:t>
            </a:r>
            <a:r>
              <a:rPr lang="en-US" sz="2800" i="1" dirty="0"/>
              <a:t>thinking ahead</a:t>
            </a:r>
            <a:r>
              <a:rPr lang="en-US" sz="2800" dirty="0"/>
              <a:t>, like in a game of chess, greedy algorithms focus on </a:t>
            </a:r>
            <a:r>
              <a:rPr lang="en-US" sz="2800" b="1" dirty="0">
                <a:solidFill>
                  <a:srgbClr val="740000"/>
                </a:solidFill>
              </a:rPr>
              <a:t>choosing the best at the moment</a:t>
            </a:r>
            <a:br>
              <a:rPr lang="en-US" sz="2800" dirty="0">
                <a:cs typeface="Arial"/>
              </a:rPr>
            </a:br>
            <a:endParaRPr lang="en-US" sz="2800" dirty="0">
              <a:cs typeface="Arial"/>
            </a:endParaRPr>
          </a:p>
          <a:p>
            <a:r>
              <a:rPr lang="en-US" sz="2800" dirty="0"/>
              <a:t>This myopic behavior is easy and convenient</a:t>
            </a:r>
          </a:p>
          <a:p>
            <a:endParaRPr lang="en-US" sz="2800" dirty="0"/>
          </a:p>
          <a:p>
            <a:r>
              <a:rPr lang="en-US" sz="2800" dirty="0"/>
              <a:t>Greedy algorithms build up a solution piece by piece, always choosing the next piece that offers the most obvious and </a:t>
            </a:r>
            <a:r>
              <a:rPr lang="en-US" sz="2800" b="1" dirty="0">
                <a:solidFill>
                  <a:srgbClr val="740000"/>
                </a:solidFill>
              </a:rPr>
              <a:t>immediate</a:t>
            </a:r>
            <a:r>
              <a:rPr lang="en-US" sz="2800" dirty="0"/>
              <a:t> benefit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0032C-0215-4578-96D3-4766D217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120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671FC2B-F30E-46A5-B08F-82F4EF641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Greedy Approach (Kruskal’s) </a:t>
            </a:r>
            <a:br>
              <a:rPr lang="en-US" sz="3600"/>
            </a:br>
            <a:r>
              <a:rPr lang="en-US" sz="3600"/>
              <a:t>to find MSTs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2B6A4-DB4C-4C74-BFD7-E19562AFE4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8"/>
          <a:stretch/>
        </p:blipFill>
        <p:spPr>
          <a:xfrm>
            <a:off x="5062282" y="2006759"/>
            <a:ext cx="4038600" cy="2189163"/>
          </a:xfrm>
          <a:prstGeom prst="rect">
            <a:avLst/>
          </a:prstGeom>
          <a:noFill/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F6DB111-0443-4776-B106-A851476B4AB4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457200" y="4643913"/>
            <a:ext cx="8229600" cy="1487011"/>
          </a:xfrm>
        </p:spPr>
        <p:txBody>
          <a:bodyPr/>
          <a:lstStyle/>
          <a:p>
            <a:r>
              <a:rPr lang="en-US" dirty="0"/>
              <a:t>The final result is a tree with the minimum possible cost of 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2582A-833B-49B0-8D42-EF2C00CE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E4EC4D-44B0-4052-9904-C113E0F6A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2" y="1946911"/>
            <a:ext cx="4292475" cy="2189162"/>
          </a:xfrm>
          <a:prstGeom prst="rect">
            <a:avLst/>
          </a:prstGeom>
          <a:noFill/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5EE6823-1248-45B2-B38D-211BBF85A433}"/>
              </a:ext>
            </a:extLst>
          </p:cNvPr>
          <p:cNvSpPr/>
          <p:nvPr/>
        </p:nvSpPr>
        <p:spPr>
          <a:xfrm>
            <a:off x="4483162" y="2936240"/>
            <a:ext cx="685800" cy="304800"/>
          </a:xfrm>
          <a:prstGeom prst="rightArrow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01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D5BBA74-FDF6-44B2-82F6-04AF6749C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/>
              <a:t>Complexity of Kruskal’s Algorithm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64DE2CB-3DCC-402E-BC08-740ECC4926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530725"/>
              </a:xfrm>
            </p:spPr>
            <p:txBody>
              <a:bodyPr/>
              <a:lstStyle/>
              <a:p>
                <a:r>
                  <a:rPr lang="en-US" dirty="0"/>
                  <a:t>The most dominant cost in Kruskal’s algorithm is to sort the edges, which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|)</m:t>
                        </m:r>
                      </m:e>
                    </m:func>
                  </m:oMath>
                </a14:m>
                <a:r>
                  <a:rPr lang="en-US" dirty="0"/>
                  <a:t> time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It is preferred to have a tight upper bound with V instead of E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64DE2CB-3DCC-402E-BC08-740ECC4926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530725"/>
              </a:xfrm>
              <a:blipFill>
                <a:blip r:embed="rId2"/>
                <a:stretch>
                  <a:fillRect l="-593"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0563C-B996-4062-A52E-09142400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2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D5BBA74-FDF6-44B2-82F6-04AF6749C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/>
              <a:t>Complexity of Kruskal’s Algorithm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64DE2CB-3DCC-402E-BC08-740ECC4926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530725"/>
              </a:xfrm>
            </p:spPr>
            <p:txBody>
              <a:bodyPr/>
              <a:lstStyle/>
              <a:p>
                <a:r>
                  <a:rPr lang="en-US" dirty="0"/>
                  <a:t>The most dominant cost in Kruskal’s algorithm is to sort the edges, which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|)</m:t>
                        </m:r>
                      </m:e>
                    </m:func>
                  </m:oMath>
                </a14:m>
                <a:r>
                  <a:rPr lang="en-US" dirty="0"/>
                  <a:t> time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In a complete graph (i.e. where each node is connected to every other node), we have: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≤2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64DE2CB-3DCC-402E-BC08-740ECC4926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530725"/>
              </a:xfrm>
              <a:blipFill>
                <a:blip r:embed="rId2"/>
                <a:stretch>
                  <a:fillRect l="-593" t="-1750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0563C-B996-4062-A52E-09142400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72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D5BBA74-FDF6-44B2-82F6-04AF6749C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/>
              <a:t>Complexity of Kruskal’s Algorithm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64DE2CB-3DCC-402E-BC08-740ECC4926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530725"/>
              </a:xfrm>
            </p:spPr>
            <p:txBody>
              <a:bodyPr/>
              <a:lstStyle/>
              <a:p>
                <a:r>
                  <a:rPr lang="en-US" dirty="0"/>
                  <a:t>The most dominant cost in Kruskal’s algorithm is to sort the edges, which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|)</m:t>
                        </m:r>
                      </m:e>
                    </m:func>
                  </m:oMath>
                </a14:m>
                <a:r>
                  <a:rPr lang="en-US" dirty="0"/>
                  <a:t> time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Hence, total running time complexity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|)</m:t>
                        </m:r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64DE2CB-3DCC-402E-BC08-740ECC4926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530725"/>
              </a:xfrm>
              <a:blipFill>
                <a:blip r:embed="rId2"/>
                <a:stretch>
                  <a:fillRect l="-593"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0563C-B996-4062-A52E-09142400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4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671FC2B-F30E-46A5-B08F-82F4EF641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t">
            <a:normAutofit fontScale="90000"/>
          </a:bodyPr>
          <a:lstStyle/>
          <a:p>
            <a:r>
              <a:rPr lang="en-US" dirty="0"/>
              <a:t>Greedy Approach (Prim’s) </a:t>
            </a:r>
            <a:br>
              <a:rPr lang="en-US" dirty="0"/>
            </a:br>
            <a:r>
              <a:rPr lang="en-US" dirty="0"/>
              <a:t>to find MSTs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EF1DA4-E5F9-414D-A773-4F8325E86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12739"/>
            <a:ext cx="4038600" cy="2059686"/>
          </a:xfrm>
          <a:prstGeom prst="rect">
            <a:avLst/>
          </a:prstGeom>
          <a:noFill/>
        </p:spPr>
      </p:pic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722283D-8DC4-4C15-BD20-40D60B266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en-US" sz="2400" dirty="0"/>
              <a:t>Choose any vertex randomly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Select the </a:t>
            </a:r>
            <a:r>
              <a:rPr lang="en-US" sz="2400" i="1" dirty="0">
                <a:solidFill>
                  <a:srgbClr val="740000"/>
                </a:solidFill>
              </a:rPr>
              <a:t>best edge </a:t>
            </a:r>
            <a:r>
              <a:rPr lang="en-US" sz="2400" dirty="0"/>
              <a:t>from the set of edges </a:t>
            </a:r>
            <a:r>
              <a:rPr lang="en-US" sz="2400" b="1" dirty="0">
                <a:solidFill>
                  <a:srgbClr val="740000"/>
                </a:solidFill>
              </a:rPr>
              <a:t>connected to one of the seen vertices</a:t>
            </a:r>
          </a:p>
          <a:p>
            <a:pPr lvl="1"/>
            <a:r>
              <a:rPr lang="en-US" sz="2000" dirty="0"/>
              <a:t>Cannot produce a cycle</a:t>
            </a:r>
            <a:br>
              <a:rPr lang="en-US" sz="2000" b="1" dirty="0">
                <a:solidFill>
                  <a:srgbClr val="740000"/>
                </a:solidFill>
              </a:rPr>
            </a:br>
            <a:endParaRPr lang="en-US" sz="2000" b="1" dirty="0">
              <a:solidFill>
                <a:srgbClr val="740000"/>
              </a:solidFill>
            </a:endParaRPr>
          </a:p>
          <a:p>
            <a:r>
              <a:rPr lang="en-US" sz="2400" dirty="0"/>
              <a:t>Repeat this process until you have seen all vertices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2582A-833B-49B0-8D42-EF2C00CE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33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671FC2B-F30E-46A5-B08F-82F4EF641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t">
            <a:normAutofit fontScale="90000"/>
          </a:bodyPr>
          <a:lstStyle/>
          <a:p>
            <a:r>
              <a:rPr lang="en-US" dirty="0"/>
              <a:t>Greedy Approach (Prim’s) </a:t>
            </a:r>
            <a:br>
              <a:rPr lang="en-US" dirty="0"/>
            </a:br>
            <a:r>
              <a:rPr lang="en-US" dirty="0"/>
              <a:t>to find MSTs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EF1DA4-E5F9-414D-A773-4F8325E86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12739"/>
            <a:ext cx="4038600" cy="2059686"/>
          </a:xfrm>
          <a:prstGeom prst="rect">
            <a:avLst/>
          </a:prstGeom>
          <a:noFill/>
        </p:spPr>
      </p:pic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722283D-8DC4-4C15-BD20-40D60B266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en-US" sz="2400" dirty="0"/>
              <a:t>We start with A</a:t>
            </a:r>
          </a:p>
          <a:p>
            <a:r>
              <a:rPr lang="en-US" sz="2400" dirty="0"/>
              <a:t>A – D</a:t>
            </a:r>
          </a:p>
          <a:p>
            <a:r>
              <a:rPr lang="en-US" sz="2400" dirty="0"/>
              <a:t>C – D</a:t>
            </a:r>
          </a:p>
          <a:p>
            <a:r>
              <a:rPr lang="en-US" sz="2400" dirty="0"/>
              <a:t>B – C</a:t>
            </a:r>
          </a:p>
          <a:p>
            <a:r>
              <a:rPr lang="en-US" sz="2400" dirty="0"/>
              <a:t>C – F</a:t>
            </a:r>
          </a:p>
          <a:p>
            <a:r>
              <a:rPr lang="en-US" sz="2400" dirty="0"/>
              <a:t>E – F</a:t>
            </a:r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2582A-833B-49B0-8D42-EF2C00CE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28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671FC2B-F30E-46A5-B08F-82F4EF641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Greedy </a:t>
            </a:r>
            <a:r>
              <a:rPr lang="en-US" sz="3600"/>
              <a:t>Approach (Prim’s) </a:t>
            </a:r>
            <a:br>
              <a:rPr lang="en-US" sz="3600" dirty="0"/>
            </a:br>
            <a:r>
              <a:rPr lang="en-US" sz="3600" dirty="0"/>
              <a:t>to find MSTs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2B6A4-DB4C-4C74-BFD7-E19562AFE4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8"/>
          <a:stretch/>
        </p:blipFill>
        <p:spPr>
          <a:xfrm>
            <a:off x="5062282" y="2006759"/>
            <a:ext cx="4038600" cy="2189163"/>
          </a:xfrm>
          <a:prstGeom prst="rect">
            <a:avLst/>
          </a:prstGeom>
          <a:noFill/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F6DB111-0443-4776-B106-A851476B4AB4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457200" y="4643913"/>
            <a:ext cx="8229600" cy="1487011"/>
          </a:xfrm>
        </p:spPr>
        <p:txBody>
          <a:bodyPr/>
          <a:lstStyle/>
          <a:p>
            <a:r>
              <a:rPr lang="en-US" dirty="0"/>
              <a:t>The final result is a tree with the minimum possible cost of 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2582A-833B-49B0-8D42-EF2C00CE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E4EC4D-44B0-4052-9904-C113E0F6A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2" y="1946911"/>
            <a:ext cx="4292475" cy="2189162"/>
          </a:xfrm>
          <a:prstGeom prst="rect">
            <a:avLst/>
          </a:prstGeom>
          <a:noFill/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5EE6823-1248-45B2-B38D-211BBF85A433}"/>
              </a:ext>
            </a:extLst>
          </p:cNvPr>
          <p:cNvSpPr/>
          <p:nvPr/>
        </p:nvSpPr>
        <p:spPr>
          <a:xfrm>
            <a:off x="4483162" y="2936240"/>
            <a:ext cx="685800" cy="304800"/>
          </a:xfrm>
          <a:prstGeom prst="rightArrow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17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3341F44-51D9-4809-B9E3-57B77D826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/>
              <a:t>Complexity of Prim’s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E8BBDD08-D30D-4557-B4E5-17FA2FBAA1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30725"/>
              </a:xfrm>
            </p:spPr>
            <p:txBody>
              <a:bodyPr/>
              <a:lstStyle/>
              <a:p>
                <a:r>
                  <a:rPr lang="en-US" sz="2800" dirty="0"/>
                  <a:t>The algorithm is very similar to Dijkstra’s algorithm to find shortest paths</a:t>
                </a:r>
                <a:br>
                  <a:rPr lang="en-US" sz="2800" dirty="0"/>
                </a:br>
                <a:endParaRPr lang="en-US" sz="2800" dirty="0"/>
              </a:p>
              <a:p>
                <a:pPr/>
                <a:r>
                  <a:rPr lang="en-US" sz="2800" dirty="0"/>
                  <a:t>If binary min-heaps are used to implement the priority queue, then the complexity is:</a:t>
                </a:r>
                <a:br>
                  <a:rPr lang="en-US" sz="2800" dirty="0"/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e>
                        </m:d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br>
                  <a:rPr lang="en-US" sz="2800" b="0" dirty="0"/>
                </a:br>
                <a:endParaRPr lang="en-US" sz="2800" b="0" dirty="0"/>
              </a:p>
              <a:p>
                <a:pPr/>
                <a:endParaRPr lang="en-US" sz="2800" b="0" dirty="0"/>
              </a:p>
              <a:p>
                <a:pPr/>
                <a:r>
                  <a:rPr lang="en-US" sz="2800" dirty="0"/>
                  <a:t>Since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≫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sz="2800" b="0" dirty="0"/>
                  <a:t>, we can simplify the complexity:</a:t>
                </a:r>
                <a:br>
                  <a:rPr lang="en-US" sz="2800" b="0" dirty="0"/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E8BBDD08-D30D-4557-B4E5-17FA2FBAA1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30725"/>
              </a:xfrm>
              <a:blipFill>
                <a:blip r:embed="rId2"/>
                <a:stretch>
                  <a:fillRect l="-444" t="-1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3354B-0C13-4535-ABD4-B64CD706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11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AA40-4C07-461D-98B6-395C6634B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vs Prim’s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852665-787F-4D5E-8F6D-77F03B2524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Both algorithms are used to find minimum spanning trees (MSTs)</a:t>
                </a:r>
              </a:p>
              <a:p>
                <a:r>
                  <a:rPr lang="en-US" dirty="0"/>
                  <a:t>Both algorithms have the same complexity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Main difference is that Kruskal’s can find MSTs in disconnected graphs, whereas Prim’s can only find MSTs in connected graphs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852665-787F-4D5E-8F6D-77F03B2524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1750" r="-148" b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CB869-DF6C-4B3C-B57F-76251B11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0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CE0A4-85EF-4678-B2CA-11ED9CA6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Scheduling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6FF00-73A8-4CFF-85A3-C4037C67F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08957"/>
            <a:ext cx="8229600" cy="4530725"/>
          </a:xfrm>
        </p:spPr>
        <p:txBody>
          <a:bodyPr/>
          <a:lstStyle/>
          <a:p>
            <a:r>
              <a:rPr lang="en-US" sz="2600" dirty="0"/>
              <a:t>Given a set of tasks with deadlines and total profit earned on completion of a task, find maximum profit earned by executing the tasks within the specific deadlines. </a:t>
            </a:r>
          </a:p>
          <a:p>
            <a:r>
              <a:rPr lang="en-US" sz="2600" dirty="0"/>
              <a:t>Assume any task will take one unit of time to execute</a:t>
            </a:r>
          </a:p>
          <a:p>
            <a:r>
              <a:rPr lang="en-US" sz="2600" dirty="0"/>
              <a:t>Any task cannot be executed after its deadline</a:t>
            </a:r>
          </a:p>
          <a:p>
            <a:r>
              <a:rPr lang="en-US" sz="2600" dirty="0"/>
              <a:t>Only one task can be executed at a given moment in time</a:t>
            </a:r>
          </a:p>
          <a:p>
            <a:r>
              <a:rPr lang="en-US" sz="2600" b="1" dirty="0">
                <a:solidFill>
                  <a:srgbClr val="740000"/>
                </a:solidFill>
              </a:rPr>
              <a:t>What is the complexity of your solution? Justify your answer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BAC88-F5F1-492C-999D-1ED10EFE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94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24AE-9D37-426A-9267-C6E7BD7C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5E61D-6414-4022-8EF2-A306DD9F8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the strategy of greedy algorithms can be disastrous for some computational tasks, there are many tasks where greedy algorithms are optimal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E7535-F57F-45B3-8DD6-CB5DB8823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63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8A6BF0-9EF6-4128-8E80-E7504919467D}"/>
              </a:ext>
            </a:extLst>
          </p:cNvPr>
          <p:cNvSpPr/>
          <p:nvPr/>
        </p:nvSpPr>
        <p:spPr>
          <a:xfrm>
            <a:off x="152400" y="6130925"/>
            <a:ext cx="3429000" cy="112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85D98-537E-43A1-B351-9D0319EF8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Job Scheduling Problem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893BE72-11A4-4C39-ADE6-45962B971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en-US" dirty="0"/>
              <a:t>If the following schedule is executed:</a:t>
            </a:r>
            <a:br>
              <a:rPr lang="en-US" dirty="0"/>
            </a:br>
            <a:endParaRPr lang="en-US" dirty="0"/>
          </a:p>
          <a:p>
            <a:r>
              <a:rPr lang="en-US" dirty="0"/>
              <a:t>1</a:t>
            </a:r>
            <a:r>
              <a:rPr lang="en-US" dirty="0">
                <a:sym typeface="Wingdings" panose="05000000000000000000" pitchFamily="2" charset="2"/>
              </a:rPr>
              <a:t>234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Then, 5 cannot be scheduled since it cannot be started before its deadline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01CCD-EF82-4795-93FD-7B450E3F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5F5148-8772-4D27-A7B5-756388716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708034" cy="5072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A7916B-E0D4-452B-83A4-A67ABFFAC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234" y="1295400"/>
            <a:ext cx="1002664" cy="5022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3E6A3E-85A9-4F7C-B392-3A230DC5D1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6164" y="1306548"/>
            <a:ext cx="664601" cy="507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30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572D730-31FB-43CE-A8D9-71D9F14C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/>
              <a:t>Platform Scheduling Problem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3DE0984-F560-44CE-BBD2-BA88EDD33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dirty="0"/>
              <a:t>Given a schedule containing arrival and departure time of trains in a station, find minimum number of platforms needed in the station to avoid any delay in arrival of any train</a:t>
            </a:r>
          </a:p>
          <a:p>
            <a:r>
              <a:rPr lang="en-US" sz="3200" b="1" dirty="0">
                <a:solidFill>
                  <a:srgbClr val="740000"/>
                </a:solidFill>
              </a:rPr>
              <a:t>What is the complexity of your solution? Justify your answer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F9A07-5C24-4980-8937-A3AC48D20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708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C58A9-A011-49A5-BE27-8E54A4C80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Scheduling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21D59-C128-4CE5-873D-01842F11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43C4B-066E-4EC1-85B5-FA06C821C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90599"/>
            <a:ext cx="6096000" cy="578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2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86B6-00AA-4DA5-947B-EB1F861B4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pic>
        <p:nvPicPr>
          <p:cNvPr id="6" name="Content Placeholder 5" descr="Man">
            <a:extLst>
              <a:ext uri="{FF2B5EF4-FFF2-40B4-BE49-F238E27FC236}">
                <a16:creationId xmlns:a16="http://schemas.microsoft.com/office/drawing/2014/main" id="{D4274EE2-E79D-4382-93DE-94028B6CF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6081" y="3629343"/>
            <a:ext cx="914400" cy="914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228A9-9C2B-4DC3-A0FA-1379CD0D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5CA50B-C768-49B2-9646-B9D59748ED25}"/>
              </a:ext>
            </a:extLst>
          </p:cNvPr>
          <p:cNvSpPr txBox="1"/>
          <p:nvPr/>
        </p:nvSpPr>
        <p:spPr>
          <a:xfrm>
            <a:off x="292261" y="2520215"/>
            <a:ext cx="40030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Give me </a:t>
            </a:r>
            <a:r>
              <a:rPr lang="en-US" sz="2400" b="1" dirty="0">
                <a:solidFill>
                  <a:srgbClr val="740000"/>
                </a:solidFill>
              </a:rPr>
              <a:t>$50 </a:t>
            </a:r>
            <a:r>
              <a:rPr lang="en-US" sz="2400" dirty="0"/>
              <a:t>in smallest </a:t>
            </a:r>
          </a:p>
          <a:p>
            <a:r>
              <a:rPr lang="en-US" sz="2400" dirty="0"/>
              <a:t>number of coins as possible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A0F2D15D-2EFA-45AA-B84C-7D2AA6686A88}"/>
              </a:ext>
            </a:extLst>
          </p:cNvPr>
          <p:cNvSpPr/>
          <p:nvPr/>
        </p:nvSpPr>
        <p:spPr>
          <a:xfrm>
            <a:off x="152400" y="2462186"/>
            <a:ext cx="4241157" cy="982327"/>
          </a:xfrm>
          <a:prstGeom prst="wedgeRectCallout">
            <a:avLst/>
          </a:prstGeom>
          <a:noFill/>
          <a:ln>
            <a:solidFill>
              <a:srgbClr val="7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Content Placeholder 5" descr="Man">
            <a:extLst>
              <a:ext uri="{FF2B5EF4-FFF2-40B4-BE49-F238E27FC236}">
                <a16:creationId xmlns:a16="http://schemas.microsoft.com/office/drawing/2014/main" id="{8D44AF0D-88AD-413D-9002-DBE555B21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6597008" y="401339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Money bag - American Dollar clipart">
            <a:extLst>
              <a:ext uri="{FF2B5EF4-FFF2-40B4-BE49-F238E27FC236}">
                <a16:creationId xmlns:a16="http://schemas.microsoft.com/office/drawing/2014/main" id="{850591EB-6569-4E6B-927D-5877EC30D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208" y="2118664"/>
            <a:ext cx="703904" cy="99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4F2FA0-FE04-4CED-877D-ECA840971D3C}"/>
              </a:ext>
            </a:extLst>
          </p:cNvPr>
          <p:cNvSpPr txBox="1"/>
          <p:nvPr/>
        </p:nvSpPr>
        <p:spPr>
          <a:xfrm>
            <a:off x="5530208" y="3256129"/>
            <a:ext cx="723275" cy="646331"/>
          </a:xfrm>
          <a:prstGeom prst="rect">
            <a:avLst/>
          </a:prstGeom>
          <a:solidFill>
            <a:srgbClr val="F5C3C3"/>
          </a:solidFill>
          <a:ln w="12700"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$5 </a:t>
            </a:r>
            <a:br>
              <a:rPr lang="en-US" dirty="0"/>
            </a:br>
            <a:r>
              <a:rPr lang="en-US" dirty="0"/>
              <a:t>coins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AB9915-291B-4889-9359-98D695A8DA55}"/>
              </a:ext>
            </a:extLst>
          </p:cNvPr>
          <p:cNvSpPr txBox="1"/>
          <p:nvPr/>
        </p:nvSpPr>
        <p:spPr>
          <a:xfrm>
            <a:off x="5257883" y="1186805"/>
            <a:ext cx="3592650" cy="461665"/>
          </a:xfrm>
          <a:prstGeom prst="rect">
            <a:avLst/>
          </a:prstGeom>
          <a:solidFill>
            <a:srgbClr val="F5C3C3"/>
          </a:solidFill>
          <a:ln w="12700"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Unlimited supply of coins</a:t>
            </a:r>
          </a:p>
        </p:txBody>
      </p:sp>
      <p:pic>
        <p:nvPicPr>
          <p:cNvPr id="15" name="Picture 2" descr="Money bag - American Dollar clipart">
            <a:extLst>
              <a:ext uri="{FF2B5EF4-FFF2-40B4-BE49-F238E27FC236}">
                <a16:creationId xmlns:a16="http://schemas.microsoft.com/office/drawing/2014/main" id="{2C502CE9-F547-40B1-80B8-A726F6C36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810" y="2126098"/>
            <a:ext cx="703904" cy="99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EDA7EC4-A133-4EF5-B2EC-B0B2FDC31930}"/>
              </a:ext>
            </a:extLst>
          </p:cNvPr>
          <p:cNvSpPr txBox="1"/>
          <p:nvPr/>
        </p:nvSpPr>
        <p:spPr>
          <a:xfrm>
            <a:off x="6912810" y="3263563"/>
            <a:ext cx="723275" cy="646331"/>
          </a:xfrm>
          <a:prstGeom prst="rect">
            <a:avLst/>
          </a:prstGeom>
          <a:solidFill>
            <a:srgbClr val="F5C3C3"/>
          </a:solidFill>
          <a:ln w="12700"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$10 </a:t>
            </a:r>
            <a:br>
              <a:rPr lang="en-US" dirty="0"/>
            </a:br>
            <a:r>
              <a:rPr lang="en-US" dirty="0"/>
              <a:t>coins</a:t>
            </a:r>
          </a:p>
        </p:txBody>
      </p:sp>
      <p:pic>
        <p:nvPicPr>
          <p:cNvPr id="17" name="Picture 2" descr="Money bag - American Dollar clipart">
            <a:extLst>
              <a:ext uri="{FF2B5EF4-FFF2-40B4-BE49-F238E27FC236}">
                <a16:creationId xmlns:a16="http://schemas.microsoft.com/office/drawing/2014/main" id="{F89EF998-0E65-4011-97FA-3136CCF41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041" y="2126098"/>
            <a:ext cx="703904" cy="99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7D1B4B-5ABF-4A6E-A011-C46AAEC876CA}"/>
              </a:ext>
            </a:extLst>
          </p:cNvPr>
          <p:cNvSpPr txBox="1"/>
          <p:nvPr/>
        </p:nvSpPr>
        <p:spPr>
          <a:xfrm>
            <a:off x="8276041" y="3263563"/>
            <a:ext cx="723275" cy="646331"/>
          </a:xfrm>
          <a:prstGeom prst="rect">
            <a:avLst/>
          </a:prstGeom>
          <a:solidFill>
            <a:srgbClr val="F5C3C3"/>
          </a:solidFill>
          <a:ln w="12700"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$20 </a:t>
            </a:r>
            <a:br>
              <a:rPr lang="en-US" dirty="0"/>
            </a:br>
            <a:r>
              <a:rPr lang="en-US" dirty="0"/>
              <a:t>coins</a:t>
            </a:r>
          </a:p>
        </p:txBody>
      </p:sp>
    </p:spTree>
    <p:extLst>
      <p:ext uri="{BB962C8B-B14F-4D97-AF65-F5344CB8AC3E}">
        <p14:creationId xmlns:p14="http://schemas.microsoft.com/office/powerpoint/2010/main" val="18400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86B6-00AA-4DA5-947B-EB1F861B4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pic>
        <p:nvPicPr>
          <p:cNvPr id="6" name="Content Placeholder 5" descr="Man">
            <a:extLst>
              <a:ext uri="{FF2B5EF4-FFF2-40B4-BE49-F238E27FC236}">
                <a16:creationId xmlns:a16="http://schemas.microsoft.com/office/drawing/2014/main" id="{D4274EE2-E79D-4382-93DE-94028B6CF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6081" y="3629343"/>
            <a:ext cx="914400" cy="914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228A9-9C2B-4DC3-A0FA-1379CD0D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5CA50B-C768-49B2-9646-B9D59748ED25}"/>
              </a:ext>
            </a:extLst>
          </p:cNvPr>
          <p:cNvSpPr txBox="1"/>
          <p:nvPr/>
        </p:nvSpPr>
        <p:spPr>
          <a:xfrm>
            <a:off x="292261" y="2520215"/>
            <a:ext cx="40030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Give me </a:t>
            </a:r>
            <a:r>
              <a:rPr lang="en-US" sz="2400" b="1" dirty="0">
                <a:solidFill>
                  <a:srgbClr val="740000"/>
                </a:solidFill>
              </a:rPr>
              <a:t>$15 </a:t>
            </a:r>
            <a:r>
              <a:rPr lang="en-US" sz="2400" dirty="0"/>
              <a:t>in smallest </a:t>
            </a:r>
          </a:p>
          <a:p>
            <a:r>
              <a:rPr lang="en-US" sz="2400" dirty="0"/>
              <a:t>number of coins as possible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A0F2D15D-2EFA-45AA-B84C-7D2AA6686A88}"/>
              </a:ext>
            </a:extLst>
          </p:cNvPr>
          <p:cNvSpPr/>
          <p:nvPr/>
        </p:nvSpPr>
        <p:spPr>
          <a:xfrm>
            <a:off x="152400" y="2462186"/>
            <a:ext cx="4241157" cy="982327"/>
          </a:xfrm>
          <a:prstGeom prst="wedgeRectCallout">
            <a:avLst/>
          </a:prstGeom>
          <a:noFill/>
          <a:ln>
            <a:solidFill>
              <a:srgbClr val="7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Content Placeholder 5" descr="Man">
            <a:extLst>
              <a:ext uri="{FF2B5EF4-FFF2-40B4-BE49-F238E27FC236}">
                <a16:creationId xmlns:a16="http://schemas.microsoft.com/office/drawing/2014/main" id="{8D44AF0D-88AD-413D-9002-DBE555B21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6597008" y="401339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Money bag - American Dollar clipart">
            <a:extLst>
              <a:ext uri="{FF2B5EF4-FFF2-40B4-BE49-F238E27FC236}">
                <a16:creationId xmlns:a16="http://schemas.microsoft.com/office/drawing/2014/main" id="{850591EB-6569-4E6B-927D-5877EC30D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208" y="2118664"/>
            <a:ext cx="703904" cy="99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4F2FA0-FE04-4CED-877D-ECA840971D3C}"/>
              </a:ext>
            </a:extLst>
          </p:cNvPr>
          <p:cNvSpPr txBox="1"/>
          <p:nvPr/>
        </p:nvSpPr>
        <p:spPr>
          <a:xfrm>
            <a:off x="5530208" y="3256129"/>
            <a:ext cx="723275" cy="646331"/>
          </a:xfrm>
          <a:prstGeom prst="rect">
            <a:avLst/>
          </a:prstGeom>
          <a:solidFill>
            <a:srgbClr val="F5C3C3"/>
          </a:solidFill>
          <a:ln w="12700"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$5 </a:t>
            </a:r>
            <a:br>
              <a:rPr lang="en-US" dirty="0"/>
            </a:br>
            <a:r>
              <a:rPr lang="en-US" dirty="0"/>
              <a:t>coins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AB9915-291B-4889-9359-98D695A8DA55}"/>
              </a:ext>
            </a:extLst>
          </p:cNvPr>
          <p:cNvSpPr txBox="1"/>
          <p:nvPr/>
        </p:nvSpPr>
        <p:spPr>
          <a:xfrm>
            <a:off x="5257883" y="1186805"/>
            <a:ext cx="3592650" cy="461665"/>
          </a:xfrm>
          <a:prstGeom prst="rect">
            <a:avLst/>
          </a:prstGeom>
          <a:solidFill>
            <a:srgbClr val="F5C3C3"/>
          </a:solidFill>
          <a:ln w="12700"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Unlimited supply of coins</a:t>
            </a:r>
          </a:p>
        </p:txBody>
      </p:sp>
      <p:pic>
        <p:nvPicPr>
          <p:cNvPr id="15" name="Picture 2" descr="Money bag - American Dollar clipart">
            <a:extLst>
              <a:ext uri="{FF2B5EF4-FFF2-40B4-BE49-F238E27FC236}">
                <a16:creationId xmlns:a16="http://schemas.microsoft.com/office/drawing/2014/main" id="{2C502CE9-F547-40B1-80B8-A726F6C36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810" y="2126098"/>
            <a:ext cx="703904" cy="99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EDA7EC4-A133-4EF5-B2EC-B0B2FDC31930}"/>
              </a:ext>
            </a:extLst>
          </p:cNvPr>
          <p:cNvSpPr txBox="1"/>
          <p:nvPr/>
        </p:nvSpPr>
        <p:spPr>
          <a:xfrm>
            <a:off x="6912810" y="3263563"/>
            <a:ext cx="723275" cy="646331"/>
          </a:xfrm>
          <a:prstGeom prst="rect">
            <a:avLst/>
          </a:prstGeom>
          <a:solidFill>
            <a:srgbClr val="F5C3C3"/>
          </a:solidFill>
          <a:ln w="12700"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$10 </a:t>
            </a:r>
            <a:br>
              <a:rPr lang="en-US" dirty="0"/>
            </a:br>
            <a:r>
              <a:rPr lang="en-US" dirty="0"/>
              <a:t>coins</a:t>
            </a:r>
          </a:p>
        </p:txBody>
      </p:sp>
      <p:pic>
        <p:nvPicPr>
          <p:cNvPr id="17" name="Picture 2" descr="Money bag - American Dollar clipart">
            <a:extLst>
              <a:ext uri="{FF2B5EF4-FFF2-40B4-BE49-F238E27FC236}">
                <a16:creationId xmlns:a16="http://schemas.microsoft.com/office/drawing/2014/main" id="{F89EF998-0E65-4011-97FA-3136CCF41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041" y="2126098"/>
            <a:ext cx="703904" cy="99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7D1B4B-5ABF-4A6E-A011-C46AAEC876CA}"/>
              </a:ext>
            </a:extLst>
          </p:cNvPr>
          <p:cNvSpPr txBox="1"/>
          <p:nvPr/>
        </p:nvSpPr>
        <p:spPr>
          <a:xfrm>
            <a:off x="8276041" y="3263563"/>
            <a:ext cx="723275" cy="646331"/>
          </a:xfrm>
          <a:prstGeom prst="rect">
            <a:avLst/>
          </a:prstGeom>
          <a:solidFill>
            <a:srgbClr val="F5C3C3"/>
          </a:solidFill>
          <a:ln w="12700"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$20 </a:t>
            </a:r>
            <a:br>
              <a:rPr lang="en-US" dirty="0"/>
            </a:br>
            <a:r>
              <a:rPr lang="en-US" dirty="0"/>
              <a:t>coins</a:t>
            </a:r>
          </a:p>
        </p:txBody>
      </p:sp>
    </p:spTree>
    <p:extLst>
      <p:ext uri="{BB962C8B-B14F-4D97-AF65-F5344CB8AC3E}">
        <p14:creationId xmlns:p14="http://schemas.microsoft.com/office/powerpoint/2010/main" val="3957980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86B6-00AA-4DA5-947B-EB1F861B4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pic>
        <p:nvPicPr>
          <p:cNvPr id="6" name="Content Placeholder 5" descr="Man">
            <a:extLst>
              <a:ext uri="{FF2B5EF4-FFF2-40B4-BE49-F238E27FC236}">
                <a16:creationId xmlns:a16="http://schemas.microsoft.com/office/drawing/2014/main" id="{D4274EE2-E79D-4382-93DE-94028B6CF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6081" y="3629343"/>
            <a:ext cx="914400" cy="914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228A9-9C2B-4DC3-A0FA-1379CD0D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5CA50B-C768-49B2-9646-B9D59748ED25}"/>
              </a:ext>
            </a:extLst>
          </p:cNvPr>
          <p:cNvSpPr txBox="1"/>
          <p:nvPr/>
        </p:nvSpPr>
        <p:spPr>
          <a:xfrm>
            <a:off x="292261" y="2520215"/>
            <a:ext cx="40030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Give me </a:t>
            </a:r>
            <a:r>
              <a:rPr lang="en-US" sz="2400" b="1" dirty="0">
                <a:solidFill>
                  <a:srgbClr val="740000"/>
                </a:solidFill>
              </a:rPr>
              <a:t>$65 </a:t>
            </a:r>
            <a:r>
              <a:rPr lang="en-US" sz="2400" dirty="0"/>
              <a:t>in smallest </a:t>
            </a:r>
          </a:p>
          <a:p>
            <a:r>
              <a:rPr lang="en-US" sz="2400" dirty="0"/>
              <a:t>number of coins as possible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A0F2D15D-2EFA-45AA-B84C-7D2AA6686A88}"/>
              </a:ext>
            </a:extLst>
          </p:cNvPr>
          <p:cNvSpPr/>
          <p:nvPr/>
        </p:nvSpPr>
        <p:spPr>
          <a:xfrm>
            <a:off x="152400" y="2462186"/>
            <a:ext cx="4241157" cy="982327"/>
          </a:xfrm>
          <a:prstGeom prst="wedgeRectCallout">
            <a:avLst/>
          </a:prstGeom>
          <a:noFill/>
          <a:ln>
            <a:solidFill>
              <a:srgbClr val="7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Content Placeholder 5" descr="Man">
            <a:extLst>
              <a:ext uri="{FF2B5EF4-FFF2-40B4-BE49-F238E27FC236}">
                <a16:creationId xmlns:a16="http://schemas.microsoft.com/office/drawing/2014/main" id="{8D44AF0D-88AD-413D-9002-DBE555B21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6597008" y="401339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Money bag - American Dollar clipart">
            <a:extLst>
              <a:ext uri="{FF2B5EF4-FFF2-40B4-BE49-F238E27FC236}">
                <a16:creationId xmlns:a16="http://schemas.microsoft.com/office/drawing/2014/main" id="{850591EB-6569-4E6B-927D-5877EC30D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208" y="2118664"/>
            <a:ext cx="703904" cy="99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4F2FA0-FE04-4CED-877D-ECA840971D3C}"/>
              </a:ext>
            </a:extLst>
          </p:cNvPr>
          <p:cNvSpPr txBox="1"/>
          <p:nvPr/>
        </p:nvSpPr>
        <p:spPr>
          <a:xfrm>
            <a:off x="5530208" y="3256129"/>
            <a:ext cx="723275" cy="646331"/>
          </a:xfrm>
          <a:prstGeom prst="rect">
            <a:avLst/>
          </a:prstGeom>
          <a:solidFill>
            <a:srgbClr val="F5C3C3"/>
          </a:solidFill>
          <a:ln w="12700"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$5 </a:t>
            </a:r>
            <a:br>
              <a:rPr lang="en-US" dirty="0"/>
            </a:br>
            <a:r>
              <a:rPr lang="en-US" dirty="0"/>
              <a:t>coins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AB9915-291B-4889-9359-98D695A8DA55}"/>
              </a:ext>
            </a:extLst>
          </p:cNvPr>
          <p:cNvSpPr txBox="1"/>
          <p:nvPr/>
        </p:nvSpPr>
        <p:spPr>
          <a:xfrm>
            <a:off x="5257883" y="1186805"/>
            <a:ext cx="3592650" cy="461665"/>
          </a:xfrm>
          <a:prstGeom prst="rect">
            <a:avLst/>
          </a:prstGeom>
          <a:solidFill>
            <a:srgbClr val="F5C3C3"/>
          </a:solidFill>
          <a:ln w="12700"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Unlimited supply of coins</a:t>
            </a:r>
          </a:p>
        </p:txBody>
      </p:sp>
      <p:pic>
        <p:nvPicPr>
          <p:cNvPr id="15" name="Picture 2" descr="Money bag - American Dollar clipart">
            <a:extLst>
              <a:ext uri="{FF2B5EF4-FFF2-40B4-BE49-F238E27FC236}">
                <a16:creationId xmlns:a16="http://schemas.microsoft.com/office/drawing/2014/main" id="{2C502CE9-F547-40B1-80B8-A726F6C36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810" y="2126098"/>
            <a:ext cx="703904" cy="99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EDA7EC4-A133-4EF5-B2EC-B0B2FDC31930}"/>
              </a:ext>
            </a:extLst>
          </p:cNvPr>
          <p:cNvSpPr txBox="1"/>
          <p:nvPr/>
        </p:nvSpPr>
        <p:spPr>
          <a:xfrm>
            <a:off x="6912810" y="3263563"/>
            <a:ext cx="723275" cy="646331"/>
          </a:xfrm>
          <a:prstGeom prst="rect">
            <a:avLst/>
          </a:prstGeom>
          <a:solidFill>
            <a:srgbClr val="F5C3C3"/>
          </a:solidFill>
          <a:ln w="12700"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$10 </a:t>
            </a:r>
            <a:br>
              <a:rPr lang="en-US" dirty="0"/>
            </a:br>
            <a:r>
              <a:rPr lang="en-US" dirty="0"/>
              <a:t>coins</a:t>
            </a:r>
          </a:p>
        </p:txBody>
      </p:sp>
      <p:pic>
        <p:nvPicPr>
          <p:cNvPr id="17" name="Picture 2" descr="Money bag - American Dollar clipart">
            <a:extLst>
              <a:ext uri="{FF2B5EF4-FFF2-40B4-BE49-F238E27FC236}">
                <a16:creationId xmlns:a16="http://schemas.microsoft.com/office/drawing/2014/main" id="{F89EF998-0E65-4011-97FA-3136CCF41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041" y="2126098"/>
            <a:ext cx="703904" cy="99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7D1B4B-5ABF-4A6E-A011-C46AAEC876CA}"/>
              </a:ext>
            </a:extLst>
          </p:cNvPr>
          <p:cNvSpPr txBox="1"/>
          <p:nvPr/>
        </p:nvSpPr>
        <p:spPr>
          <a:xfrm>
            <a:off x="8276041" y="3263563"/>
            <a:ext cx="723275" cy="646331"/>
          </a:xfrm>
          <a:prstGeom prst="rect">
            <a:avLst/>
          </a:prstGeom>
          <a:solidFill>
            <a:srgbClr val="F5C3C3"/>
          </a:solidFill>
          <a:ln w="12700"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$20 </a:t>
            </a:r>
            <a:br>
              <a:rPr lang="en-US" dirty="0"/>
            </a:br>
            <a:r>
              <a:rPr lang="en-US" dirty="0"/>
              <a:t>coins</a:t>
            </a:r>
          </a:p>
        </p:txBody>
      </p:sp>
    </p:spTree>
    <p:extLst>
      <p:ext uri="{BB962C8B-B14F-4D97-AF65-F5344CB8AC3E}">
        <p14:creationId xmlns:p14="http://schemas.microsoft.com/office/powerpoint/2010/main" val="71432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86B6-00AA-4DA5-947B-EB1F861B4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pic>
        <p:nvPicPr>
          <p:cNvPr id="6" name="Content Placeholder 5" descr="Man">
            <a:extLst>
              <a:ext uri="{FF2B5EF4-FFF2-40B4-BE49-F238E27FC236}">
                <a16:creationId xmlns:a16="http://schemas.microsoft.com/office/drawing/2014/main" id="{D4274EE2-E79D-4382-93DE-94028B6CF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6081" y="3629343"/>
            <a:ext cx="914400" cy="914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228A9-9C2B-4DC3-A0FA-1379CD0D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5CA50B-C768-49B2-9646-B9D59748ED25}"/>
              </a:ext>
            </a:extLst>
          </p:cNvPr>
          <p:cNvSpPr txBox="1"/>
          <p:nvPr/>
        </p:nvSpPr>
        <p:spPr>
          <a:xfrm>
            <a:off x="292261" y="2520215"/>
            <a:ext cx="40030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Give me </a:t>
            </a:r>
            <a:r>
              <a:rPr lang="en-US" sz="2400" b="1" dirty="0">
                <a:solidFill>
                  <a:srgbClr val="740000"/>
                </a:solidFill>
              </a:rPr>
              <a:t>$65 </a:t>
            </a:r>
            <a:r>
              <a:rPr lang="en-US" sz="2400" dirty="0"/>
              <a:t>in smallest </a:t>
            </a:r>
          </a:p>
          <a:p>
            <a:r>
              <a:rPr lang="en-US" sz="2400" dirty="0"/>
              <a:t>number of coins as possible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A0F2D15D-2EFA-45AA-B84C-7D2AA6686A88}"/>
              </a:ext>
            </a:extLst>
          </p:cNvPr>
          <p:cNvSpPr/>
          <p:nvPr/>
        </p:nvSpPr>
        <p:spPr>
          <a:xfrm>
            <a:off x="152400" y="2462186"/>
            <a:ext cx="4241157" cy="982327"/>
          </a:xfrm>
          <a:prstGeom prst="wedgeRectCallout">
            <a:avLst/>
          </a:prstGeom>
          <a:noFill/>
          <a:ln>
            <a:solidFill>
              <a:srgbClr val="7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Content Placeholder 5" descr="Man">
            <a:extLst>
              <a:ext uri="{FF2B5EF4-FFF2-40B4-BE49-F238E27FC236}">
                <a16:creationId xmlns:a16="http://schemas.microsoft.com/office/drawing/2014/main" id="{8D44AF0D-88AD-413D-9002-DBE555B21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6597008" y="401339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Money bag - American Dollar clipart">
            <a:extLst>
              <a:ext uri="{FF2B5EF4-FFF2-40B4-BE49-F238E27FC236}">
                <a16:creationId xmlns:a16="http://schemas.microsoft.com/office/drawing/2014/main" id="{850591EB-6569-4E6B-927D-5877EC30D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208" y="2118664"/>
            <a:ext cx="703904" cy="99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4F2FA0-FE04-4CED-877D-ECA840971D3C}"/>
              </a:ext>
            </a:extLst>
          </p:cNvPr>
          <p:cNvSpPr txBox="1"/>
          <p:nvPr/>
        </p:nvSpPr>
        <p:spPr>
          <a:xfrm>
            <a:off x="5530208" y="3256129"/>
            <a:ext cx="723275" cy="646331"/>
          </a:xfrm>
          <a:prstGeom prst="rect">
            <a:avLst/>
          </a:prstGeom>
          <a:solidFill>
            <a:srgbClr val="F5C3C3"/>
          </a:solidFill>
          <a:ln w="12700"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$5 </a:t>
            </a:r>
            <a:br>
              <a:rPr lang="en-US" dirty="0"/>
            </a:br>
            <a:r>
              <a:rPr lang="en-US" dirty="0"/>
              <a:t>coins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AB9915-291B-4889-9359-98D695A8DA55}"/>
              </a:ext>
            </a:extLst>
          </p:cNvPr>
          <p:cNvSpPr txBox="1"/>
          <p:nvPr/>
        </p:nvSpPr>
        <p:spPr>
          <a:xfrm>
            <a:off x="5257883" y="1186805"/>
            <a:ext cx="3592650" cy="461665"/>
          </a:xfrm>
          <a:prstGeom prst="rect">
            <a:avLst/>
          </a:prstGeom>
          <a:solidFill>
            <a:srgbClr val="F5C3C3"/>
          </a:solidFill>
          <a:ln w="12700"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Unlimited supply of coins</a:t>
            </a:r>
          </a:p>
        </p:txBody>
      </p:sp>
      <p:pic>
        <p:nvPicPr>
          <p:cNvPr id="15" name="Picture 2" descr="Money bag - American Dollar clipart">
            <a:extLst>
              <a:ext uri="{FF2B5EF4-FFF2-40B4-BE49-F238E27FC236}">
                <a16:creationId xmlns:a16="http://schemas.microsoft.com/office/drawing/2014/main" id="{2C502CE9-F547-40B1-80B8-A726F6C36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810" y="2126098"/>
            <a:ext cx="703904" cy="99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EDA7EC4-A133-4EF5-B2EC-B0B2FDC31930}"/>
              </a:ext>
            </a:extLst>
          </p:cNvPr>
          <p:cNvSpPr txBox="1"/>
          <p:nvPr/>
        </p:nvSpPr>
        <p:spPr>
          <a:xfrm>
            <a:off x="6912810" y="3263563"/>
            <a:ext cx="723275" cy="646331"/>
          </a:xfrm>
          <a:prstGeom prst="rect">
            <a:avLst/>
          </a:prstGeom>
          <a:solidFill>
            <a:srgbClr val="F5C3C3"/>
          </a:solidFill>
          <a:ln w="12700"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$10 </a:t>
            </a:r>
            <a:br>
              <a:rPr lang="en-US" dirty="0"/>
            </a:br>
            <a:r>
              <a:rPr lang="en-US" dirty="0"/>
              <a:t>coins</a:t>
            </a:r>
          </a:p>
        </p:txBody>
      </p:sp>
      <p:pic>
        <p:nvPicPr>
          <p:cNvPr id="17" name="Picture 2" descr="Money bag - American Dollar clipart">
            <a:extLst>
              <a:ext uri="{FF2B5EF4-FFF2-40B4-BE49-F238E27FC236}">
                <a16:creationId xmlns:a16="http://schemas.microsoft.com/office/drawing/2014/main" id="{F89EF998-0E65-4011-97FA-3136CCF41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041" y="2126098"/>
            <a:ext cx="703904" cy="99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7D1B4B-5ABF-4A6E-A011-C46AAEC876CA}"/>
              </a:ext>
            </a:extLst>
          </p:cNvPr>
          <p:cNvSpPr txBox="1"/>
          <p:nvPr/>
        </p:nvSpPr>
        <p:spPr>
          <a:xfrm>
            <a:off x="8276041" y="3263563"/>
            <a:ext cx="723275" cy="646331"/>
          </a:xfrm>
          <a:prstGeom prst="rect">
            <a:avLst/>
          </a:prstGeom>
          <a:solidFill>
            <a:srgbClr val="F5C3C3"/>
          </a:solidFill>
          <a:ln w="12700"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$20 </a:t>
            </a:r>
            <a:br>
              <a:rPr lang="en-US" dirty="0"/>
            </a:br>
            <a:r>
              <a:rPr lang="en-US" dirty="0"/>
              <a:t>coins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0540C0-829A-45BA-A7CA-068DE6A7B683}"/>
              </a:ext>
            </a:extLst>
          </p:cNvPr>
          <p:cNvSpPr txBox="1"/>
          <p:nvPr/>
        </p:nvSpPr>
        <p:spPr>
          <a:xfrm>
            <a:off x="580160" y="5110518"/>
            <a:ext cx="75280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each iteration, you have to choose a coin of the largest value </a:t>
            </a:r>
            <a:br>
              <a:rPr lang="en-US" sz="2000" dirty="0"/>
            </a:br>
            <a:r>
              <a:rPr lang="en-US" sz="2000" dirty="0"/>
              <a:t>that does not take the total beyond the amount that was asked</a:t>
            </a:r>
          </a:p>
        </p:txBody>
      </p:sp>
    </p:spTree>
    <p:extLst>
      <p:ext uri="{BB962C8B-B14F-4D97-AF65-F5344CB8AC3E}">
        <p14:creationId xmlns:p14="http://schemas.microsoft.com/office/powerpoint/2010/main" val="169839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86B6-00AA-4DA5-947B-EB1F861B4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pic>
        <p:nvPicPr>
          <p:cNvPr id="6" name="Content Placeholder 5" descr="Man">
            <a:extLst>
              <a:ext uri="{FF2B5EF4-FFF2-40B4-BE49-F238E27FC236}">
                <a16:creationId xmlns:a16="http://schemas.microsoft.com/office/drawing/2014/main" id="{D4274EE2-E79D-4382-93DE-94028B6CF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6081" y="3629343"/>
            <a:ext cx="914400" cy="914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228A9-9C2B-4DC3-A0FA-1379CD0D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5CA50B-C768-49B2-9646-B9D59748ED25}"/>
              </a:ext>
            </a:extLst>
          </p:cNvPr>
          <p:cNvSpPr txBox="1"/>
          <p:nvPr/>
        </p:nvSpPr>
        <p:spPr>
          <a:xfrm>
            <a:off x="292261" y="2520215"/>
            <a:ext cx="40030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Give me </a:t>
            </a:r>
            <a:r>
              <a:rPr lang="en-US" sz="2400" b="1" dirty="0">
                <a:solidFill>
                  <a:srgbClr val="740000"/>
                </a:solidFill>
              </a:rPr>
              <a:t>$65 </a:t>
            </a:r>
            <a:r>
              <a:rPr lang="en-US" sz="2400" dirty="0"/>
              <a:t>in smallest </a:t>
            </a:r>
          </a:p>
          <a:p>
            <a:r>
              <a:rPr lang="en-US" sz="2400" dirty="0"/>
              <a:t>number of coins as possible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A0F2D15D-2EFA-45AA-B84C-7D2AA6686A88}"/>
              </a:ext>
            </a:extLst>
          </p:cNvPr>
          <p:cNvSpPr/>
          <p:nvPr/>
        </p:nvSpPr>
        <p:spPr>
          <a:xfrm>
            <a:off x="152400" y="2462186"/>
            <a:ext cx="4241157" cy="982327"/>
          </a:xfrm>
          <a:prstGeom prst="wedgeRectCallout">
            <a:avLst/>
          </a:prstGeom>
          <a:noFill/>
          <a:ln>
            <a:solidFill>
              <a:srgbClr val="7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Content Placeholder 5" descr="Man">
            <a:extLst>
              <a:ext uri="{FF2B5EF4-FFF2-40B4-BE49-F238E27FC236}">
                <a16:creationId xmlns:a16="http://schemas.microsoft.com/office/drawing/2014/main" id="{8D44AF0D-88AD-413D-9002-DBE555B21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6597008" y="401339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Money bag - American Dollar clipart">
            <a:extLst>
              <a:ext uri="{FF2B5EF4-FFF2-40B4-BE49-F238E27FC236}">
                <a16:creationId xmlns:a16="http://schemas.microsoft.com/office/drawing/2014/main" id="{850591EB-6569-4E6B-927D-5877EC30D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208" y="2118664"/>
            <a:ext cx="703904" cy="99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4F2FA0-FE04-4CED-877D-ECA840971D3C}"/>
              </a:ext>
            </a:extLst>
          </p:cNvPr>
          <p:cNvSpPr txBox="1"/>
          <p:nvPr/>
        </p:nvSpPr>
        <p:spPr>
          <a:xfrm>
            <a:off x="5530208" y="3256129"/>
            <a:ext cx="723275" cy="646331"/>
          </a:xfrm>
          <a:prstGeom prst="rect">
            <a:avLst/>
          </a:prstGeom>
          <a:solidFill>
            <a:srgbClr val="F5C3C3"/>
          </a:solidFill>
          <a:ln w="12700"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$5 </a:t>
            </a:r>
            <a:br>
              <a:rPr lang="en-US" dirty="0"/>
            </a:br>
            <a:r>
              <a:rPr lang="en-US" dirty="0"/>
              <a:t>coins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AB9915-291B-4889-9359-98D695A8DA55}"/>
              </a:ext>
            </a:extLst>
          </p:cNvPr>
          <p:cNvSpPr txBox="1"/>
          <p:nvPr/>
        </p:nvSpPr>
        <p:spPr>
          <a:xfrm>
            <a:off x="5257883" y="1186805"/>
            <a:ext cx="3592650" cy="461665"/>
          </a:xfrm>
          <a:prstGeom prst="rect">
            <a:avLst/>
          </a:prstGeom>
          <a:solidFill>
            <a:srgbClr val="F5C3C3"/>
          </a:solidFill>
          <a:ln w="12700"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Unlimited supply of coins</a:t>
            </a:r>
          </a:p>
        </p:txBody>
      </p:sp>
      <p:pic>
        <p:nvPicPr>
          <p:cNvPr id="15" name="Picture 2" descr="Money bag - American Dollar clipart">
            <a:extLst>
              <a:ext uri="{FF2B5EF4-FFF2-40B4-BE49-F238E27FC236}">
                <a16:creationId xmlns:a16="http://schemas.microsoft.com/office/drawing/2014/main" id="{2C502CE9-F547-40B1-80B8-A726F6C36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810" y="2126098"/>
            <a:ext cx="703904" cy="99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EDA7EC4-A133-4EF5-B2EC-B0B2FDC31930}"/>
              </a:ext>
            </a:extLst>
          </p:cNvPr>
          <p:cNvSpPr txBox="1"/>
          <p:nvPr/>
        </p:nvSpPr>
        <p:spPr>
          <a:xfrm>
            <a:off x="6912810" y="3263563"/>
            <a:ext cx="723275" cy="646331"/>
          </a:xfrm>
          <a:prstGeom prst="rect">
            <a:avLst/>
          </a:prstGeom>
          <a:solidFill>
            <a:srgbClr val="F5C3C3"/>
          </a:solidFill>
          <a:ln w="12700"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$10 </a:t>
            </a:r>
            <a:br>
              <a:rPr lang="en-US" dirty="0"/>
            </a:br>
            <a:r>
              <a:rPr lang="en-US" dirty="0"/>
              <a:t>coins</a:t>
            </a:r>
          </a:p>
        </p:txBody>
      </p:sp>
      <p:pic>
        <p:nvPicPr>
          <p:cNvPr id="17" name="Picture 2" descr="Money bag - American Dollar clipart">
            <a:extLst>
              <a:ext uri="{FF2B5EF4-FFF2-40B4-BE49-F238E27FC236}">
                <a16:creationId xmlns:a16="http://schemas.microsoft.com/office/drawing/2014/main" id="{F89EF998-0E65-4011-97FA-3136CCF41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041" y="2126098"/>
            <a:ext cx="703904" cy="99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7D1B4B-5ABF-4A6E-A011-C46AAEC876CA}"/>
              </a:ext>
            </a:extLst>
          </p:cNvPr>
          <p:cNvSpPr txBox="1"/>
          <p:nvPr/>
        </p:nvSpPr>
        <p:spPr>
          <a:xfrm>
            <a:off x="8276041" y="3263563"/>
            <a:ext cx="723275" cy="646331"/>
          </a:xfrm>
          <a:prstGeom prst="rect">
            <a:avLst/>
          </a:prstGeom>
          <a:solidFill>
            <a:srgbClr val="F5C3C3"/>
          </a:solidFill>
          <a:ln w="12700"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$20 </a:t>
            </a:r>
            <a:br>
              <a:rPr lang="en-US" dirty="0"/>
            </a:br>
            <a:r>
              <a:rPr lang="en-US" dirty="0"/>
              <a:t>coins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0540C0-829A-45BA-A7CA-068DE6A7B683}"/>
              </a:ext>
            </a:extLst>
          </p:cNvPr>
          <p:cNvSpPr txBox="1"/>
          <p:nvPr/>
        </p:nvSpPr>
        <p:spPr>
          <a:xfrm>
            <a:off x="580160" y="5110518"/>
            <a:ext cx="5908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Aka you choose greedily for the next best solution </a:t>
            </a:r>
          </a:p>
          <a:p>
            <a:r>
              <a:rPr lang="en-US" sz="2000" dirty="0"/>
              <a:t>and see if it satisfies your overall solution</a:t>
            </a:r>
          </a:p>
        </p:txBody>
      </p:sp>
    </p:spTree>
    <p:extLst>
      <p:ext uri="{BB962C8B-B14F-4D97-AF65-F5344CB8AC3E}">
        <p14:creationId xmlns:p14="http://schemas.microsoft.com/office/powerpoint/2010/main" val="4160252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026D-7636-48D5-9C00-1EB822151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BA02F-1472-4A3C-9CB7-53F025D89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00600"/>
            <a:ext cx="8229600" cy="1330325"/>
          </a:xfrm>
        </p:spPr>
        <p:txBody>
          <a:bodyPr/>
          <a:lstStyle/>
          <a:p>
            <a:r>
              <a:rPr lang="en-US" dirty="0"/>
              <a:t>Find the shortest path from the source node to the target node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D7D98-BC64-4DA2-9387-04CCCFAF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46415B8-8AD0-40A7-B92A-D12F675A43F8}"/>
              </a:ext>
            </a:extLst>
          </p:cNvPr>
          <p:cNvSpPr/>
          <p:nvPr/>
        </p:nvSpPr>
        <p:spPr>
          <a:xfrm>
            <a:off x="762000" y="2830291"/>
            <a:ext cx="668438" cy="693516"/>
          </a:xfrm>
          <a:prstGeom prst="ellipse">
            <a:avLst/>
          </a:prstGeom>
          <a:noFill/>
          <a:ln w="38100">
            <a:solidFill>
              <a:srgbClr val="7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5BEA21-B6D3-4BF9-AC30-A3E8381D82AE}"/>
              </a:ext>
            </a:extLst>
          </p:cNvPr>
          <p:cNvSpPr txBox="1"/>
          <p:nvPr/>
        </p:nvSpPr>
        <p:spPr>
          <a:xfrm>
            <a:off x="866829" y="288466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F225BB-0B2A-45AE-8BEB-36AECF9AAC40}"/>
              </a:ext>
            </a:extLst>
          </p:cNvPr>
          <p:cNvSpPr/>
          <p:nvPr/>
        </p:nvSpPr>
        <p:spPr>
          <a:xfrm>
            <a:off x="2743200" y="1777206"/>
            <a:ext cx="668438" cy="693516"/>
          </a:xfrm>
          <a:prstGeom prst="ellipse">
            <a:avLst/>
          </a:prstGeom>
          <a:noFill/>
          <a:ln w="38100">
            <a:solidFill>
              <a:srgbClr val="7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3C0579-CF70-4637-A3CF-4AF71B56A901}"/>
              </a:ext>
            </a:extLst>
          </p:cNvPr>
          <p:cNvSpPr txBox="1"/>
          <p:nvPr/>
        </p:nvSpPr>
        <p:spPr>
          <a:xfrm>
            <a:off x="2848029" y="1831576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5AC5A5A-D4DB-4958-B084-DDD65AD032AB}"/>
              </a:ext>
            </a:extLst>
          </p:cNvPr>
          <p:cNvSpPr/>
          <p:nvPr/>
        </p:nvSpPr>
        <p:spPr>
          <a:xfrm>
            <a:off x="4771971" y="1777206"/>
            <a:ext cx="668438" cy="693516"/>
          </a:xfrm>
          <a:prstGeom prst="ellipse">
            <a:avLst/>
          </a:prstGeom>
          <a:noFill/>
          <a:ln w="38100">
            <a:solidFill>
              <a:srgbClr val="7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B7DE4C-3360-4F41-83B6-67BA0D9FAF2C}"/>
              </a:ext>
            </a:extLst>
          </p:cNvPr>
          <p:cNvSpPr txBox="1"/>
          <p:nvPr/>
        </p:nvSpPr>
        <p:spPr>
          <a:xfrm>
            <a:off x="4876800" y="1831576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32B2FA-9354-4943-8219-FBEDB70F5BD4}"/>
              </a:ext>
            </a:extLst>
          </p:cNvPr>
          <p:cNvSpPr/>
          <p:nvPr/>
        </p:nvSpPr>
        <p:spPr>
          <a:xfrm>
            <a:off x="6858000" y="2830291"/>
            <a:ext cx="668438" cy="693516"/>
          </a:xfrm>
          <a:prstGeom prst="ellipse">
            <a:avLst/>
          </a:prstGeom>
          <a:noFill/>
          <a:ln w="38100">
            <a:solidFill>
              <a:srgbClr val="7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CF11D9-9CEA-40B1-8489-DA9731424D74}"/>
              </a:ext>
            </a:extLst>
          </p:cNvPr>
          <p:cNvSpPr txBox="1"/>
          <p:nvPr/>
        </p:nvSpPr>
        <p:spPr>
          <a:xfrm>
            <a:off x="6962829" y="2884661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7681FF-F827-4B20-BC63-B61ECE1C15B5}"/>
              </a:ext>
            </a:extLst>
          </p:cNvPr>
          <p:cNvCxnSpPr>
            <a:cxnSpLocks/>
          </p:cNvCxnSpPr>
          <p:nvPr/>
        </p:nvCxnSpPr>
        <p:spPr>
          <a:xfrm flipV="1">
            <a:off x="1401809" y="2286000"/>
            <a:ext cx="1388962" cy="762000"/>
          </a:xfrm>
          <a:prstGeom prst="straightConnector1">
            <a:avLst/>
          </a:prstGeom>
          <a:ln w="25400">
            <a:solidFill>
              <a:srgbClr val="74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CC4977-FCCA-48E4-A004-86F2B78B6B7C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3411638" y="2123964"/>
            <a:ext cx="1360333" cy="0"/>
          </a:xfrm>
          <a:prstGeom prst="straightConnector1">
            <a:avLst/>
          </a:prstGeom>
          <a:ln w="25400">
            <a:solidFill>
              <a:srgbClr val="74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F1B3E1-6F32-4382-AB6C-5D9A18FAA18E}"/>
              </a:ext>
            </a:extLst>
          </p:cNvPr>
          <p:cNvCxnSpPr>
            <a:cxnSpLocks/>
          </p:cNvCxnSpPr>
          <p:nvPr/>
        </p:nvCxnSpPr>
        <p:spPr>
          <a:xfrm>
            <a:off x="5410200" y="2286000"/>
            <a:ext cx="1447800" cy="762000"/>
          </a:xfrm>
          <a:prstGeom prst="straightConnector1">
            <a:avLst/>
          </a:prstGeom>
          <a:ln w="25400">
            <a:solidFill>
              <a:srgbClr val="74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7E27852-9813-47A3-9407-6515EDCD0427}"/>
              </a:ext>
            </a:extLst>
          </p:cNvPr>
          <p:cNvSpPr/>
          <p:nvPr/>
        </p:nvSpPr>
        <p:spPr>
          <a:xfrm>
            <a:off x="2743200" y="3504372"/>
            <a:ext cx="668438" cy="693516"/>
          </a:xfrm>
          <a:prstGeom prst="ellipse">
            <a:avLst/>
          </a:prstGeom>
          <a:noFill/>
          <a:ln w="38100">
            <a:solidFill>
              <a:srgbClr val="7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321CE7-8958-45AA-AD38-62E20CADDF11}"/>
              </a:ext>
            </a:extLst>
          </p:cNvPr>
          <p:cNvSpPr txBox="1"/>
          <p:nvPr/>
        </p:nvSpPr>
        <p:spPr>
          <a:xfrm>
            <a:off x="2848029" y="3558742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174141E-85F2-4FF3-BE05-4E1D5A987048}"/>
              </a:ext>
            </a:extLst>
          </p:cNvPr>
          <p:cNvSpPr/>
          <p:nvPr/>
        </p:nvSpPr>
        <p:spPr>
          <a:xfrm>
            <a:off x="4771971" y="3504372"/>
            <a:ext cx="668438" cy="693516"/>
          </a:xfrm>
          <a:prstGeom prst="ellipse">
            <a:avLst/>
          </a:prstGeom>
          <a:noFill/>
          <a:ln w="38100">
            <a:solidFill>
              <a:srgbClr val="7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CE191A-0545-4F17-860D-5ED09F08B85F}"/>
              </a:ext>
            </a:extLst>
          </p:cNvPr>
          <p:cNvSpPr txBox="1"/>
          <p:nvPr/>
        </p:nvSpPr>
        <p:spPr>
          <a:xfrm>
            <a:off x="4876800" y="3558742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9196221-8D21-43C0-910F-2E00358B4BDA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1401809" y="3339084"/>
            <a:ext cx="1341391" cy="512046"/>
          </a:xfrm>
          <a:prstGeom prst="straightConnector1">
            <a:avLst/>
          </a:prstGeom>
          <a:ln w="25400">
            <a:solidFill>
              <a:srgbClr val="74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78953B-4379-4270-B470-7DA5C786C145}"/>
              </a:ext>
            </a:extLst>
          </p:cNvPr>
          <p:cNvCxnSpPr>
            <a:cxnSpLocks/>
          </p:cNvCxnSpPr>
          <p:nvPr/>
        </p:nvCxnSpPr>
        <p:spPr>
          <a:xfrm>
            <a:off x="3397324" y="3962400"/>
            <a:ext cx="1403276" cy="0"/>
          </a:xfrm>
          <a:prstGeom prst="straightConnector1">
            <a:avLst/>
          </a:prstGeom>
          <a:ln w="25400">
            <a:solidFill>
              <a:srgbClr val="74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E7AECE-9FC3-45FA-BC94-2AE839B35BF4}"/>
              </a:ext>
            </a:extLst>
          </p:cNvPr>
          <p:cNvCxnSpPr>
            <a:cxnSpLocks/>
            <a:stCxn id="29" idx="6"/>
          </p:cNvCxnSpPr>
          <p:nvPr/>
        </p:nvCxnSpPr>
        <p:spPr>
          <a:xfrm flipV="1">
            <a:off x="5440409" y="3276600"/>
            <a:ext cx="1417591" cy="574530"/>
          </a:xfrm>
          <a:prstGeom prst="straightConnector1">
            <a:avLst/>
          </a:prstGeom>
          <a:ln w="25400">
            <a:solidFill>
              <a:srgbClr val="74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C33D382-57E6-4F3D-8909-846D81639434}"/>
              </a:ext>
            </a:extLst>
          </p:cNvPr>
          <p:cNvSpPr txBox="1"/>
          <p:nvPr/>
        </p:nvSpPr>
        <p:spPr>
          <a:xfrm>
            <a:off x="1726084" y="2171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CF72E6-4963-4EEE-997A-28CDD089BA94}"/>
              </a:ext>
            </a:extLst>
          </p:cNvPr>
          <p:cNvSpPr txBox="1"/>
          <p:nvPr/>
        </p:nvSpPr>
        <p:spPr>
          <a:xfrm>
            <a:off x="3751367" y="162098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82455F-6ED6-4DD9-A5F6-5324FBFA834C}"/>
              </a:ext>
            </a:extLst>
          </p:cNvPr>
          <p:cNvSpPr txBox="1"/>
          <p:nvPr/>
        </p:nvSpPr>
        <p:spPr>
          <a:xfrm>
            <a:off x="6031067" y="220533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AABD98-678A-45AC-A76C-C6682C8FDB5C}"/>
              </a:ext>
            </a:extLst>
          </p:cNvPr>
          <p:cNvSpPr txBox="1"/>
          <p:nvPr/>
        </p:nvSpPr>
        <p:spPr>
          <a:xfrm>
            <a:off x="1729662" y="364227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33E6B4-DD33-417A-8BDE-639F998887FA}"/>
              </a:ext>
            </a:extLst>
          </p:cNvPr>
          <p:cNvSpPr txBox="1"/>
          <p:nvPr/>
        </p:nvSpPr>
        <p:spPr>
          <a:xfrm>
            <a:off x="3751366" y="395876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21081A-F0E5-4A64-A08D-80826B154960}"/>
              </a:ext>
            </a:extLst>
          </p:cNvPr>
          <p:cNvSpPr txBox="1"/>
          <p:nvPr/>
        </p:nvSpPr>
        <p:spPr>
          <a:xfrm>
            <a:off x="6031067" y="358656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024743232"/>
      </p:ext>
    </p:extLst>
  </p:cSld>
  <p:clrMapOvr>
    <a:masterClrMapping/>
  </p:clrMapOvr>
</p:sld>
</file>

<file path=ppt/theme/theme1.xml><?xml version="1.0" encoding="utf-8"?>
<a:theme xmlns:a="http://schemas.openxmlformats.org/drawingml/2006/main" name="Parth Nagarkar - 04_12 Research Presentation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1439</Words>
  <Application>Microsoft Office PowerPoint</Application>
  <PresentationFormat>On-screen Show (4:3)</PresentationFormat>
  <Paragraphs>250</Paragraphs>
  <Slides>32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Cambria Math</vt:lpstr>
      <vt:lpstr>Garamond</vt:lpstr>
      <vt:lpstr>Wingdings</vt:lpstr>
      <vt:lpstr>Parth Nagarkar - 04_12 Research Presentation</vt:lpstr>
      <vt:lpstr>Chapter 5 – Greedy Algorithms</vt:lpstr>
      <vt:lpstr>Greedy Algorithms</vt:lpstr>
      <vt:lpstr>Greedy Algorithms</vt:lpstr>
      <vt:lpstr>Example 1</vt:lpstr>
      <vt:lpstr>Example 1</vt:lpstr>
      <vt:lpstr>Example 1</vt:lpstr>
      <vt:lpstr>Example 1</vt:lpstr>
      <vt:lpstr>Example 1</vt:lpstr>
      <vt:lpstr>Example 2</vt:lpstr>
      <vt:lpstr>Example 2</vt:lpstr>
      <vt:lpstr>Greedy Algorithms</vt:lpstr>
      <vt:lpstr>Greedy Algorithms</vt:lpstr>
      <vt:lpstr>Greedy Algorithms</vt:lpstr>
      <vt:lpstr>Minimum Spanning Trees</vt:lpstr>
      <vt:lpstr>Minimum Spanning Trees</vt:lpstr>
      <vt:lpstr>Minimum Spanning Trees</vt:lpstr>
      <vt:lpstr>Minimum Spanning Trees</vt:lpstr>
      <vt:lpstr>Greedy Approach (Kruskal’s)  to find MSTs</vt:lpstr>
      <vt:lpstr>Greedy Approach (Kruskal’s)  to find MSTs</vt:lpstr>
      <vt:lpstr>Greedy Approach (Kruskal’s)  to find MSTs</vt:lpstr>
      <vt:lpstr>Complexity of Kruskal’s Algorithm </vt:lpstr>
      <vt:lpstr>Complexity of Kruskal’s Algorithm </vt:lpstr>
      <vt:lpstr>Complexity of Kruskal’s Algorithm </vt:lpstr>
      <vt:lpstr>Greedy Approach (Prim’s)  to find MSTs</vt:lpstr>
      <vt:lpstr>Greedy Approach (Prim’s)  to find MSTs</vt:lpstr>
      <vt:lpstr>Greedy Approach (Prim’s)  to find MSTs</vt:lpstr>
      <vt:lpstr>Complexity of Prim’s Algorithm</vt:lpstr>
      <vt:lpstr>Kruskal’s vs Prim’s Algorithms</vt:lpstr>
      <vt:lpstr>Job Scheduling Problem</vt:lpstr>
      <vt:lpstr>Job Scheduling Problem</vt:lpstr>
      <vt:lpstr>Platform Scheduling Problem</vt:lpstr>
      <vt:lpstr>Platform Scheduling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– Greedy Algorithms</dc:title>
  <dc:creator>parth</dc:creator>
  <cp:lastModifiedBy>parth</cp:lastModifiedBy>
  <cp:revision>1</cp:revision>
  <dcterms:created xsi:type="dcterms:W3CDTF">2020-10-28T15:46:06Z</dcterms:created>
  <dcterms:modified xsi:type="dcterms:W3CDTF">2020-10-28T16:01:06Z</dcterms:modified>
</cp:coreProperties>
</file>