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3"/>
  </p:notesMasterIdLst>
  <p:handoutMasterIdLst>
    <p:handoutMasterId r:id="rId104"/>
  </p:handoutMasterIdLst>
  <p:sldIdLst>
    <p:sldId id="367" r:id="rId2"/>
    <p:sldId id="369" r:id="rId3"/>
    <p:sldId id="370" r:id="rId4"/>
    <p:sldId id="371" r:id="rId5"/>
    <p:sldId id="372" r:id="rId6"/>
    <p:sldId id="373" r:id="rId7"/>
    <p:sldId id="375" r:id="rId8"/>
    <p:sldId id="376" r:id="rId9"/>
    <p:sldId id="377" r:id="rId10"/>
    <p:sldId id="379" r:id="rId11"/>
    <p:sldId id="378" r:id="rId12"/>
    <p:sldId id="380" r:id="rId13"/>
    <p:sldId id="385" r:id="rId14"/>
    <p:sldId id="386" r:id="rId15"/>
    <p:sldId id="381" r:id="rId16"/>
    <p:sldId id="382" r:id="rId17"/>
    <p:sldId id="383" r:id="rId18"/>
    <p:sldId id="387" r:id="rId19"/>
    <p:sldId id="388" r:id="rId20"/>
    <p:sldId id="389" r:id="rId21"/>
    <p:sldId id="391" r:id="rId22"/>
    <p:sldId id="395" r:id="rId23"/>
    <p:sldId id="393" r:id="rId24"/>
    <p:sldId id="394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6" r:id="rId35"/>
    <p:sldId id="405" r:id="rId36"/>
    <p:sldId id="407" r:id="rId37"/>
    <p:sldId id="410" r:id="rId38"/>
    <p:sldId id="408" r:id="rId39"/>
    <p:sldId id="409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374" r:id="rId49"/>
    <p:sldId id="419" r:id="rId50"/>
    <p:sldId id="420" r:id="rId51"/>
    <p:sldId id="423" r:id="rId52"/>
    <p:sldId id="421" r:id="rId53"/>
    <p:sldId id="424" r:id="rId54"/>
    <p:sldId id="448" r:id="rId55"/>
    <p:sldId id="449" r:id="rId56"/>
    <p:sldId id="456" r:id="rId57"/>
    <p:sldId id="451" r:id="rId58"/>
    <p:sldId id="453" r:id="rId59"/>
    <p:sldId id="452" r:id="rId60"/>
    <p:sldId id="454" r:id="rId61"/>
    <p:sldId id="455" r:id="rId62"/>
    <p:sldId id="457" r:id="rId63"/>
    <p:sldId id="458" r:id="rId64"/>
    <p:sldId id="459" r:id="rId65"/>
    <p:sldId id="460" r:id="rId66"/>
    <p:sldId id="461" r:id="rId67"/>
    <p:sldId id="462" r:id="rId68"/>
    <p:sldId id="429" r:id="rId69"/>
    <p:sldId id="430" r:id="rId70"/>
    <p:sldId id="431" r:id="rId71"/>
    <p:sldId id="432" r:id="rId72"/>
    <p:sldId id="433" r:id="rId73"/>
    <p:sldId id="434" r:id="rId74"/>
    <p:sldId id="435" r:id="rId75"/>
    <p:sldId id="436" r:id="rId76"/>
    <p:sldId id="437" r:id="rId77"/>
    <p:sldId id="438" r:id="rId78"/>
    <p:sldId id="440" r:id="rId79"/>
    <p:sldId id="439" r:id="rId80"/>
    <p:sldId id="441" r:id="rId81"/>
    <p:sldId id="442" r:id="rId82"/>
    <p:sldId id="443" r:id="rId83"/>
    <p:sldId id="444" r:id="rId84"/>
    <p:sldId id="447" r:id="rId85"/>
    <p:sldId id="425" r:id="rId86"/>
    <p:sldId id="426" r:id="rId87"/>
    <p:sldId id="427" r:id="rId88"/>
    <p:sldId id="428" r:id="rId89"/>
    <p:sldId id="463" r:id="rId90"/>
    <p:sldId id="466" r:id="rId91"/>
    <p:sldId id="467" r:id="rId92"/>
    <p:sldId id="468" r:id="rId93"/>
    <p:sldId id="469" r:id="rId94"/>
    <p:sldId id="470" r:id="rId95"/>
    <p:sldId id="471" r:id="rId96"/>
    <p:sldId id="472" r:id="rId97"/>
    <p:sldId id="473" r:id="rId98"/>
    <p:sldId id="474" r:id="rId99"/>
    <p:sldId id="477" r:id="rId100"/>
    <p:sldId id="476" r:id="rId101"/>
    <p:sldId id="479" r:id="rId10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  <a:srgbClr val="F5C3C3"/>
    <a:srgbClr val="FF0000"/>
    <a:srgbClr val="FF99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48B9A-369E-4478-9E65-343C7E4AC8CA}" v="5955" dt="2020-12-04T19:53:38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2324" autoAdjust="0"/>
  </p:normalViewPr>
  <p:slideViewPr>
    <p:cSldViewPr>
      <p:cViewPr varScale="1">
        <p:scale>
          <a:sx n="55" d="100"/>
          <a:sy n="55" d="100"/>
        </p:scale>
        <p:origin x="158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6/11/relationships/changesInfo" Target="changesInfos/changesInfo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Nagarkar" userId="S::nagarkar@nmsu.edu::45dc22c4-ca0b-4be7-ab5a-3ef74f0a344d" providerId="AD" clId="Web-{EC7D7ECB-D03C-15E6-71E3-AEEEBE765A0B}"/>
    <pc:docChg chg="addSld delSld modSld sldOrd">
      <pc:chgData name="Parth Nagarkar" userId="S::nagarkar@nmsu.edu::45dc22c4-ca0b-4be7-ab5a-3ef74f0a344d" providerId="AD" clId="Web-{EC7D7ECB-D03C-15E6-71E3-AEEEBE765A0B}" dt="2020-08-31T16:21:32.674" v="755"/>
      <pc:docMkLst>
        <pc:docMk/>
      </pc:docMkLst>
      <pc:sldChg chg="modSp">
        <pc:chgData name="Parth Nagarkar" userId="S::nagarkar@nmsu.edu::45dc22c4-ca0b-4be7-ab5a-3ef74f0a344d" providerId="AD" clId="Web-{EC7D7ECB-D03C-15E6-71E3-AEEEBE765A0B}" dt="2020-08-31T13:45:35.382" v="132" actId="20577"/>
        <pc:sldMkLst>
          <pc:docMk/>
          <pc:sldMk cId="2537120426" sldId="369"/>
        </pc:sldMkLst>
        <pc:spChg chg="mod">
          <ac:chgData name="Parth Nagarkar" userId="S::nagarkar@nmsu.edu::45dc22c4-ca0b-4be7-ab5a-3ef74f0a344d" providerId="AD" clId="Web-{EC7D7ECB-D03C-15E6-71E3-AEEEBE765A0B}" dt="2020-08-31T13:43:57.102" v="11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 Nagarkar" userId="S::nagarkar@nmsu.edu::45dc22c4-ca0b-4be7-ab5a-3ef74f0a344d" providerId="AD" clId="Web-{EC7D7ECB-D03C-15E6-71E3-AEEEBE765A0B}" dt="2020-08-31T13:45:35.382" v="132" actId="20577"/>
          <ac:spMkLst>
            <pc:docMk/>
            <pc:sldMk cId="2537120426" sldId="369"/>
            <ac:spMk id="3" creationId="{749F716E-8415-4E35-B52C-7FFC9D757050}"/>
          </ac:spMkLst>
        </pc:spChg>
      </pc:sldChg>
      <pc:sldChg chg="addSp delSp modSp">
        <pc:chgData name="Parth Nagarkar" userId="S::nagarkar@nmsu.edu::45dc22c4-ca0b-4be7-ab5a-3ef74f0a344d" providerId="AD" clId="Web-{EC7D7ECB-D03C-15E6-71E3-AEEEBE765A0B}" dt="2020-08-31T13:59:10.419" v="148" actId="1076"/>
        <pc:sldMkLst>
          <pc:docMk/>
          <pc:sldMk cId="1012396569" sldId="370"/>
        </pc:sldMkLst>
        <pc:spChg chg="mod">
          <ac:chgData name="Parth Nagarkar" userId="S::nagarkar@nmsu.edu::45dc22c4-ca0b-4be7-ab5a-3ef74f0a344d" providerId="AD" clId="Web-{EC7D7ECB-D03C-15E6-71E3-AEEEBE765A0B}" dt="2020-08-31T13:58:05.529" v="145" actId="20577"/>
          <ac:spMkLst>
            <pc:docMk/>
            <pc:sldMk cId="1012396569" sldId="370"/>
            <ac:spMk id="2" creationId="{82735A7D-1B0D-4341-9836-6E9AE6E7D974}"/>
          </ac:spMkLst>
        </pc:spChg>
        <pc:spChg chg="del">
          <ac:chgData name="Parth Nagarkar" userId="S::nagarkar@nmsu.edu::45dc22c4-ca0b-4be7-ab5a-3ef74f0a344d" providerId="AD" clId="Web-{EC7D7ECB-D03C-15E6-71E3-AEEEBE765A0B}" dt="2020-08-31T13:57:32.889" v="134"/>
          <ac:spMkLst>
            <pc:docMk/>
            <pc:sldMk cId="1012396569" sldId="370"/>
            <ac:spMk id="3" creationId="{F677CBCF-4EAB-47FA-A25E-F950A8D7E12F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3:57:41.154" v="135"/>
          <ac:spMkLst>
            <pc:docMk/>
            <pc:sldMk cId="1012396569" sldId="370"/>
            <ac:spMk id="7" creationId="{2F21E6EF-18E2-4376-95B1-FE74E9A3D59D}"/>
          </ac:spMkLst>
        </pc:spChg>
        <pc:picChg chg="add mod">
          <ac:chgData name="Parth Nagarkar" userId="S::nagarkar@nmsu.edu::45dc22c4-ca0b-4be7-ab5a-3ef74f0a344d" providerId="AD" clId="Web-{EC7D7ECB-D03C-15E6-71E3-AEEEBE765A0B}" dt="2020-08-31T13:59:10.419" v="148" actId="1076"/>
          <ac:picMkLst>
            <pc:docMk/>
            <pc:sldMk cId="1012396569" sldId="370"/>
            <ac:picMk id="5" creationId="{D8EEC4F0-6D37-4B57-98BA-3DC6180DB67A}"/>
          </ac:picMkLst>
        </pc:picChg>
      </pc:sldChg>
      <pc:sldChg chg="modSp new ord">
        <pc:chgData name="Parth Nagarkar" userId="S::nagarkar@nmsu.edu::45dc22c4-ca0b-4be7-ab5a-3ef74f0a344d" providerId="AD" clId="Web-{EC7D7ECB-D03C-15E6-71E3-AEEEBE765A0B}" dt="2020-08-31T15:12:08.184" v="370"/>
        <pc:sldMkLst>
          <pc:docMk/>
          <pc:sldMk cId="1991266323" sldId="371"/>
        </pc:sldMkLst>
        <pc:spChg chg="mod">
          <ac:chgData name="Parth Nagarkar" userId="S::nagarkar@nmsu.edu::45dc22c4-ca0b-4be7-ab5a-3ef74f0a344d" providerId="AD" clId="Web-{EC7D7ECB-D03C-15E6-71E3-AEEEBE765A0B}" dt="2020-08-31T14:53:43.827" v="151" actId="20577"/>
          <ac:spMkLst>
            <pc:docMk/>
            <pc:sldMk cId="1991266323" sldId="371"/>
            <ac:spMk id="2" creationId="{1DD7558B-4B75-495B-A21F-CD3E69DFAA53}"/>
          </ac:spMkLst>
        </pc:spChg>
        <pc:spChg chg="mod">
          <ac:chgData name="Parth Nagarkar" userId="S::nagarkar@nmsu.edu::45dc22c4-ca0b-4be7-ab5a-3ef74f0a344d" providerId="AD" clId="Web-{EC7D7ECB-D03C-15E6-71E3-AEEEBE765A0B}" dt="2020-08-31T14:56:28.826" v="277" actId="20577"/>
          <ac:spMkLst>
            <pc:docMk/>
            <pc:sldMk cId="1991266323" sldId="371"/>
            <ac:spMk id="3" creationId="{7A199E46-182F-4B3D-82C8-64A27F5D1FE6}"/>
          </ac:spMkLst>
        </pc:spChg>
      </pc:sldChg>
      <pc:sldChg chg="addSp delSp modSp new">
        <pc:chgData name="Parth Nagarkar" userId="S::nagarkar@nmsu.edu::45dc22c4-ca0b-4be7-ab5a-3ef74f0a344d" providerId="AD" clId="Web-{EC7D7ECB-D03C-15E6-71E3-AEEEBE765A0B}" dt="2020-08-31T15:05:59.809" v="352" actId="14100"/>
        <pc:sldMkLst>
          <pc:docMk/>
          <pc:sldMk cId="1871040391" sldId="372"/>
        </pc:sldMkLst>
        <pc:spChg chg="mod">
          <ac:chgData name="Parth Nagarkar" userId="S::nagarkar@nmsu.edu::45dc22c4-ca0b-4be7-ab5a-3ef74f0a344d" providerId="AD" clId="Web-{EC7D7ECB-D03C-15E6-71E3-AEEEBE765A0B}" dt="2020-08-31T15:00:45.826" v="282" actId="20577"/>
          <ac:spMkLst>
            <pc:docMk/>
            <pc:sldMk cId="1871040391" sldId="372"/>
            <ac:spMk id="2" creationId="{22E96D3A-DDC7-4E28-9A6F-E2F4A759561C}"/>
          </ac:spMkLst>
        </pc:spChg>
        <pc:spChg chg="del">
          <ac:chgData name="Parth Nagarkar" userId="S::nagarkar@nmsu.edu::45dc22c4-ca0b-4be7-ab5a-3ef74f0a344d" providerId="AD" clId="Web-{EC7D7ECB-D03C-15E6-71E3-AEEEBE765A0B}" dt="2020-08-31T15:03:27.154" v="283"/>
          <ac:spMkLst>
            <pc:docMk/>
            <pc:sldMk cId="1871040391" sldId="372"/>
            <ac:spMk id="3" creationId="{1A1CBE20-DD2B-48AC-8EF6-EC21FE88B565}"/>
          </ac:spMkLst>
        </pc:spChg>
        <pc:spChg chg="add mod">
          <ac:chgData name="Parth Nagarkar" userId="S::nagarkar@nmsu.edu::45dc22c4-ca0b-4be7-ab5a-3ef74f0a344d" providerId="AD" clId="Web-{EC7D7ECB-D03C-15E6-71E3-AEEEBE765A0B}" dt="2020-08-31T15:04:55.638" v="338" actId="20577"/>
          <ac:spMkLst>
            <pc:docMk/>
            <pc:sldMk cId="1871040391" sldId="372"/>
            <ac:spMk id="6" creationId="{0D117784-2594-4C0D-9898-36EC8F4BFCCE}"/>
          </ac:spMkLst>
        </pc:spChg>
        <pc:picChg chg="add mod ord">
          <ac:chgData name="Parth Nagarkar" userId="S::nagarkar@nmsu.edu::45dc22c4-ca0b-4be7-ab5a-3ef74f0a344d" providerId="AD" clId="Web-{EC7D7ECB-D03C-15E6-71E3-AEEEBE765A0B}" dt="2020-08-31T15:05:41.466" v="349" actId="1076"/>
          <ac:picMkLst>
            <pc:docMk/>
            <pc:sldMk cId="1871040391" sldId="372"/>
            <ac:picMk id="5" creationId="{756C07C6-08DA-4EE3-8615-2B9B2D148BB3}"/>
          </ac:picMkLst>
        </pc:picChg>
        <pc:picChg chg="add mod ord">
          <ac:chgData name="Parth Nagarkar" userId="S::nagarkar@nmsu.edu::45dc22c4-ca0b-4be7-ab5a-3ef74f0a344d" providerId="AD" clId="Web-{EC7D7ECB-D03C-15E6-71E3-AEEEBE765A0B}" dt="2020-08-31T15:05:59.809" v="352" actId="14100"/>
          <ac:picMkLst>
            <pc:docMk/>
            <pc:sldMk cId="1871040391" sldId="372"/>
            <ac:picMk id="7" creationId="{58B647C0-0833-49F9-98B5-9DBE4ED5F6C1}"/>
          </ac:picMkLst>
        </pc:picChg>
      </pc:sldChg>
      <pc:sldChg chg="addSp delSp modSp add replId">
        <pc:chgData name="Parth Nagarkar" userId="S::nagarkar@nmsu.edu::45dc22c4-ca0b-4be7-ab5a-3ef74f0a344d" providerId="AD" clId="Web-{EC7D7ECB-D03C-15E6-71E3-AEEEBE765A0B}" dt="2020-08-31T15:08:22.653" v="368" actId="1076"/>
        <pc:sldMkLst>
          <pc:docMk/>
          <pc:sldMk cId="1003303832" sldId="373"/>
        </pc:sldMkLst>
        <pc:picChg chg="add mod ord">
          <ac:chgData name="Parth Nagarkar" userId="S::nagarkar@nmsu.edu::45dc22c4-ca0b-4be7-ab5a-3ef74f0a344d" providerId="AD" clId="Web-{EC7D7ECB-D03C-15E6-71E3-AEEEBE765A0B}" dt="2020-08-31T15:08:22.653" v="368" actId="1076"/>
          <ac:picMkLst>
            <pc:docMk/>
            <pc:sldMk cId="1003303832" sldId="373"/>
            <ac:picMk id="3" creationId="{6CC02022-F634-4FF7-AF85-098E76B38F64}"/>
          </ac:picMkLst>
        </pc:picChg>
        <pc:picChg chg="mod">
          <ac:chgData name="Parth Nagarkar" userId="S::nagarkar@nmsu.edu::45dc22c4-ca0b-4be7-ab5a-3ef74f0a344d" providerId="AD" clId="Web-{EC7D7ECB-D03C-15E6-71E3-AEEEBE765A0B}" dt="2020-08-31T15:07:52.825" v="362" actId="1076"/>
          <ac:picMkLst>
            <pc:docMk/>
            <pc:sldMk cId="1003303832" sldId="373"/>
            <ac:picMk id="5" creationId="{756C07C6-08DA-4EE3-8615-2B9B2D148BB3}"/>
          </ac:picMkLst>
        </pc:picChg>
        <pc:picChg chg="del">
          <ac:chgData name="Parth Nagarkar" userId="S::nagarkar@nmsu.edu::45dc22c4-ca0b-4be7-ab5a-3ef74f0a344d" providerId="AD" clId="Web-{EC7D7ECB-D03C-15E6-71E3-AEEEBE765A0B}" dt="2020-08-31T15:07:42.965" v="354"/>
          <ac:picMkLst>
            <pc:docMk/>
            <pc:sldMk cId="1003303832" sldId="373"/>
            <ac:picMk id="7" creationId="{58B647C0-0833-49F9-98B5-9DBE4ED5F6C1}"/>
          </ac:picMkLst>
        </pc:picChg>
      </pc:sldChg>
      <pc:sldChg chg="addSp delSp modSp new">
        <pc:chgData name="Parth Nagarkar" userId="S::nagarkar@nmsu.edu::45dc22c4-ca0b-4be7-ab5a-3ef74f0a344d" providerId="AD" clId="Web-{EC7D7ECB-D03C-15E6-71E3-AEEEBE765A0B}" dt="2020-08-31T16:06:25.582" v="724" actId="20577"/>
        <pc:sldMkLst>
          <pc:docMk/>
          <pc:sldMk cId="3405597385" sldId="374"/>
        </pc:sldMkLst>
        <pc:spChg chg="mod">
          <ac:chgData name="Parth Nagarkar" userId="S::nagarkar@nmsu.edu::45dc22c4-ca0b-4be7-ab5a-3ef74f0a344d" providerId="AD" clId="Web-{EC7D7ECB-D03C-15E6-71E3-AEEEBE765A0B}" dt="2020-08-31T15:12:49.371" v="376" actId="20577"/>
          <ac:spMkLst>
            <pc:docMk/>
            <pc:sldMk cId="3405597385" sldId="374"/>
            <ac:spMk id="2" creationId="{FE7BDF90-A6B8-4CFA-926B-24ADF8D9C8A5}"/>
          </ac:spMkLst>
        </pc:spChg>
        <pc:spChg chg="del">
          <ac:chgData name="Parth Nagarkar" userId="S::nagarkar@nmsu.edu::45dc22c4-ca0b-4be7-ab5a-3ef74f0a344d" providerId="AD" clId="Web-{EC7D7ECB-D03C-15E6-71E3-AEEEBE765A0B}" dt="2020-08-31T15:12:41.981" v="372"/>
          <ac:spMkLst>
            <pc:docMk/>
            <pc:sldMk cId="3405597385" sldId="374"/>
            <ac:spMk id="3" creationId="{FC08B93B-550F-4BE9-A2E2-5A233C609FF3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82" v="505" actId="1076"/>
          <ac:spMkLst>
            <pc:docMk/>
            <pc:sldMk cId="3405597385" sldId="374"/>
            <ac:spMk id="6" creationId="{43877432-C143-4C76-9F3C-D9C3F48C7442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82" v="506" actId="1076"/>
          <ac:spMkLst>
            <pc:docMk/>
            <pc:sldMk cId="3405597385" sldId="374"/>
            <ac:spMk id="8" creationId="{362B160F-8384-452C-91BD-427E5F18E6C9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5:46:05.398" v="507" actId="1076"/>
          <ac:spMkLst>
            <pc:docMk/>
            <pc:sldMk cId="3405597385" sldId="374"/>
            <ac:spMk id="9" creationId="{EB841A35-F108-4982-BD2E-21059F7AB0ED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98" v="508" actId="1076"/>
          <ac:spMkLst>
            <pc:docMk/>
            <pc:sldMk cId="3405597385" sldId="374"/>
            <ac:spMk id="10" creationId="{022FF36B-AA79-47CD-B0B4-3D342C60BA1E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13" v="509" actId="1076"/>
          <ac:spMkLst>
            <pc:docMk/>
            <pc:sldMk cId="3405597385" sldId="374"/>
            <ac:spMk id="11" creationId="{0D31A88A-9AB0-4EDC-B3AE-E45EB8E7AA27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29" v="510" actId="1076"/>
          <ac:spMkLst>
            <pc:docMk/>
            <pc:sldMk cId="3405597385" sldId="374"/>
            <ac:spMk id="12" creationId="{D5C04067-0C1E-4034-B13F-A14CC5C41184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29" v="511" actId="1076"/>
          <ac:spMkLst>
            <pc:docMk/>
            <pc:sldMk cId="3405597385" sldId="374"/>
            <ac:spMk id="13" creationId="{6B215C17-F4CD-47CE-BAE8-80C2E15F2D2C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45" v="512" actId="1076"/>
          <ac:spMkLst>
            <pc:docMk/>
            <pc:sldMk cId="3405597385" sldId="374"/>
            <ac:spMk id="14" creationId="{CD597D8F-0FC9-4C6E-BD0E-ADC240FC0437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45" v="513" actId="1076"/>
          <ac:spMkLst>
            <pc:docMk/>
            <pc:sldMk cId="3405597385" sldId="374"/>
            <ac:spMk id="15" creationId="{B5F98146-FF88-4AC3-A5E6-27C7887CD155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5:46:25.257" v="523"/>
          <ac:spMkLst>
            <pc:docMk/>
            <pc:sldMk cId="3405597385" sldId="374"/>
            <ac:spMk id="17" creationId="{45BA896D-2D5C-43FB-BC61-90502CF1290B}"/>
          </ac:spMkLst>
        </pc:spChg>
        <pc:spChg chg="add del">
          <ac:chgData name="Parth Nagarkar" userId="S::nagarkar@nmsu.edu::45dc22c4-ca0b-4be7-ab5a-3ef74f0a344d" providerId="AD" clId="Web-{EC7D7ECB-D03C-15E6-71E3-AEEEBE765A0B}" dt="2020-08-31T15:46:23.429" v="522"/>
          <ac:spMkLst>
            <pc:docMk/>
            <pc:sldMk cId="3405597385" sldId="374"/>
            <ac:spMk id="19" creationId="{0C1E5D7B-9E8A-4CE3-B013-46F830E6F8AB}"/>
          </ac:spMkLst>
        </pc:spChg>
        <pc:spChg chg="add mod">
          <ac:chgData name="Parth Nagarkar" userId="S::nagarkar@nmsu.edu::45dc22c4-ca0b-4be7-ab5a-3ef74f0a344d" providerId="AD" clId="Web-{EC7D7ECB-D03C-15E6-71E3-AEEEBE765A0B}" dt="2020-08-31T16:06:25.582" v="724" actId="20577"/>
          <ac:spMkLst>
            <pc:docMk/>
            <pc:sldMk cId="3405597385" sldId="374"/>
            <ac:spMk id="21" creationId="{ED26DFE7-593C-4FB5-9463-72DE4F39E9E6}"/>
          </ac:spMkLst>
        </pc:spChg>
        <pc:picChg chg="add mod ord">
          <ac:chgData name="Parth Nagarkar" userId="S::nagarkar@nmsu.edu::45dc22c4-ca0b-4be7-ab5a-3ef74f0a344d" providerId="AD" clId="Web-{EC7D7ECB-D03C-15E6-71E3-AEEEBE765A0B}" dt="2020-08-31T15:46:05.367" v="504" actId="1076"/>
          <ac:picMkLst>
            <pc:docMk/>
            <pc:sldMk cId="3405597385" sldId="374"/>
            <ac:picMk id="5" creationId="{046FD90A-35C0-4D78-AC57-69AB1AE9E9D9}"/>
          </ac:picMkLst>
        </pc:picChg>
        <pc:picChg chg="add del mod">
          <ac:chgData name="Parth Nagarkar" userId="S::nagarkar@nmsu.edu::45dc22c4-ca0b-4be7-ab5a-3ef74f0a344d" providerId="AD" clId="Web-{EC7D7ECB-D03C-15E6-71E3-AEEEBE765A0B}" dt="2020-08-31T15:29:15.978" v="386"/>
          <ac:picMkLst>
            <pc:docMk/>
            <pc:sldMk cId="3405597385" sldId="374"/>
            <ac:picMk id="7" creationId="{B529EBA6-21AB-46AE-8016-7055C38839BC}"/>
          </ac:picMkLst>
        </pc:picChg>
        <pc:picChg chg="add del mod">
          <ac:chgData name="Parth Nagarkar" userId="S::nagarkar@nmsu.edu::45dc22c4-ca0b-4be7-ab5a-3ef74f0a344d" providerId="AD" clId="Web-{EC7D7ECB-D03C-15E6-71E3-AEEEBE765A0B}" dt="2020-08-31T15:45:59.960" v="503"/>
          <ac:picMkLst>
            <pc:docMk/>
            <pc:sldMk cId="3405597385" sldId="374"/>
            <ac:picMk id="16" creationId="{1510645C-41F2-48B8-BACF-F5A49FE2D663}"/>
          </ac:picMkLst>
        </pc:picChg>
      </pc:sldChg>
      <pc:sldChg chg="delSp modSp add replId">
        <pc:chgData name="Parth Nagarkar" userId="S::nagarkar@nmsu.edu::45dc22c4-ca0b-4be7-ab5a-3ef74f0a344d" providerId="AD" clId="Web-{EC7D7ECB-D03C-15E6-71E3-AEEEBE765A0B}" dt="2020-08-31T16:13:12.269" v="752"/>
        <pc:sldMkLst>
          <pc:docMk/>
          <pc:sldMk cId="2443032605" sldId="375"/>
        </pc:sldMkLst>
        <pc:spChg chg="del">
          <ac:chgData name="Parth Nagarkar" userId="S::nagarkar@nmsu.edu::45dc22c4-ca0b-4be7-ab5a-3ef74f0a344d" providerId="AD" clId="Web-{EC7D7ECB-D03C-15E6-71E3-AEEEBE765A0B}" dt="2020-08-31T16:13:12.269" v="752"/>
          <ac:spMkLst>
            <pc:docMk/>
            <pc:sldMk cId="2443032605" sldId="375"/>
            <ac:spMk id="6" creationId="{43877432-C143-4C76-9F3C-D9C3F48C7442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51"/>
          <ac:spMkLst>
            <pc:docMk/>
            <pc:sldMk cId="2443032605" sldId="375"/>
            <ac:spMk id="8" creationId="{362B160F-8384-452C-91BD-427E5F18E6C9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50"/>
          <ac:spMkLst>
            <pc:docMk/>
            <pc:sldMk cId="2443032605" sldId="375"/>
            <ac:spMk id="9" creationId="{EB841A35-F108-4982-BD2E-21059F7AB0ED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49"/>
          <ac:spMkLst>
            <pc:docMk/>
            <pc:sldMk cId="2443032605" sldId="375"/>
            <ac:spMk id="10" creationId="{022FF36B-AA79-47CD-B0B4-3D342C60BA1E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8"/>
          <ac:spMkLst>
            <pc:docMk/>
            <pc:sldMk cId="2443032605" sldId="375"/>
            <ac:spMk id="11" creationId="{0D31A88A-9AB0-4EDC-B3AE-E45EB8E7AA27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7"/>
          <ac:spMkLst>
            <pc:docMk/>
            <pc:sldMk cId="2443032605" sldId="375"/>
            <ac:spMk id="12" creationId="{D5C04067-0C1E-4034-B13F-A14CC5C41184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6"/>
          <ac:spMkLst>
            <pc:docMk/>
            <pc:sldMk cId="2443032605" sldId="375"/>
            <ac:spMk id="13" creationId="{6B215C17-F4CD-47CE-BAE8-80C2E15F2D2C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5"/>
          <ac:spMkLst>
            <pc:docMk/>
            <pc:sldMk cId="2443032605" sldId="375"/>
            <ac:spMk id="14" creationId="{CD597D8F-0FC9-4C6E-BD0E-ADC240FC0437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4"/>
          <ac:spMkLst>
            <pc:docMk/>
            <pc:sldMk cId="2443032605" sldId="375"/>
            <ac:spMk id="15" creationId="{B5F98146-FF88-4AC3-A5E6-27C7887CD155}"/>
          </ac:spMkLst>
        </pc:spChg>
        <pc:spChg chg="mod">
          <ac:chgData name="Parth Nagarkar" userId="S::nagarkar@nmsu.edu::45dc22c4-ca0b-4be7-ab5a-3ef74f0a344d" providerId="AD" clId="Web-{EC7D7ECB-D03C-15E6-71E3-AEEEBE765A0B}" dt="2020-08-31T16:03:57.599" v="671" actId="20577"/>
          <ac:spMkLst>
            <pc:docMk/>
            <pc:sldMk cId="2443032605" sldId="375"/>
            <ac:spMk id="21" creationId="{ED26DFE7-593C-4FB5-9463-72DE4F39E9E6}"/>
          </ac:spMkLst>
        </pc:spChg>
      </pc:sldChg>
      <pc:sldChg chg="addSp modSp add ord replId">
        <pc:chgData name="Parth Nagarkar" userId="S::nagarkar@nmsu.edu::45dc22c4-ca0b-4be7-ab5a-3ef74f0a344d" providerId="AD" clId="Web-{EC7D7ECB-D03C-15E6-71E3-AEEEBE765A0B}" dt="2020-08-31T16:12:05.410" v="743"/>
        <pc:sldMkLst>
          <pc:docMk/>
          <pc:sldMk cId="1059810509" sldId="376"/>
        </pc:sldMkLst>
        <pc:spChg chg="add mod">
          <ac:chgData name="Parth Nagarkar" userId="S::nagarkar@nmsu.edu::45dc22c4-ca0b-4be7-ab5a-3ef74f0a344d" providerId="AD" clId="Web-{EC7D7ECB-D03C-15E6-71E3-AEEEBE765A0B}" dt="2020-08-31T16:07:59.708" v="741" actId="20577"/>
          <ac:spMkLst>
            <pc:docMk/>
            <pc:sldMk cId="1059810509" sldId="376"/>
            <ac:spMk id="7" creationId="{75B8DE95-B4E6-4BAF-BBDA-13CEFEC53FE2}"/>
          </ac:spMkLst>
        </pc:spChg>
        <pc:picChg chg="add mod">
          <ac:chgData name="Parth Nagarkar" userId="S::nagarkar@nmsu.edu::45dc22c4-ca0b-4be7-ab5a-3ef74f0a344d" providerId="AD" clId="Web-{EC7D7ECB-D03C-15E6-71E3-AEEEBE765A0B}" dt="2020-08-31T16:07:41.535" v="728" actId="14100"/>
          <ac:picMkLst>
            <pc:docMk/>
            <pc:sldMk cId="1059810509" sldId="376"/>
            <ac:picMk id="3" creationId="{18230F33-565C-41FA-9407-9137B9433DA5}"/>
          </ac:picMkLst>
        </pc:picChg>
      </pc:sldChg>
      <pc:sldChg chg="modSp new del">
        <pc:chgData name="Parth Nagarkar" userId="S::nagarkar@nmsu.edu::45dc22c4-ca0b-4be7-ab5a-3ef74f0a344d" providerId="AD" clId="Web-{EC7D7ECB-D03C-15E6-71E3-AEEEBE765A0B}" dt="2020-08-31T16:21:32.674" v="755"/>
        <pc:sldMkLst>
          <pc:docMk/>
          <pc:sldMk cId="2669995325" sldId="377"/>
        </pc:sldMkLst>
        <pc:spChg chg="mod">
          <ac:chgData name="Parth Nagarkar" userId="S::nagarkar@nmsu.edu::45dc22c4-ca0b-4be7-ab5a-3ef74f0a344d" providerId="AD" clId="Web-{EC7D7ECB-D03C-15E6-71E3-AEEEBE765A0B}" dt="2020-08-31T16:16:19.097" v="754" actId="20577"/>
          <ac:spMkLst>
            <pc:docMk/>
            <pc:sldMk cId="2669995325" sldId="377"/>
            <ac:spMk id="2" creationId="{85DEB3AC-7AB7-4759-B66D-4FCBE2FE5AC8}"/>
          </ac:spMkLst>
        </pc:spChg>
      </pc:sldChg>
    </pc:docChg>
  </pc:docChgLst>
  <pc:docChgLst>
    <pc:chgData name="Parth" userId="45dc22c4-ca0b-4be7-ab5a-3ef74f0a344d" providerId="ADAL" clId="{13950D14-A59A-47EE-B2CE-D5EE98081214}"/>
    <pc:docChg chg="undo redo custSel addSld delSld modSld sldOrd">
      <pc:chgData name="Parth" userId="45dc22c4-ca0b-4be7-ab5a-3ef74f0a344d" providerId="ADAL" clId="{13950D14-A59A-47EE-B2CE-D5EE98081214}" dt="2020-09-07T04:29:52.178" v="8197" actId="20577"/>
      <pc:docMkLst>
        <pc:docMk/>
      </pc:docMkLst>
      <pc:sldChg chg="modSp add del ord modNotesTx">
        <pc:chgData name="Parth" userId="45dc22c4-ca0b-4be7-ab5a-3ef74f0a344d" providerId="ADAL" clId="{13950D14-A59A-47EE-B2CE-D5EE98081214}" dt="2020-09-07T00:01:57.493" v="4653" actId="20577"/>
        <pc:sldMkLst>
          <pc:docMk/>
          <pc:sldMk cId="3405597385" sldId="374"/>
        </pc:sldMkLst>
        <pc:spChg chg="mod">
          <ac:chgData name="Parth" userId="45dc22c4-ca0b-4be7-ab5a-3ef74f0a344d" providerId="ADAL" clId="{13950D14-A59A-47EE-B2CE-D5EE98081214}" dt="2020-09-06T14:53:15.215" v="2684" actId="404"/>
          <ac:spMkLst>
            <pc:docMk/>
            <pc:sldMk cId="3405597385" sldId="374"/>
            <ac:spMk id="21" creationId="{ED26DFE7-593C-4FB5-9463-72DE4F39E9E6}"/>
          </ac:spMkLst>
        </pc:spChg>
      </pc:sldChg>
      <pc:sldChg chg="del">
        <pc:chgData name="Parth" userId="45dc22c4-ca0b-4be7-ab5a-3ef74f0a344d" providerId="ADAL" clId="{13950D14-A59A-47EE-B2CE-D5EE98081214}" dt="2020-09-01T20:25:08.826" v="642" actId="2696"/>
        <pc:sldMkLst>
          <pc:docMk/>
          <pc:sldMk cId="2443032605" sldId="375"/>
        </pc:sldMkLst>
      </pc:sldChg>
      <pc:sldChg chg="addSp delSp modSp ord">
        <pc:chgData name="Parth" userId="45dc22c4-ca0b-4be7-ab5a-3ef74f0a344d" providerId="ADAL" clId="{13950D14-A59A-47EE-B2CE-D5EE98081214}" dt="2020-09-02T14:23:52.357" v="2287"/>
        <pc:sldMkLst>
          <pc:docMk/>
          <pc:sldMk cId="1059810509" sldId="376"/>
        </pc:sldMkLst>
        <pc:spChg chg="add mod">
          <ac:chgData name="Parth" userId="45dc22c4-ca0b-4be7-ab5a-3ef74f0a344d" providerId="ADAL" clId="{13950D14-A59A-47EE-B2CE-D5EE98081214}" dt="2020-09-02T03:49:55.290" v="2275" actId="1076"/>
          <ac:spMkLst>
            <pc:docMk/>
            <pc:sldMk cId="1059810509" sldId="376"/>
            <ac:spMk id="16" creationId="{A33A289C-1319-43BD-BE9E-EE5854973536}"/>
          </ac:spMkLst>
        </pc:spChg>
        <pc:spChg chg="add mod">
          <ac:chgData name="Parth" userId="45dc22c4-ca0b-4be7-ab5a-3ef74f0a344d" providerId="ADAL" clId="{13950D14-A59A-47EE-B2CE-D5EE98081214}" dt="2020-09-02T03:49:30.430" v="2263" actId="20577"/>
          <ac:spMkLst>
            <pc:docMk/>
            <pc:sldMk cId="1059810509" sldId="376"/>
            <ac:spMk id="17" creationId="{9588E18E-B642-466E-BFF7-F45157C8CB89}"/>
          </ac:spMkLst>
        </pc:spChg>
        <pc:picChg chg="del">
          <ac:chgData name="Parth" userId="45dc22c4-ca0b-4be7-ab5a-3ef74f0a344d" providerId="ADAL" clId="{13950D14-A59A-47EE-B2CE-D5EE98081214}" dt="2020-09-02T03:46:13.406" v="2076" actId="478"/>
          <ac:picMkLst>
            <pc:docMk/>
            <pc:sldMk cId="1059810509" sldId="376"/>
            <ac:picMk id="3" creationId="{18230F33-565C-41FA-9407-9137B9433DA5}"/>
          </ac:picMkLst>
        </pc:picChg>
      </pc:sldChg>
      <pc:sldChg chg="addSp delSp modSp add">
        <pc:chgData name="Parth" userId="45dc22c4-ca0b-4be7-ab5a-3ef74f0a344d" providerId="ADAL" clId="{13950D14-A59A-47EE-B2CE-D5EE98081214}" dt="2020-09-01T20:08:43.074" v="230" actId="1076"/>
        <pc:sldMkLst>
          <pc:docMk/>
          <pc:sldMk cId="3997938676" sldId="377"/>
        </pc:sldMkLst>
        <pc:spChg chg="mod">
          <ac:chgData name="Parth" userId="45dc22c4-ca0b-4be7-ab5a-3ef74f0a344d" providerId="ADAL" clId="{13950D14-A59A-47EE-B2CE-D5EE98081214}" dt="2020-09-01T20:04:58.445" v="2"/>
          <ac:spMkLst>
            <pc:docMk/>
            <pc:sldMk cId="3997938676" sldId="377"/>
            <ac:spMk id="2" creationId="{9AB78141-9EB5-409C-BB7E-5911E8F78E9A}"/>
          </ac:spMkLst>
        </pc:spChg>
        <pc:spChg chg="del">
          <ac:chgData name="Parth" userId="45dc22c4-ca0b-4be7-ab5a-3ef74f0a344d" providerId="ADAL" clId="{13950D14-A59A-47EE-B2CE-D5EE98081214}" dt="2020-09-01T20:08:32.037" v="227" actId="478"/>
          <ac:spMkLst>
            <pc:docMk/>
            <pc:sldMk cId="3997938676" sldId="377"/>
            <ac:spMk id="3" creationId="{583F09AC-0A11-456A-B3CC-33A9AB766331}"/>
          </ac:spMkLst>
        </pc:spChg>
        <pc:picChg chg="add mod">
          <ac:chgData name="Parth" userId="45dc22c4-ca0b-4be7-ab5a-3ef74f0a344d" providerId="ADAL" clId="{13950D14-A59A-47EE-B2CE-D5EE98081214}" dt="2020-09-01T20:08:43.074" v="230" actId="1076"/>
          <ac:picMkLst>
            <pc:docMk/>
            <pc:sldMk cId="3997938676" sldId="377"/>
            <ac:picMk id="5" creationId="{1009727B-4A7F-42DF-981F-B75D4F25A04A}"/>
          </ac:picMkLst>
        </pc:picChg>
      </pc:sldChg>
      <pc:sldChg chg="delSp modSp add">
        <pc:chgData name="Parth" userId="45dc22c4-ca0b-4be7-ab5a-3ef74f0a344d" providerId="ADAL" clId="{13950D14-A59A-47EE-B2CE-D5EE98081214}" dt="2020-09-01T21:10:42.301" v="1473" actId="1076"/>
        <pc:sldMkLst>
          <pc:docMk/>
          <pc:sldMk cId="109562341" sldId="378"/>
        </pc:sldMkLst>
        <pc:spChg chg="mod">
          <ac:chgData name="Parth" userId="45dc22c4-ca0b-4be7-ab5a-3ef74f0a344d" providerId="ADAL" clId="{13950D14-A59A-47EE-B2CE-D5EE98081214}" dt="2020-09-01T20:26:25.087" v="671" actId="20577"/>
          <ac:spMkLst>
            <pc:docMk/>
            <pc:sldMk cId="109562341" sldId="378"/>
            <ac:spMk id="2" creationId="{9AB78141-9EB5-409C-BB7E-5911E8F78E9A}"/>
          </ac:spMkLst>
        </pc:spChg>
        <pc:spChg chg="mod">
          <ac:chgData name="Parth" userId="45dc22c4-ca0b-4be7-ab5a-3ef74f0a344d" providerId="ADAL" clId="{13950D14-A59A-47EE-B2CE-D5EE98081214}" dt="2020-09-01T21:10:42.301" v="1473" actId="1076"/>
          <ac:spMkLst>
            <pc:docMk/>
            <pc:sldMk cId="109562341" sldId="378"/>
            <ac:spMk id="3" creationId="{583F09AC-0A11-456A-B3CC-33A9AB766331}"/>
          </ac:spMkLst>
        </pc:spChg>
        <pc:picChg chg="del mod">
          <ac:chgData name="Parth" userId="45dc22c4-ca0b-4be7-ab5a-3ef74f0a344d" providerId="ADAL" clId="{13950D14-A59A-47EE-B2CE-D5EE98081214}" dt="2020-09-01T20:06:12.935" v="61" actId="478"/>
          <ac:picMkLst>
            <pc:docMk/>
            <pc:sldMk cId="109562341" sldId="378"/>
            <ac:picMk id="5" creationId="{1009727B-4A7F-42DF-981F-B75D4F25A04A}"/>
          </ac:picMkLst>
        </pc:picChg>
      </pc:sldChg>
      <pc:sldChg chg="addSp delSp modSp add modAnim">
        <pc:chgData name="Parth" userId="45dc22c4-ca0b-4be7-ab5a-3ef74f0a344d" providerId="ADAL" clId="{13950D14-A59A-47EE-B2CE-D5EE98081214}" dt="2020-09-01T20:20:35.687" v="559"/>
        <pc:sldMkLst>
          <pc:docMk/>
          <pc:sldMk cId="3462214469" sldId="379"/>
        </pc:sldMkLst>
        <pc:spChg chg="mod">
          <ac:chgData name="Parth" userId="45dc22c4-ca0b-4be7-ab5a-3ef74f0a344d" providerId="ADAL" clId="{13950D14-A59A-47EE-B2CE-D5EE98081214}" dt="2020-09-01T20:19:28.201" v="488" actId="1076"/>
          <ac:spMkLst>
            <pc:docMk/>
            <pc:sldMk cId="3462214469" sldId="379"/>
            <ac:spMk id="2" creationId="{28E58306-767C-4406-82D3-CF3C52F48990}"/>
          </ac:spMkLst>
        </pc:spChg>
        <pc:spChg chg="mod">
          <ac:chgData name="Parth" userId="45dc22c4-ca0b-4be7-ab5a-3ef74f0a344d" providerId="ADAL" clId="{13950D14-A59A-47EE-B2CE-D5EE98081214}" dt="2020-09-01T20:20:02.109" v="553" actId="20577"/>
          <ac:spMkLst>
            <pc:docMk/>
            <pc:sldMk cId="3462214469" sldId="379"/>
            <ac:spMk id="3" creationId="{F1CB7DF7-B579-4222-BFA0-B2F82199621C}"/>
          </ac:spMkLst>
        </pc:spChg>
        <pc:spChg chg="add del mod ord">
          <ac:chgData name="Parth" userId="45dc22c4-ca0b-4be7-ab5a-3ef74f0a344d" providerId="ADAL" clId="{13950D14-A59A-47EE-B2CE-D5EE98081214}" dt="2020-09-01T20:17:47.509" v="420" actId="478"/>
          <ac:spMkLst>
            <pc:docMk/>
            <pc:sldMk cId="3462214469" sldId="379"/>
            <ac:spMk id="6" creationId="{61AA6C31-8CE2-480A-942B-4F9513C0D89D}"/>
          </ac:spMkLst>
        </pc:spChg>
        <pc:picChg chg="add del mod ord">
          <ac:chgData name="Parth" userId="45dc22c4-ca0b-4be7-ab5a-3ef74f0a344d" providerId="ADAL" clId="{13950D14-A59A-47EE-B2CE-D5EE98081214}" dt="2020-09-01T20:17:45.975" v="419" actId="478"/>
          <ac:picMkLst>
            <pc:docMk/>
            <pc:sldMk cId="3462214469" sldId="379"/>
            <ac:picMk id="5" creationId="{6E9BB4F8-5F7A-4F49-9A9A-DF76FDB49082}"/>
          </ac:picMkLst>
        </pc:picChg>
        <pc:picChg chg="add mod">
          <ac:chgData name="Parth" userId="45dc22c4-ca0b-4be7-ab5a-3ef74f0a344d" providerId="ADAL" clId="{13950D14-A59A-47EE-B2CE-D5EE98081214}" dt="2020-09-01T20:19:31.765" v="489" actId="1076"/>
          <ac:picMkLst>
            <pc:docMk/>
            <pc:sldMk cId="3462214469" sldId="379"/>
            <ac:picMk id="7" creationId="{8C99D3A3-462A-4729-86A8-AE04D38A3AD7}"/>
          </ac:picMkLst>
        </pc:picChg>
      </pc:sldChg>
      <pc:sldChg chg="addSp modSp add modAnim modNotesTx">
        <pc:chgData name="Parth" userId="45dc22c4-ca0b-4be7-ab5a-3ef74f0a344d" providerId="ADAL" clId="{13950D14-A59A-47EE-B2CE-D5EE98081214}" dt="2020-09-01T21:19:35.473" v="1753" actId="20577"/>
        <pc:sldMkLst>
          <pc:docMk/>
          <pc:sldMk cId="213414255" sldId="380"/>
        </pc:sldMkLst>
        <pc:spChg chg="mod">
          <ac:chgData name="Parth" userId="45dc22c4-ca0b-4be7-ab5a-3ef74f0a344d" providerId="ADAL" clId="{13950D14-A59A-47EE-B2CE-D5EE98081214}" dt="2020-09-01T20:25:42.922" v="650" actId="1076"/>
          <ac:spMkLst>
            <pc:docMk/>
            <pc:sldMk cId="213414255" sldId="380"/>
            <ac:spMk id="3" creationId="{F1CB7DF7-B579-4222-BFA0-B2F82199621C}"/>
          </ac:spMkLst>
        </pc:spChg>
        <pc:spChg chg="add mod">
          <ac:chgData name="Parth" userId="45dc22c4-ca0b-4be7-ab5a-3ef74f0a344d" providerId="ADAL" clId="{13950D14-A59A-47EE-B2CE-D5EE98081214}" dt="2020-09-01T21:17:41.889" v="1553" actId="692"/>
          <ac:spMkLst>
            <pc:docMk/>
            <pc:sldMk cId="213414255" sldId="380"/>
            <ac:spMk id="5" creationId="{D92FA5E2-DBAC-4F08-A1B6-48139086289A}"/>
          </ac:spMkLst>
        </pc:spChg>
      </pc:sldChg>
      <pc:sldChg chg="modSp add del">
        <pc:chgData name="Parth" userId="45dc22c4-ca0b-4be7-ab5a-3ef74f0a344d" providerId="ADAL" clId="{13950D14-A59A-47EE-B2CE-D5EE98081214}" dt="2020-09-01T20:28:20.182" v="688" actId="2696"/>
        <pc:sldMkLst>
          <pc:docMk/>
          <pc:sldMk cId="1310132483" sldId="381"/>
        </pc:sldMkLst>
        <pc:spChg chg="mod">
          <ac:chgData name="Parth" userId="45dc22c4-ca0b-4be7-ab5a-3ef74f0a344d" providerId="ADAL" clId="{13950D14-A59A-47EE-B2CE-D5EE98081214}" dt="2020-09-01T20:28:09.897" v="687" actId="20577"/>
          <ac:spMkLst>
            <pc:docMk/>
            <pc:sldMk cId="1310132483" sldId="381"/>
            <ac:spMk id="3" creationId="{583F09AC-0A11-456A-B3CC-33A9AB766331}"/>
          </ac:spMkLst>
        </pc:spChg>
      </pc:sldChg>
      <pc:sldChg chg="addSp delSp modSp add ord modAnim">
        <pc:chgData name="Parth" userId="45dc22c4-ca0b-4be7-ab5a-3ef74f0a344d" providerId="ADAL" clId="{13950D14-A59A-47EE-B2CE-D5EE98081214}" dt="2020-09-01T20:58:46.834" v="1097"/>
        <pc:sldMkLst>
          <pc:docMk/>
          <pc:sldMk cId="2227070413" sldId="381"/>
        </pc:sldMkLst>
        <pc:spChg chg="mod">
          <ac:chgData name="Parth" userId="45dc22c4-ca0b-4be7-ab5a-3ef74f0a344d" providerId="ADAL" clId="{13950D14-A59A-47EE-B2CE-D5EE98081214}" dt="2020-09-01T20:58:46.834" v="1097"/>
          <ac:spMkLst>
            <pc:docMk/>
            <pc:sldMk cId="2227070413" sldId="381"/>
            <ac:spMk id="3" creationId="{F1CB7DF7-B579-4222-BFA0-B2F82199621C}"/>
          </ac:spMkLst>
        </pc:spChg>
        <pc:spChg chg="add del">
          <ac:chgData name="Parth" userId="45dc22c4-ca0b-4be7-ab5a-3ef74f0a344d" providerId="ADAL" clId="{13950D14-A59A-47EE-B2CE-D5EE98081214}" dt="2020-09-01T20:58:44.668" v="1094"/>
          <ac:spMkLst>
            <pc:docMk/>
            <pc:sldMk cId="2227070413" sldId="381"/>
            <ac:spMk id="5" creationId="{DD48CDFF-60F6-4A36-B7B4-D9FAEE27C61F}"/>
          </ac:spMkLst>
        </pc:spChg>
      </pc:sldChg>
      <pc:sldChg chg="modSp add ord">
        <pc:chgData name="Parth" userId="45dc22c4-ca0b-4be7-ab5a-3ef74f0a344d" providerId="ADAL" clId="{13950D14-A59A-47EE-B2CE-D5EE98081214}" dt="2020-09-06T23:54:27.179" v="4458" actId="20577"/>
        <pc:sldMkLst>
          <pc:docMk/>
          <pc:sldMk cId="1620473070" sldId="382"/>
        </pc:sldMkLst>
        <pc:spChg chg="mod">
          <ac:chgData name="Parth" userId="45dc22c4-ca0b-4be7-ab5a-3ef74f0a344d" providerId="ADAL" clId="{13950D14-A59A-47EE-B2CE-D5EE98081214}" dt="2020-09-06T23:54:27.179" v="4458" actId="20577"/>
          <ac:spMkLst>
            <pc:docMk/>
            <pc:sldMk cId="1620473070" sldId="382"/>
            <ac:spMk id="2" creationId="{3959A9F7-1F0F-41B3-AC3A-6878B8EBF268}"/>
          </ac:spMkLst>
        </pc:spChg>
        <pc:spChg chg="mod">
          <ac:chgData name="Parth" userId="45dc22c4-ca0b-4be7-ab5a-3ef74f0a344d" providerId="ADAL" clId="{13950D14-A59A-47EE-B2CE-D5EE98081214}" dt="2020-09-01T20:47:44.866" v="1090" actId="20577"/>
          <ac:spMkLst>
            <pc:docMk/>
            <pc:sldMk cId="1620473070" sldId="382"/>
            <ac:spMk id="3" creationId="{E89CA409-B587-4D69-B35B-3FF3DF2265BD}"/>
          </ac:spMkLst>
        </pc:spChg>
      </pc:sldChg>
      <pc:sldChg chg="add">
        <pc:chgData name="Parth" userId="45dc22c4-ca0b-4be7-ab5a-3ef74f0a344d" providerId="ADAL" clId="{13950D14-A59A-47EE-B2CE-D5EE98081214}" dt="2020-09-01T20:48:30.277" v="1091"/>
        <pc:sldMkLst>
          <pc:docMk/>
          <pc:sldMk cId="4182362813" sldId="383"/>
        </pc:sldMkLst>
      </pc:sldChg>
      <pc:sldChg chg="add del ord modAnim">
        <pc:chgData name="Parth" userId="45dc22c4-ca0b-4be7-ab5a-3ef74f0a344d" providerId="ADAL" clId="{13950D14-A59A-47EE-B2CE-D5EE98081214}" dt="2020-09-01T21:16:46.853" v="1478" actId="2696"/>
        <pc:sldMkLst>
          <pc:docMk/>
          <pc:sldMk cId="440315173" sldId="384"/>
        </pc:sldMkLst>
      </pc:sldChg>
      <pc:sldChg chg="addSp delSp modSp add ord modAnim">
        <pc:chgData name="Parth" userId="45dc22c4-ca0b-4be7-ab5a-3ef74f0a344d" providerId="ADAL" clId="{13950D14-A59A-47EE-B2CE-D5EE98081214}" dt="2020-09-01T21:48:04.340" v="1866"/>
        <pc:sldMkLst>
          <pc:docMk/>
          <pc:sldMk cId="4238106411" sldId="384"/>
        </pc:sldMkLst>
        <pc:spChg chg="mod">
          <ac:chgData name="Parth" userId="45dc22c4-ca0b-4be7-ab5a-3ef74f0a344d" providerId="ADAL" clId="{13950D14-A59A-47EE-B2CE-D5EE98081214}" dt="2020-09-01T21:44:06.511" v="1864" actId="6549"/>
          <ac:spMkLst>
            <pc:docMk/>
            <pc:sldMk cId="4238106411" sldId="384"/>
            <ac:spMk id="3" creationId="{F1CB7DF7-B579-4222-BFA0-B2F82199621C}"/>
          </ac:spMkLst>
        </pc:spChg>
        <pc:spChg chg="add mod">
          <ac:chgData name="Parth" userId="45dc22c4-ca0b-4be7-ab5a-3ef74f0a344d" providerId="ADAL" clId="{13950D14-A59A-47EE-B2CE-D5EE98081214}" dt="2020-09-01T21:23:43.644" v="1779" actId="1076"/>
          <ac:spMkLst>
            <pc:docMk/>
            <pc:sldMk cId="4238106411" sldId="384"/>
            <ac:spMk id="8" creationId="{47A02EA3-1AF3-467F-BDBF-049B388EC417}"/>
          </ac:spMkLst>
        </pc:spChg>
        <pc:picChg chg="add mod">
          <ac:chgData name="Parth" userId="45dc22c4-ca0b-4be7-ab5a-3ef74f0a344d" providerId="ADAL" clId="{13950D14-A59A-47EE-B2CE-D5EE98081214}" dt="2020-09-01T21:22:38.938" v="1769" actId="1076"/>
          <ac:picMkLst>
            <pc:docMk/>
            <pc:sldMk cId="4238106411" sldId="384"/>
            <ac:picMk id="5" creationId="{1436FB77-4255-49D5-B7E1-9A0F7C2894F1}"/>
          </ac:picMkLst>
        </pc:picChg>
        <pc:picChg chg="add mod">
          <ac:chgData name="Parth" userId="45dc22c4-ca0b-4be7-ab5a-3ef74f0a344d" providerId="ADAL" clId="{13950D14-A59A-47EE-B2CE-D5EE98081214}" dt="2020-09-01T21:22:33.962" v="1768" actId="14100"/>
          <ac:picMkLst>
            <pc:docMk/>
            <pc:sldMk cId="4238106411" sldId="384"/>
            <ac:picMk id="6" creationId="{87EC0B8B-C58B-49D6-97C2-C51183EAF5AA}"/>
          </ac:picMkLst>
        </pc:picChg>
        <pc:picChg chg="del">
          <ac:chgData name="Parth" userId="45dc22c4-ca0b-4be7-ab5a-3ef74f0a344d" providerId="ADAL" clId="{13950D14-A59A-47EE-B2CE-D5EE98081214}" dt="2020-09-01T21:21:02.969" v="1756" actId="478"/>
          <ac:picMkLst>
            <pc:docMk/>
            <pc:sldMk cId="4238106411" sldId="384"/>
            <ac:picMk id="7" creationId="{8C99D3A3-462A-4729-86A8-AE04D38A3AD7}"/>
          </ac:picMkLst>
        </pc:picChg>
      </pc:sldChg>
      <pc:sldChg chg="addSp modSp add ord modAnim">
        <pc:chgData name="Parth" userId="45dc22c4-ca0b-4be7-ab5a-3ef74f0a344d" providerId="ADAL" clId="{13950D14-A59A-47EE-B2CE-D5EE98081214}" dt="2020-09-02T00:58:42.911" v="1928"/>
        <pc:sldMkLst>
          <pc:docMk/>
          <pc:sldMk cId="2213832616" sldId="385"/>
        </pc:sldMkLst>
        <pc:spChg chg="mod">
          <ac:chgData name="Parth" userId="45dc22c4-ca0b-4be7-ab5a-3ef74f0a344d" providerId="ADAL" clId="{13950D14-A59A-47EE-B2CE-D5EE98081214}" dt="2020-09-02T00:55:57.133" v="1900" actId="20577"/>
          <ac:spMkLst>
            <pc:docMk/>
            <pc:sldMk cId="2213832616" sldId="385"/>
            <ac:spMk id="2" creationId="{21E44ADE-0396-4248-A5B8-32C88F1665D3}"/>
          </ac:spMkLst>
        </pc:spChg>
        <pc:spChg chg="mod">
          <ac:chgData name="Parth" userId="45dc22c4-ca0b-4be7-ab5a-3ef74f0a344d" providerId="ADAL" clId="{13950D14-A59A-47EE-B2CE-D5EE98081214}" dt="2020-09-02T00:57:52.951" v="1918" actId="20577"/>
          <ac:spMkLst>
            <pc:docMk/>
            <pc:sldMk cId="2213832616" sldId="385"/>
            <ac:spMk id="3" creationId="{CD57A0D5-FDCD-40E5-A903-2CE062DC8E0C}"/>
          </ac:spMkLst>
        </pc:spChg>
        <pc:picChg chg="add mod">
          <ac:chgData name="Parth" userId="45dc22c4-ca0b-4be7-ab5a-3ef74f0a344d" providerId="ADAL" clId="{13950D14-A59A-47EE-B2CE-D5EE98081214}" dt="2020-09-02T00:56:37.109" v="1905" actId="1076"/>
          <ac:picMkLst>
            <pc:docMk/>
            <pc:sldMk cId="2213832616" sldId="385"/>
            <ac:picMk id="5" creationId="{30EA7535-EAFB-43DA-9FE2-38F3AB4D923E}"/>
          </ac:picMkLst>
        </pc:picChg>
      </pc:sldChg>
      <pc:sldChg chg="modSp add ord modAnim">
        <pc:chgData name="Parth" userId="45dc22c4-ca0b-4be7-ab5a-3ef74f0a344d" providerId="ADAL" clId="{13950D14-A59A-47EE-B2CE-D5EE98081214}" dt="2020-09-02T01:03:24.350" v="1955"/>
        <pc:sldMkLst>
          <pc:docMk/>
          <pc:sldMk cId="3420567849" sldId="386"/>
        </pc:sldMkLst>
        <pc:spChg chg="mod">
          <ac:chgData name="Parth" userId="45dc22c4-ca0b-4be7-ab5a-3ef74f0a344d" providerId="ADAL" clId="{13950D14-A59A-47EE-B2CE-D5EE98081214}" dt="2020-09-02T00:58:47.741" v="1941" actId="20577"/>
          <ac:spMkLst>
            <pc:docMk/>
            <pc:sldMk cId="3420567849" sldId="386"/>
            <ac:spMk id="2" creationId="{28E58306-767C-4406-82D3-CF3C52F48990}"/>
          </ac:spMkLst>
        </pc:spChg>
        <pc:spChg chg="mod">
          <ac:chgData name="Parth" userId="45dc22c4-ca0b-4be7-ab5a-3ef74f0a344d" providerId="ADAL" clId="{13950D14-A59A-47EE-B2CE-D5EE98081214}" dt="2020-09-02T01:00:36.187" v="1951" actId="6549"/>
          <ac:spMkLst>
            <pc:docMk/>
            <pc:sldMk cId="3420567849" sldId="386"/>
            <ac:spMk id="3" creationId="{F1CB7DF7-B579-4222-BFA0-B2F82199621C}"/>
          </ac:spMkLst>
        </pc:spChg>
      </pc:sldChg>
      <pc:sldChg chg="addSp modSp add del">
        <pc:chgData name="Parth" userId="45dc22c4-ca0b-4be7-ab5a-3ef74f0a344d" providerId="ADAL" clId="{13950D14-A59A-47EE-B2CE-D5EE98081214}" dt="2020-09-02T14:23:54.949" v="2288" actId="2696"/>
        <pc:sldMkLst>
          <pc:docMk/>
          <pc:sldMk cId="3738679121" sldId="387"/>
        </pc:sldMkLst>
        <pc:spChg chg="mod">
          <ac:chgData name="Parth" userId="45dc22c4-ca0b-4be7-ab5a-3ef74f0a344d" providerId="ADAL" clId="{13950D14-A59A-47EE-B2CE-D5EE98081214}" dt="2020-09-02T03:52:17.523" v="2285" actId="20577"/>
          <ac:spMkLst>
            <pc:docMk/>
            <pc:sldMk cId="3738679121" sldId="387"/>
            <ac:spMk id="2" creationId="{112FE7E5-3DA9-4905-BF62-6C973CC8443A}"/>
          </ac:spMkLst>
        </pc:spChg>
        <pc:picChg chg="add">
          <ac:chgData name="Parth" userId="45dc22c4-ca0b-4be7-ab5a-3ef74f0a344d" providerId="ADAL" clId="{13950D14-A59A-47EE-B2CE-D5EE98081214}" dt="2020-09-02T03:52:36.223" v="2286"/>
          <ac:picMkLst>
            <pc:docMk/>
            <pc:sldMk cId="3738679121" sldId="387"/>
            <ac:picMk id="5" creationId="{6CA8C8D2-FED1-4990-9D77-8BFD104867D2}"/>
          </ac:picMkLst>
        </pc:picChg>
      </pc:sldChg>
      <pc:sldChg chg="addSp delSp modSp add del">
        <pc:chgData name="Parth" userId="45dc22c4-ca0b-4be7-ab5a-3ef74f0a344d" providerId="ADAL" clId="{13950D14-A59A-47EE-B2CE-D5EE98081214}" dt="2020-09-06T22:47:51.961" v="3829" actId="2696"/>
        <pc:sldMkLst>
          <pc:docMk/>
          <pc:sldMk cId="3932152621" sldId="387"/>
        </pc:sldMkLst>
        <pc:spChg chg="mod">
          <ac:chgData name="Parth" userId="45dc22c4-ca0b-4be7-ab5a-3ef74f0a344d" providerId="ADAL" clId="{13950D14-A59A-47EE-B2CE-D5EE98081214}" dt="2020-09-02T14:25:05.606" v="2298" actId="20577"/>
          <ac:spMkLst>
            <pc:docMk/>
            <pc:sldMk cId="3932152621" sldId="387"/>
            <ac:spMk id="2" creationId="{1DA5DD10-F6EA-4BD4-A12A-D2CE629DDDEF}"/>
          </ac:spMkLst>
        </pc:spChg>
        <pc:spChg chg="del">
          <ac:chgData name="Parth" userId="45dc22c4-ca0b-4be7-ab5a-3ef74f0a344d" providerId="ADAL" clId="{13950D14-A59A-47EE-B2CE-D5EE98081214}" dt="2020-09-02T14:25:20.170" v="2300"/>
          <ac:spMkLst>
            <pc:docMk/>
            <pc:sldMk cId="3932152621" sldId="387"/>
            <ac:spMk id="3" creationId="{396E5259-9B18-4677-B82F-41857B02983C}"/>
          </ac:spMkLst>
        </pc:spChg>
        <pc:spChg chg="add mod">
          <ac:chgData name="Parth" userId="45dc22c4-ca0b-4be7-ab5a-3ef74f0a344d" providerId="ADAL" clId="{13950D14-A59A-47EE-B2CE-D5EE98081214}" dt="2020-09-06T22:47:48.881" v="3828" actId="20577"/>
          <ac:spMkLst>
            <pc:docMk/>
            <pc:sldMk cId="3932152621" sldId="387"/>
            <ac:spMk id="7" creationId="{FE17A7B5-C6C9-4683-9672-2321F6DA6185}"/>
          </ac:spMkLst>
        </pc:spChg>
        <pc:spChg chg="add del mod">
          <ac:chgData name="Parth" userId="45dc22c4-ca0b-4be7-ab5a-3ef74f0a344d" providerId="ADAL" clId="{13950D14-A59A-47EE-B2CE-D5EE98081214}" dt="2020-09-02T14:29:07.863" v="2369" actId="478"/>
          <ac:spMkLst>
            <pc:docMk/>
            <pc:sldMk cId="3932152621" sldId="387"/>
            <ac:spMk id="8" creationId="{5BF7A1C0-343F-4E04-A00D-0673293EC290}"/>
          </ac:spMkLst>
        </pc:spChg>
        <pc:spChg chg="add del mod">
          <ac:chgData name="Parth" userId="45dc22c4-ca0b-4be7-ab5a-3ef74f0a344d" providerId="ADAL" clId="{13950D14-A59A-47EE-B2CE-D5EE98081214}" dt="2020-09-02T14:29:45.029" v="2416" actId="478"/>
          <ac:spMkLst>
            <pc:docMk/>
            <pc:sldMk cId="3932152621" sldId="387"/>
            <ac:spMk id="9" creationId="{2949578C-02BA-4A6F-8788-2EAA997279DC}"/>
          </ac:spMkLst>
        </pc:spChg>
        <pc:graphicFrameChg chg="add mod ord modGraphic">
          <ac:chgData name="Parth" userId="45dc22c4-ca0b-4be7-ab5a-3ef74f0a344d" providerId="ADAL" clId="{13950D14-A59A-47EE-B2CE-D5EE98081214}" dt="2020-09-02T14:26:19.953" v="2318" actId="122"/>
          <ac:graphicFrameMkLst>
            <pc:docMk/>
            <pc:sldMk cId="3932152621" sldId="387"/>
            <ac:graphicFrameMk id="5" creationId="{55086D51-3129-43B2-BAEB-FE9B62E34C50}"/>
          </ac:graphicFrameMkLst>
        </pc:graphicFrameChg>
      </pc:sldChg>
      <pc:sldChg chg="addSp modSp add modNotesTx">
        <pc:chgData name="Parth" userId="45dc22c4-ca0b-4be7-ab5a-3ef74f0a344d" providerId="ADAL" clId="{13950D14-A59A-47EE-B2CE-D5EE98081214}" dt="2020-09-06T23:59:06.122" v="4567" actId="20577"/>
        <pc:sldMkLst>
          <pc:docMk/>
          <pc:sldMk cId="2186637697" sldId="388"/>
        </pc:sldMkLst>
        <pc:spChg chg="add mod">
          <ac:chgData name="Parth" userId="45dc22c4-ca0b-4be7-ab5a-3ef74f0a344d" providerId="ADAL" clId="{13950D14-A59A-47EE-B2CE-D5EE98081214}" dt="2020-09-06T22:37:46.933" v="3798" actId="403"/>
          <ac:spMkLst>
            <pc:docMk/>
            <pc:sldMk cId="2186637697" sldId="388"/>
            <ac:spMk id="6" creationId="{7287F5B1-F76A-4AA0-BA99-7F2C6744D1A3}"/>
          </ac:spMkLst>
        </pc:spChg>
        <pc:spChg chg="add mod">
          <ac:chgData name="Parth" userId="45dc22c4-ca0b-4be7-ab5a-3ef74f0a344d" providerId="ADAL" clId="{13950D14-A59A-47EE-B2CE-D5EE98081214}" dt="2020-09-06T23:59:06.122" v="4567" actId="20577"/>
          <ac:spMkLst>
            <pc:docMk/>
            <pc:sldMk cId="2186637697" sldId="388"/>
            <ac:spMk id="7" creationId="{289F9670-15DC-4844-9B4D-B0ED2B9EC7CD}"/>
          </ac:spMkLst>
        </pc:spChg>
      </pc:sldChg>
      <pc:sldChg chg="addSp delSp modSp add modNotesTx">
        <pc:chgData name="Parth" userId="45dc22c4-ca0b-4be7-ab5a-3ef74f0a344d" providerId="ADAL" clId="{13950D14-A59A-47EE-B2CE-D5EE98081214}" dt="2020-09-07T00:03:26.722" v="4706" actId="20577"/>
        <pc:sldMkLst>
          <pc:docMk/>
          <pc:sldMk cId="1874454494" sldId="389"/>
        </pc:sldMkLst>
        <pc:spChg chg="del">
          <ac:chgData name="Parth" userId="45dc22c4-ca0b-4be7-ab5a-3ef74f0a344d" providerId="ADAL" clId="{13950D14-A59A-47EE-B2CE-D5EE98081214}" dt="2020-09-02T14:31:10.126" v="2513" actId="478"/>
          <ac:spMkLst>
            <pc:docMk/>
            <pc:sldMk cId="1874454494" sldId="389"/>
            <ac:spMk id="7" creationId="{FE17A7B5-C6C9-4683-9672-2321F6DA6185}"/>
          </ac:spMkLst>
        </pc:spChg>
        <pc:spChg chg="add mod">
          <ac:chgData name="Parth" userId="45dc22c4-ca0b-4be7-ab5a-3ef74f0a344d" providerId="ADAL" clId="{13950D14-A59A-47EE-B2CE-D5EE98081214}" dt="2020-09-06T22:37:22.813" v="3754" actId="20577"/>
          <ac:spMkLst>
            <pc:docMk/>
            <pc:sldMk cId="1874454494" sldId="389"/>
            <ac:spMk id="8" creationId="{71DA0DDF-71C2-49F1-9E89-A171424DEB68}"/>
          </ac:spMkLst>
        </pc:spChg>
        <pc:spChg chg="mod">
          <ac:chgData name="Parth" userId="45dc22c4-ca0b-4be7-ab5a-3ef74f0a344d" providerId="ADAL" clId="{13950D14-A59A-47EE-B2CE-D5EE98081214}" dt="2020-09-07T00:03:26.722" v="4706" actId="20577"/>
          <ac:spMkLst>
            <pc:docMk/>
            <pc:sldMk cId="1874454494" sldId="389"/>
            <ac:spMk id="9" creationId="{2949578C-02BA-4A6F-8788-2EAA997279DC}"/>
          </ac:spMkLst>
        </pc:spChg>
      </pc:sldChg>
      <pc:sldChg chg="modSp add del">
        <pc:chgData name="Parth" userId="45dc22c4-ca0b-4be7-ab5a-3ef74f0a344d" providerId="ADAL" clId="{13950D14-A59A-47EE-B2CE-D5EE98081214}" dt="2020-09-02T15:47:18.407" v="2597" actId="2696"/>
        <pc:sldMkLst>
          <pc:docMk/>
          <pc:sldMk cId="559726384" sldId="390"/>
        </pc:sldMkLst>
        <pc:spChg chg="mod">
          <ac:chgData name="Parth" userId="45dc22c4-ca0b-4be7-ab5a-3ef74f0a344d" providerId="ADAL" clId="{13950D14-A59A-47EE-B2CE-D5EE98081214}" dt="2020-09-02T14:35:19.345" v="2580" actId="20577"/>
          <ac:spMkLst>
            <pc:docMk/>
            <pc:sldMk cId="559726384" sldId="390"/>
            <ac:spMk id="21" creationId="{ED26DFE7-593C-4FB5-9463-72DE4F39E9E6}"/>
          </ac:spMkLst>
        </pc:spChg>
      </pc:sldChg>
      <pc:sldChg chg="addSp delSp modSp add del modTransition modAnim">
        <pc:chgData name="Parth" userId="45dc22c4-ca0b-4be7-ab5a-3ef74f0a344d" providerId="ADAL" clId="{13950D14-A59A-47EE-B2CE-D5EE98081214}" dt="2020-09-07T03:19:08.288" v="7011" actId="2696"/>
        <pc:sldMkLst>
          <pc:docMk/>
          <pc:sldMk cId="1393311496" sldId="390"/>
        </pc:sldMkLst>
        <pc:spChg chg="mod">
          <ac:chgData name="Parth" userId="45dc22c4-ca0b-4be7-ab5a-3ef74f0a344d" providerId="ADAL" clId="{13950D14-A59A-47EE-B2CE-D5EE98081214}" dt="2020-09-06T14:59:37.976" v="2748" actId="404"/>
          <ac:spMkLst>
            <pc:docMk/>
            <pc:sldMk cId="1393311496" sldId="390"/>
            <ac:spMk id="2" creationId="{DD7515CA-CCBF-4657-AF83-8884B2678EE5}"/>
          </ac:spMkLst>
        </pc:spChg>
        <pc:spChg chg="mod">
          <ac:chgData name="Parth" userId="45dc22c4-ca0b-4be7-ab5a-3ef74f0a344d" providerId="ADAL" clId="{13950D14-A59A-47EE-B2CE-D5EE98081214}" dt="2020-09-06T15:25:36.587" v="3484" actId="14100"/>
          <ac:spMkLst>
            <pc:docMk/>
            <pc:sldMk cId="1393311496" sldId="390"/>
            <ac:spMk id="3" creationId="{31A345EA-8E0A-4FDA-82D2-977D81D86F1E}"/>
          </ac:spMkLst>
        </pc:spChg>
        <pc:spChg chg="add del">
          <ac:chgData name="Parth" userId="45dc22c4-ca0b-4be7-ab5a-3ef74f0a344d" providerId="ADAL" clId="{13950D14-A59A-47EE-B2CE-D5EE98081214}" dt="2020-09-06T14:59:02.319" v="2740"/>
          <ac:spMkLst>
            <pc:docMk/>
            <pc:sldMk cId="1393311496" sldId="390"/>
            <ac:spMk id="7" creationId="{D0A8884A-14C8-4A03-8A76-40715EC13251}"/>
          </ac:spMkLst>
        </pc:spChg>
        <pc:spChg chg="add mod ord">
          <ac:chgData name="Parth" userId="45dc22c4-ca0b-4be7-ab5a-3ef74f0a344d" providerId="ADAL" clId="{13950D14-A59A-47EE-B2CE-D5EE98081214}" dt="2020-09-06T15:10:51.066" v="3086" actId="14100"/>
          <ac:spMkLst>
            <pc:docMk/>
            <pc:sldMk cId="1393311496" sldId="390"/>
            <ac:spMk id="10" creationId="{6E85D2E0-4F86-40F2-B977-73C790146CDE}"/>
          </ac:spMkLst>
        </pc:spChg>
        <pc:picChg chg="add del">
          <ac:chgData name="Parth" userId="45dc22c4-ca0b-4be7-ab5a-3ef74f0a344d" providerId="ADAL" clId="{13950D14-A59A-47EE-B2CE-D5EE98081214}" dt="2020-09-06T14:59:02.319" v="2740"/>
          <ac:picMkLst>
            <pc:docMk/>
            <pc:sldMk cId="1393311496" sldId="390"/>
            <ac:picMk id="5" creationId="{274A139B-6813-49DE-AE32-94F202A33937}"/>
          </ac:picMkLst>
        </pc:picChg>
        <pc:picChg chg="add del">
          <ac:chgData name="Parth" userId="45dc22c4-ca0b-4be7-ab5a-3ef74f0a344d" providerId="ADAL" clId="{13950D14-A59A-47EE-B2CE-D5EE98081214}" dt="2020-09-06T14:59:02.319" v="2740"/>
          <ac:picMkLst>
            <pc:docMk/>
            <pc:sldMk cId="1393311496" sldId="390"/>
            <ac:picMk id="6" creationId="{0C74188C-3753-4F3A-ADDF-063B72D03E86}"/>
          </ac:picMkLst>
        </pc:picChg>
        <pc:picChg chg="add mod ord">
          <ac:chgData name="Parth" userId="45dc22c4-ca0b-4be7-ab5a-3ef74f0a344d" providerId="ADAL" clId="{13950D14-A59A-47EE-B2CE-D5EE98081214}" dt="2020-09-06T15:10:51.066" v="3086" actId="14100"/>
          <ac:picMkLst>
            <pc:docMk/>
            <pc:sldMk cId="1393311496" sldId="390"/>
            <ac:picMk id="8" creationId="{C6C84014-1450-4F04-8E6C-4BC4F267B7E2}"/>
          </ac:picMkLst>
        </pc:picChg>
        <pc:picChg chg="add mod ord">
          <ac:chgData name="Parth" userId="45dc22c4-ca0b-4be7-ab5a-3ef74f0a344d" providerId="ADAL" clId="{13950D14-A59A-47EE-B2CE-D5EE98081214}" dt="2020-09-06T15:10:51.066" v="3086" actId="14100"/>
          <ac:picMkLst>
            <pc:docMk/>
            <pc:sldMk cId="1393311496" sldId="390"/>
            <ac:picMk id="9" creationId="{B73F5B75-3779-4041-B7B3-87CD73F75B12}"/>
          </ac:picMkLst>
        </pc:picChg>
        <pc:picChg chg="add mod">
          <ac:chgData name="Parth" userId="45dc22c4-ca0b-4be7-ab5a-3ef74f0a344d" providerId="ADAL" clId="{13950D14-A59A-47EE-B2CE-D5EE98081214}" dt="2020-09-06T15:00:36.161" v="2752" actId="1076"/>
          <ac:picMkLst>
            <pc:docMk/>
            <pc:sldMk cId="1393311496" sldId="390"/>
            <ac:picMk id="11" creationId="{7410F8FA-55DF-4582-8E5D-9F73D31864F4}"/>
          </ac:picMkLst>
        </pc:picChg>
      </pc:sldChg>
      <pc:sldChg chg="modSp add del modTransition modAnim">
        <pc:chgData name="Parth" userId="45dc22c4-ca0b-4be7-ab5a-3ef74f0a344d" providerId="ADAL" clId="{13950D14-A59A-47EE-B2CE-D5EE98081214}" dt="2020-09-07T03:19:08.224" v="7010" actId="2696"/>
        <pc:sldMkLst>
          <pc:docMk/>
          <pc:sldMk cId="2935924128" sldId="391"/>
        </pc:sldMkLst>
        <pc:spChg chg="mod">
          <ac:chgData name="Parth" userId="45dc22c4-ca0b-4be7-ab5a-3ef74f0a344d" providerId="ADAL" clId="{13950D14-A59A-47EE-B2CE-D5EE98081214}" dt="2020-09-06T15:28:54.590" v="3511" actId="20577"/>
          <ac:spMkLst>
            <pc:docMk/>
            <pc:sldMk cId="2935924128" sldId="391"/>
            <ac:spMk id="3" creationId="{31A345EA-8E0A-4FDA-82D2-977D81D86F1E}"/>
          </ac:spMkLst>
        </pc:spChg>
      </pc:sldChg>
      <pc:sldChg chg="modSp add del modTransition modAnim modNotesTx">
        <pc:chgData name="Parth" userId="45dc22c4-ca0b-4be7-ab5a-3ef74f0a344d" providerId="ADAL" clId="{13950D14-A59A-47EE-B2CE-D5EE98081214}" dt="2020-09-07T03:19:08.141" v="7009" actId="2696"/>
        <pc:sldMkLst>
          <pc:docMk/>
          <pc:sldMk cId="4170285326" sldId="392"/>
        </pc:sldMkLst>
        <pc:spChg chg="mod">
          <ac:chgData name="Parth" userId="45dc22c4-ca0b-4be7-ab5a-3ef74f0a344d" providerId="ADAL" clId="{13950D14-A59A-47EE-B2CE-D5EE98081214}" dt="2020-09-06T20:54:57.224" v="3514" actId="207"/>
          <ac:spMkLst>
            <pc:docMk/>
            <pc:sldMk cId="4170285326" sldId="392"/>
            <ac:spMk id="3" creationId="{31A345EA-8E0A-4FDA-82D2-977D81D86F1E}"/>
          </ac:spMkLst>
        </pc:spChg>
      </pc:sldChg>
      <pc:sldChg chg="add del">
        <pc:chgData name="Parth" userId="45dc22c4-ca0b-4be7-ab5a-3ef74f0a344d" providerId="ADAL" clId="{13950D14-A59A-47EE-B2CE-D5EE98081214}" dt="2020-09-06T22:58:19.390" v="3831" actId="2696"/>
        <pc:sldMkLst>
          <pc:docMk/>
          <pc:sldMk cId="210815618" sldId="393"/>
        </pc:sldMkLst>
      </pc:sldChg>
      <pc:sldChg chg="modSp add">
        <pc:chgData name="Parth" userId="45dc22c4-ca0b-4be7-ab5a-3ef74f0a344d" providerId="ADAL" clId="{13950D14-A59A-47EE-B2CE-D5EE98081214}" dt="2020-09-06T23:02:20.631" v="4183"/>
        <pc:sldMkLst>
          <pc:docMk/>
          <pc:sldMk cId="1253443967" sldId="393"/>
        </pc:sldMkLst>
        <pc:spChg chg="mod">
          <ac:chgData name="Parth" userId="45dc22c4-ca0b-4be7-ab5a-3ef74f0a344d" providerId="ADAL" clId="{13950D14-A59A-47EE-B2CE-D5EE98081214}" dt="2020-09-06T22:58:25.889" v="3854" actId="20577"/>
          <ac:spMkLst>
            <pc:docMk/>
            <pc:sldMk cId="1253443967" sldId="393"/>
            <ac:spMk id="2" creationId="{9BA2966B-9C4D-4E9F-B470-D5C85097EC4C}"/>
          </ac:spMkLst>
        </pc:spChg>
        <pc:spChg chg="mod">
          <ac:chgData name="Parth" userId="45dc22c4-ca0b-4be7-ab5a-3ef74f0a344d" providerId="ADAL" clId="{13950D14-A59A-47EE-B2CE-D5EE98081214}" dt="2020-09-06T23:02:20.631" v="4183"/>
          <ac:spMkLst>
            <pc:docMk/>
            <pc:sldMk cId="1253443967" sldId="393"/>
            <ac:spMk id="3" creationId="{5FF08B23-5336-4602-9DB2-8A4C167D4547}"/>
          </ac:spMkLst>
        </pc:spChg>
      </pc:sldChg>
      <pc:sldChg chg="modSp add del">
        <pc:chgData name="Parth" userId="45dc22c4-ca0b-4be7-ab5a-3ef74f0a344d" providerId="ADAL" clId="{13950D14-A59A-47EE-B2CE-D5EE98081214}" dt="2020-09-06T22:37:01.810" v="3735" actId="2696"/>
        <pc:sldMkLst>
          <pc:docMk/>
          <pc:sldMk cId="4143090785" sldId="393"/>
        </pc:sldMkLst>
        <pc:spChg chg="mod">
          <ac:chgData name="Parth" userId="45dc22c4-ca0b-4be7-ab5a-3ef74f0a344d" providerId="ADAL" clId="{13950D14-A59A-47EE-B2CE-D5EE98081214}" dt="2020-09-06T22:36:32.138" v="3732" actId="20577"/>
          <ac:spMkLst>
            <pc:docMk/>
            <pc:sldMk cId="4143090785" sldId="393"/>
            <ac:spMk id="21" creationId="{ED26DFE7-593C-4FB5-9463-72DE4F39E9E6}"/>
          </ac:spMkLst>
        </pc:spChg>
      </pc:sldChg>
      <pc:sldChg chg="modSp add modAnim modNotesTx">
        <pc:chgData name="Parth" userId="45dc22c4-ca0b-4be7-ab5a-3ef74f0a344d" providerId="ADAL" clId="{13950D14-A59A-47EE-B2CE-D5EE98081214}" dt="2020-09-07T00:07:35.671" v="4712" actId="6549"/>
        <pc:sldMkLst>
          <pc:docMk/>
          <pc:sldMk cId="975204213" sldId="394"/>
        </pc:sldMkLst>
        <pc:spChg chg="mod">
          <ac:chgData name="Parth" userId="45dc22c4-ca0b-4be7-ab5a-3ef74f0a344d" providerId="ADAL" clId="{13950D14-A59A-47EE-B2CE-D5EE98081214}" dt="2020-09-06T23:05:00.807" v="4198" actId="20577"/>
          <ac:spMkLst>
            <pc:docMk/>
            <pc:sldMk cId="975204213" sldId="394"/>
            <ac:spMk id="2" creationId="{E4714ED3-B464-43D5-9A48-0F5BAF1C0EDA}"/>
          </ac:spMkLst>
        </pc:spChg>
        <pc:spChg chg="mod">
          <ac:chgData name="Parth" userId="45dc22c4-ca0b-4be7-ab5a-3ef74f0a344d" providerId="ADAL" clId="{13950D14-A59A-47EE-B2CE-D5EE98081214}" dt="2020-09-07T00:07:35.671" v="4712" actId="6549"/>
          <ac:spMkLst>
            <pc:docMk/>
            <pc:sldMk cId="975204213" sldId="394"/>
            <ac:spMk id="3" creationId="{74EC2821-4CE5-4233-88BD-5BC516371300}"/>
          </ac:spMkLst>
        </pc:spChg>
      </pc:sldChg>
      <pc:sldChg chg="add del">
        <pc:chgData name="Parth" userId="45dc22c4-ca0b-4be7-ab5a-3ef74f0a344d" providerId="ADAL" clId="{13950D14-A59A-47EE-B2CE-D5EE98081214}" dt="2020-09-06T23:04:51.235" v="4185" actId="2696"/>
        <pc:sldMkLst>
          <pc:docMk/>
          <pc:sldMk cId="2176018042" sldId="394"/>
        </pc:sldMkLst>
      </pc:sldChg>
      <pc:sldChg chg="modSp add">
        <pc:chgData name="Parth" userId="45dc22c4-ca0b-4be7-ab5a-3ef74f0a344d" providerId="ADAL" clId="{13950D14-A59A-47EE-B2CE-D5EE98081214}" dt="2020-09-06T23:57:00.724" v="4528" actId="20577"/>
        <pc:sldMkLst>
          <pc:docMk/>
          <pc:sldMk cId="1929137242" sldId="395"/>
        </pc:sldMkLst>
        <pc:spChg chg="mod">
          <ac:chgData name="Parth" userId="45dc22c4-ca0b-4be7-ab5a-3ef74f0a344d" providerId="ADAL" clId="{13950D14-A59A-47EE-B2CE-D5EE98081214}" dt="2020-09-06T23:54:56.148" v="4499" actId="404"/>
          <ac:spMkLst>
            <pc:docMk/>
            <pc:sldMk cId="1929137242" sldId="395"/>
            <ac:spMk id="2" creationId="{3959A9F7-1F0F-41B3-AC3A-6878B8EBF268}"/>
          </ac:spMkLst>
        </pc:spChg>
        <pc:spChg chg="mod">
          <ac:chgData name="Parth" userId="45dc22c4-ca0b-4be7-ab5a-3ef74f0a344d" providerId="ADAL" clId="{13950D14-A59A-47EE-B2CE-D5EE98081214}" dt="2020-09-06T23:57:00.724" v="4528" actId="20577"/>
          <ac:spMkLst>
            <pc:docMk/>
            <pc:sldMk cId="1929137242" sldId="395"/>
            <ac:spMk id="3" creationId="{E89CA409-B587-4D69-B35B-3FF3DF2265BD}"/>
          </ac:spMkLst>
        </pc:spChg>
      </pc:sldChg>
      <pc:sldChg chg="modSp add">
        <pc:chgData name="Parth" userId="45dc22c4-ca0b-4be7-ab5a-3ef74f0a344d" providerId="ADAL" clId="{13950D14-A59A-47EE-B2CE-D5EE98081214}" dt="2020-09-06T23:59:23.480" v="4591" actId="20577"/>
        <pc:sldMkLst>
          <pc:docMk/>
          <pc:sldMk cId="824555626" sldId="396"/>
        </pc:sldMkLst>
        <pc:spChg chg="mod">
          <ac:chgData name="Parth" userId="45dc22c4-ca0b-4be7-ab5a-3ef74f0a344d" providerId="ADAL" clId="{13950D14-A59A-47EE-B2CE-D5EE98081214}" dt="2020-09-06T23:59:23.480" v="4591" actId="20577"/>
          <ac:spMkLst>
            <pc:docMk/>
            <pc:sldMk cId="824555626" sldId="396"/>
            <ac:spMk id="7" creationId="{289F9670-15DC-4844-9B4D-B0ED2B9EC7CD}"/>
          </ac:spMkLst>
        </pc:spChg>
      </pc:sldChg>
      <pc:sldChg chg="modSp add modAnim">
        <pc:chgData name="Parth" userId="45dc22c4-ca0b-4be7-ab5a-3ef74f0a344d" providerId="ADAL" clId="{13950D14-A59A-47EE-B2CE-D5EE98081214}" dt="2020-09-07T00:18:01.795" v="5386" actId="1076"/>
        <pc:sldMkLst>
          <pc:docMk/>
          <pc:sldMk cId="4087079726" sldId="397"/>
        </pc:sldMkLst>
        <pc:spChg chg="mod">
          <ac:chgData name="Parth" userId="45dc22c4-ca0b-4be7-ab5a-3ef74f0a344d" providerId="ADAL" clId="{13950D14-A59A-47EE-B2CE-D5EE98081214}" dt="2020-09-07T00:13:39.267" v="5155" actId="20577"/>
          <ac:spMkLst>
            <pc:docMk/>
            <pc:sldMk cId="4087079726" sldId="397"/>
            <ac:spMk id="2" creationId="{3C80F01E-AB79-4C31-B643-7739603CA873}"/>
          </ac:spMkLst>
        </pc:spChg>
        <pc:spChg chg="mod">
          <ac:chgData name="Parth" userId="45dc22c4-ca0b-4be7-ab5a-3ef74f0a344d" providerId="ADAL" clId="{13950D14-A59A-47EE-B2CE-D5EE98081214}" dt="2020-09-07T00:18:01.795" v="5386" actId="1076"/>
          <ac:spMkLst>
            <pc:docMk/>
            <pc:sldMk cId="4087079726" sldId="397"/>
            <ac:spMk id="3" creationId="{4BF89579-D1F1-4FFA-8C86-B3D2EBA388FD}"/>
          </ac:spMkLst>
        </pc:spChg>
      </pc:sldChg>
      <pc:sldChg chg="modSp add">
        <pc:chgData name="Parth" userId="45dc22c4-ca0b-4be7-ab5a-3ef74f0a344d" providerId="ADAL" clId="{13950D14-A59A-47EE-B2CE-D5EE98081214}" dt="2020-09-07T00:19:00.458" v="5398" actId="1076"/>
        <pc:sldMkLst>
          <pc:docMk/>
          <pc:sldMk cId="2159095287" sldId="398"/>
        </pc:sldMkLst>
        <pc:spChg chg="mod">
          <ac:chgData name="Parth" userId="45dc22c4-ca0b-4be7-ab5a-3ef74f0a344d" providerId="ADAL" clId="{13950D14-A59A-47EE-B2CE-D5EE98081214}" dt="2020-09-07T00:19:00.458" v="5398" actId="1076"/>
          <ac:spMkLst>
            <pc:docMk/>
            <pc:sldMk cId="2159095287" sldId="398"/>
            <ac:spMk id="3" creationId="{4BF89579-D1F1-4FFA-8C86-B3D2EBA388FD}"/>
          </ac:spMkLst>
        </pc:spChg>
      </pc:sldChg>
      <pc:sldChg chg="addSp modSp add modAnim">
        <pc:chgData name="Parth" userId="45dc22c4-ca0b-4be7-ab5a-3ef74f0a344d" providerId="ADAL" clId="{13950D14-A59A-47EE-B2CE-D5EE98081214}" dt="2020-09-07T01:09:22.859" v="5687"/>
        <pc:sldMkLst>
          <pc:docMk/>
          <pc:sldMk cId="4292275806" sldId="399"/>
        </pc:sldMkLst>
        <pc:spChg chg="mod">
          <ac:chgData name="Parth" userId="45dc22c4-ca0b-4be7-ab5a-3ef74f0a344d" providerId="ADAL" clId="{13950D14-A59A-47EE-B2CE-D5EE98081214}" dt="2020-09-07T00:19:20.361" v="5434" actId="20577"/>
          <ac:spMkLst>
            <pc:docMk/>
            <pc:sldMk cId="4292275806" sldId="399"/>
            <ac:spMk id="2" creationId="{4883ACED-2301-4043-9BD8-BE91C7C29BAE}"/>
          </ac:spMkLst>
        </pc:spChg>
        <pc:spChg chg="mod">
          <ac:chgData name="Parth" userId="45dc22c4-ca0b-4be7-ab5a-3ef74f0a344d" providerId="ADAL" clId="{13950D14-A59A-47EE-B2CE-D5EE98081214}" dt="2020-09-07T01:08:12.665" v="5678" actId="20577"/>
          <ac:spMkLst>
            <pc:docMk/>
            <pc:sldMk cId="4292275806" sldId="399"/>
            <ac:spMk id="3" creationId="{91855E1B-AC8F-46F7-81BB-78BCC4CE6D41}"/>
          </ac:spMkLst>
        </pc:spChg>
        <pc:picChg chg="add mod">
          <ac:chgData name="Parth" userId="45dc22c4-ca0b-4be7-ab5a-3ef74f0a344d" providerId="ADAL" clId="{13950D14-A59A-47EE-B2CE-D5EE98081214}" dt="2020-09-07T01:05:58.823" v="5439" actId="1076"/>
          <ac:picMkLst>
            <pc:docMk/>
            <pc:sldMk cId="4292275806" sldId="399"/>
            <ac:picMk id="5" creationId="{6C7B3623-D985-4048-8DE9-74A25BC42638}"/>
          </ac:picMkLst>
        </pc:picChg>
        <pc:picChg chg="add mod">
          <ac:chgData name="Parth" userId="45dc22c4-ca0b-4be7-ab5a-3ef74f0a344d" providerId="ADAL" clId="{13950D14-A59A-47EE-B2CE-D5EE98081214}" dt="2020-09-07T01:08:43.411" v="5684" actId="1076"/>
          <ac:picMkLst>
            <pc:docMk/>
            <pc:sldMk cId="4292275806" sldId="399"/>
            <ac:picMk id="6" creationId="{F022037F-50D5-4859-B87C-BDD7BA59C129}"/>
          </ac:picMkLst>
        </pc:picChg>
      </pc:sldChg>
      <pc:sldChg chg="addSp delSp modSp add delAnim modAnim">
        <pc:chgData name="Parth" userId="45dc22c4-ca0b-4be7-ab5a-3ef74f0a344d" providerId="ADAL" clId="{13950D14-A59A-47EE-B2CE-D5EE98081214}" dt="2020-09-07T01:13:22.577" v="5930" actId="1076"/>
        <pc:sldMkLst>
          <pc:docMk/>
          <pc:sldMk cId="3267675003" sldId="400"/>
        </pc:sldMkLst>
        <pc:spChg chg="mod">
          <ac:chgData name="Parth" userId="45dc22c4-ca0b-4be7-ab5a-3ef74f0a344d" providerId="ADAL" clId="{13950D14-A59A-47EE-B2CE-D5EE98081214}" dt="2020-09-07T01:13:15.495" v="5928" actId="20577"/>
          <ac:spMkLst>
            <pc:docMk/>
            <pc:sldMk cId="3267675003" sldId="400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10:09.575" v="5690" actId="478"/>
          <ac:picMkLst>
            <pc:docMk/>
            <pc:sldMk cId="3267675003" sldId="400"/>
            <ac:picMk id="6" creationId="{F022037F-50D5-4859-B87C-BDD7BA59C129}"/>
          </ac:picMkLst>
        </pc:picChg>
        <pc:picChg chg="add mod">
          <ac:chgData name="Parth" userId="45dc22c4-ca0b-4be7-ab5a-3ef74f0a344d" providerId="ADAL" clId="{13950D14-A59A-47EE-B2CE-D5EE98081214}" dt="2020-09-07T01:13:22.577" v="5930" actId="1076"/>
          <ac:picMkLst>
            <pc:docMk/>
            <pc:sldMk cId="3267675003" sldId="400"/>
            <ac:picMk id="7" creationId="{7C07942D-CA23-4FDA-B22E-DE328F79D76C}"/>
          </ac:picMkLst>
        </pc:picChg>
      </pc:sldChg>
      <pc:sldChg chg="addSp modSp add">
        <pc:chgData name="Parth" userId="45dc22c4-ca0b-4be7-ab5a-3ef74f0a344d" providerId="ADAL" clId="{13950D14-A59A-47EE-B2CE-D5EE98081214}" dt="2020-09-07T01:14:14.777" v="5943" actId="14100"/>
        <pc:sldMkLst>
          <pc:docMk/>
          <pc:sldMk cId="2723633162" sldId="401"/>
        </pc:sldMkLst>
        <pc:spChg chg="mod">
          <ac:chgData name="Parth" userId="45dc22c4-ca0b-4be7-ab5a-3ef74f0a344d" providerId="ADAL" clId="{13950D14-A59A-47EE-B2CE-D5EE98081214}" dt="2020-09-07T01:13:43.481" v="5934" actId="6549"/>
          <ac:spMkLst>
            <pc:docMk/>
            <pc:sldMk cId="2723633162" sldId="401"/>
            <ac:spMk id="3" creationId="{91855E1B-AC8F-46F7-81BB-78BCC4CE6D41}"/>
          </ac:spMkLst>
        </pc:spChg>
        <pc:picChg chg="add mod">
          <ac:chgData name="Parth" userId="45dc22c4-ca0b-4be7-ab5a-3ef74f0a344d" providerId="ADAL" clId="{13950D14-A59A-47EE-B2CE-D5EE98081214}" dt="2020-09-07T01:14:14.777" v="5943" actId="14100"/>
          <ac:picMkLst>
            <pc:docMk/>
            <pc:sldMk cId="2723633162" sldId="401"/>
            <ac:picMk id="6" creationId="{8DC6C92E-7984-4E6E-81F3-EE4E0CDC1651}"/>
          </ac:picMkLst>
        </pc:picChg>
        <pc:picChg chg="mod">
          <ac:chgData name="Parth" userId="45dc22c4-ca0b-4be7-ab5a-3ef74f0a344d" providerId="ADAL" clId="{13950D14-A59A-47EE-B2CE-D5EE98081214}" dt="2020-09-07T01:13:42.035" v="5933" actId="1076"/>
          <ac:picMkLst>
            <pc:docMk/>
            <pc:sldMk cId="2723633162" sldId="401"/>
            <ac:picMk id="7" creationId="{7C07942D-CA23-4FDA-B22E-DE328F79D76C}"/>
          </ac:picMkLst>
        </pc:picChg>
      </pc:sldChg>
      <pc:sldChg chg="delSp modSp add modAnim">
        <pc:chgData name="Parth" userId="45dc22c4-ca0b-4be7-ab5a-3ef74f0a344d" providerId="ADAL" clId="{13950D14-A59A-47EE-B2CE-D5EE98081214}" dt="2020-09-07T01:18:47.479" v="6148"/>
        <pc:sldMkLst>
          <pc:docMk/>
          <pc:sldMk cId="761976881" sldId="402"/>
        </pc:sldMkLst>
        <pc:spChg chg="mod">
          <ac:chgData name="Parth" userId="45dc22c4-ca0b-4be7-ab5a-3ef74f0a344d" providerId="ADAL" clId="{13950D14-A59A-47EE-B2CE-D5EE98081214}" dt="2020-09-07T01:18:22.739" v="6143" actId="20577"/>
          <ac:spMkLst>
            <pc:docMk/>
            <pc:sldMk cId="761976881" sldId="402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15:06.487" v="5948" actId="478"/>
          <ac:picMkLst>
            <pc:docMk/>
            <pc:sldMk cId="761976881" sldId="402"/>
            <ac:picMk id="6" creationId="{8DC6C92E-7984-4E6E-81F3-EE4E0CDC1651}"/>
          </ac:picMkLst>
        </pc:picChg>
        <pc:picChg chg="mod">
          <ac:chgData name="Parth" userId="45dc22c4-ca0b-4be7-ab5a-3ef74f0a344d" providerId="ADAL" clId="{13950D14-A59A-47EE-B2CE-D5EE98081214}" dt="2020-09-07T01:15:10.025" v="5949" actId="1076"/>
          <ac:picMkLst>
            <pc:docMk/>
            <pc:sldMk cId="761976881" sldId="402"/>
            <ac:picMk id="7" creationId="{7C07942D-CA23-4FDA-B22E-DE328F79D76C}"/>
          </ac:picMkLst>
        </pc:picChg>
      </pc:sldChg>
      <pc:sldChg chg="modSp add modAnim">
        <pc:chgData name="Parth" userId="45dc22c4-ca0b-4be7-ab5a-3ef74f0a344d" providerId="ADAL" clId="{13950D14-A59A-47EE-B2CE-D5EE98081214}" dt="2020-09-07T01:23:53.076" v="6398"/>
        <pc:sldMkLst>
          <pc:docMk/>
          <pc:sldMk cId="3225508963" sldId="403"/>
        </pc:sldMkLst>
        <pc:spChg chg="mod">
          <ac:chgData name="Parth" userId="45dc22c4-ca0b-4be7-ab5a-3ef74f0a344d" providerId="ADAL" clId="{13950D14-A59A-47EE-B2CE-D5EE98081214}" dt="2020-09-07T01:21:11.224" v="6251" actId="20577"/>
          <ac:spMkLst>
            <pc:docMk/>
            <pc:sldMk cId="3225508963" sldId="403"/>
            <ac:spMk id="3" creationId="{91855E1B-AC8F-46F7-81BB-78BCC4CE6D41}"/>
          </ac:spMkLst>
        </pc:spChg>
      </pc:sldChg>
      <pc:sldChg chg="delSp modSp add modAnim">
        <pc:chgData name="Parth" userId="45dc22c4-ca0b-4be7-ab5a-3ef74f0a344d" providerId="ADAL" clId="{13950D14-A59A-47EE-B2CE-D5EE98081214}" dt="2020-09-07T01:24:09.608" v="6400"/>
        <pc:sldMkLst>
          <pc:docMk/>
          <pc:sldMk cId="1010176461" sldId="404"/>
        </pc:sldMkLst>
        <pc:spChg chg="mod">
          <ac:chgData name="Parth" userId="45dc22c4-ca0b-4be7-ab5a-3ef74f0a344d" providerId="ADAL" clId="{13950D14-A59A-47EE-B2CE-D5EE98081214}" dt="2020-09-07T01:23:09.262" v="6397" actId="20577"/>
          <ac:spMkLst>
            <pc:docMk/>
            <pc:sldMk cId="1010176461" sldId="404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22:43.898" v="6359" actId="478"/>
          <ac:picMkLst>
            <pc:docMk/>
            <pc:sldMk cId="1010176461" sldId="404"/>
            <ac:picMk id="7" creationId="{7C07942D-CA23-4FDA-B22E-DE328F79D76C}"/>
          </ac:picMkLst>
        </pc:picChg>
      </pc:sldChg>
      <pc:sldChg chg="addSp delSp modSp add modAnim">
        <pc:chgData name="Parth" userId="45dc22c4-ca0b-4be7-ab5a-3ef74f0a344d" providerId="ADAL" clId="{13950D14-A59A-47EE-B2CE-D5EE98081214}" dt="2020-09-07T01:45:48.997" v="6706" actId="20577"/>
        <pc:sldMkLst>
          <pc:docMk/>
          <pc:sldMk cId="3395674741" sldId="405"/>
        </pc:sldMkLst>
        <pc:spChg chg="mod">
          <ac:chgData name="Parth" userId="45dc22c4-ca0b-4be7-ab5a-3ef74f0a344d" providerId="ADAL" clId="{13950D14-A59A-47EE-B2CE-D5EE98081214}" dt="2020-09-07T01:45:48.997" v="6706" actId="20577"/>
          <ac:spMkLst>
            <pc:docMk/>
            <pc:sldMk cId="3395674741" sldId="405"/>
            <ac:spMk id="3" creationId="{91855E1B-AC8F-46F7-81BB-78BCC4CE6D41}"/>
          </ac:spMkLst>
        </pc:spChg>
        <pc:spChg chg="add mod">
          <ac:chgData name="Parth" userId="45dc22c4-ca0b-4be7-ab5a-3ef74f0a344d" providerId="ADAL" clId="{13950D14-A59A-47EE-B2CE-D5EE98081214}" dt="2020-09-07T01:43:07.339" v="6499" actId="1076"/>
          <ac:spMkLst>
            <pc:docMk/>
            <pc:sldMk cId="3395674741" sldId="405"/>
            <ac:spMk id="10" creationId="{15FF8314-0F3A-424F-BA13-B4ADC0334384}"/>
          </ac:spMkLst>
        </pc:spChg>
        <pc:spChg chg="add mod">
          <ac:chgData name="Parth" userId="45dc22c4-ca0b-4be7-ab5a-3ef74f0a344d" providerId="ADAL" clId="{13950D14-A59A-47EE-B2CE-D5EE98081214}" dt="2020-09-07T01:43:01.925" v="6498" actId="1076"/>
          <ac:spMkLst>
            <pc:docMk/>
            <pc:sldMk cId="3395674741" sldId="405"/>
            <ac:spMk id="14" creationId="{E56D71F2-F778-4209-8E5E-3DAFC545442A}"/>
          </ac:spMkLst>
        </pc:spChg>
        <pc:spChg chg="add mod">
          <ac:chgData name="Parth" userId="45dc22c4-ca0b-4be7-ab5a-3ef74f0a344d" providerId="ADAL" clId="{13950D14-A59A-47EE-B2CE-D5EE98081214}" dt="2020-09-07T01:43:36.618" v="6517" actId="1076"/>
          <ac:spMkLst>
            <pc:docMk/>
            <pc:sldMk cId="3395674741" sldId="405"/>
            <ac:spMk id="15" creationId="{C31151CC-1E85-4066-BD4C-9E14D92762EB}"/>
          </ac:spMkLst>
        </pc:spChg>
        <pc:spChg chg="add mod">
          <ac:chgData name="Parth" userId="45dc22c4-ca0b-4be7-ab5a-3ef74f0a344d" providerId="ADAL" clId="{13950D14-A59A-47EE-B2CE-D5EE98081214}" dt="2020-09-07T01:43:36.618" v="6517" actId="1076"/>
          <ac:spMkLst>
            <pc:docMk/>
            <pc:sldMk cId="3395674741" sldId="405"/>
            <ac:spMk id="16" creationId="{3D1BF7CF-5B61-460F-BA2E-91E593E858F9}"/>
          </ac:spMkLst>
        </pc:spChg>
        <pc:spChg chg="add mod">
          <ac:chgData name="Parth" userId="45dc22c4-ca0b-4be7-ab5a-3ef74f0a344d" providerId="ADAL" clId="{13950D14-A59A-47EE-B2CE-D5EE98081214}" dt="2020-09-07T01:43:28.882" v="6516" actId="20577"/>
          <ac:spMkLst>
            <pc:docMk/>
            <pc:sldMk cId="3395674741" sldId="405"/>
            <ac:spMk id="17" creationId="{5C0EC366-00DD-4255-A4CB-B920F8DCBF55}"/>
          </ac:spMkLst>
        </pc:spChg>
        <pc:spChg chg="add mod">
          <ac:chgData name="Parth" userId="45dc22c4-ca0b-4be7-ab5a-3ef74f0a344d" providerId="ADAL" clId="{13950D14-A59A-47EE-B2CE-D5EE98081214}" dt="2020-09-07T01:43:26.642" v="6509" actId="1076"/>
          <ac:spMkLst>
            <pc:docMk/>
            <pc:sldMk cId="3395674741" sldId="405"/>
            <ac:spMk id="18" creationId="{F43B9DA3-7CD8-48B7-A473-E80C8C7EF8A6}"/>
          </ac:spMkLst>
        </pc:spChg>
        <pc:picChg chg="del">
          <ac:chgData name="Parth" userId="45dc22c4-ca0b-4be7-ab5a-3ef74f0a344d" providerId="ADAL" clId="{13950D14-A59A-47EE-B2CE-D5EE98081214}" dt="2020-09-07T01:41:23.451" v="6436" actId="478"/>
          <ac:picMkLst>
            <pc:docMk/>
            <pc:sldMk cId="3395674741" sldId="405"/>
            <ac:picMk id="5" creationId="{6C7B3623-D985-4048-8DE9-74A25BC42638}"/>
          </ac:picMkLst>
        </pc:picChg>
        <pc:cxnChg chg="add mod">
          <ac:chgData name="Parth" userId="45dc22c4-ca0b-4be7-ab5a-3ef74f0a344d" providerId="ADAL" clId="{13950D14-A59A-47EE-B2CE-D5EE98081214}" dt="2020-09-07T01:42:01.548" v="6469" actId="692"/>
          <ac:cxnSpMkLst>
            <pc:docMk/>
            <pc:sldMk cId="3395674741" sldId="405"/>
            <ac:cxnSpMk id="7" creationId="{489FA83C-FC1C-473F-BF13-157E4AD13B9D}"/>
          </ac:cxnSpMkLst>
        </pc:cxnChg>
        <pc:cxnChg chg="add del mod">
          <ac:chgData name="Parth" userId="45dc22c4-ca0b-4be7-ab5a-3ef74f0a344d" providerId="ADAL" clId="{13950D14-A59A-47EE-B2CE-D5EE98081214}" dt="2020-09-07T01:42:50.509" v="6493" actId="11529"/>
          <ac:cxnSpMkLst>
            <pc:docMk/>
            <pc:sldMk cId="3395674741" sldId="405"/>
            <ac:cxnSpMk id="12" creationId="{589F2A90-9386-48DF-8A60-F7A53E41A000}"/>
          </ac:cxnSpMkLst>
        </pc:cxnChg>
      </pc:sldChg>
      <pc:sldChg chg="modSp add modAnim">
        <pc:chgData name="Parth" userId="45dc22c4-ca0b-4be7-ab5a-3ef74f0a344d" providerId="ADAL" clId="{13950D14-A59A-47EE-B2CE-D5EE98081214}" dt="2020-09-07T01:49:29.177" v="7008" actId="20577"/>
        <pc:sldMkLst>
          <pc:docMk/>
          <pc:sldMk cId="2823704946" sldId="406"/>
        </pc:sldMkLst>
        <pc:spChg chg="mod">
          <ac:chgData name="Parth" userId="45dc22c4-ca0b-4be7-ab5a-3ef74f0a344d" providerId="ADAL" clId="{13950D14-A59A-47EE-B2CE-D5EE98081214}" dt="2020-09-07T01:49:29.177" v="7008" actId="20577"/>
          <ac:spMkLst>
            <pc:docMk/>
            <pc:sldMk cId="2823704946" sldId="406"/>
            <ac:spMk id="3" creationId="{91855E1B-AC8F-46F7-81BB-78BCC4CE6D41}"/>
          </ac:spMkLst>
        </pc:spChg>
      </pc:sldChg>
      <pc:sldChg chg="modSp add modAnim">
        <pc:chgData name="Parth" userId="45dc22c4-ca0b-4be7-ab5a-3ef74f0a344d" providerId="ADAL" clId="{13950D14-A59A-47EE-B2CE-D5EE98081214}" dt="2020-09-07T03:36:10.107" v="7403"/>
        <pc:sldMkLst>
          <pc:docMk/>
          <pc:sldMk cId="933511717" sldId="407"/>
        </pc:sldMkLst>
        <pc:spChg chg="mod">
          <ac:chgData name="Parth" userId="45dc22c4-ca0b-4be7-ab5a-3ef74f0a344d" providerId="ADAL" clId="{13950D14-A59A-47EE-B2CE-D5EE98081214}" dt="2020-09-07T03:35:57.164" v="7401" actId="1076"/>
          <ac:spMkLst>
            <pc:docMk/>
            <pc:sldMk cId="933511717" sldId="407"/>
            <ac:spMk id="3" creationId="{91855E1B-AC8F-46F7-81BB-78BCC4CE6D41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0" creationId="{15FF8314-0F3A-424F-BA13-B4ADC0334384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4" creationId="{E56D71F2-F778-4209-8E5E-3DAFC545442A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5" creationId="{C31151CC-1E85-4066-BD4C-9E14D92762EB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6" creationId="{3D1BF7CF-5B61-460F-BA2E-91E593E858F9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7" creationId="{5C0EC366-00DD-4255-A4CB-B920F8DCBF55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8" creationId="{F43B9DA3-7CD8-48B7-A473-E80C8C7EF8A6}"/>
          </ac:spMkLst>
        </pc:spChg>
        <pc:cxnChg chg="mod">
          <ac:chgData name="Parth" userId="45dc22c4-ca0b-4be7-ab5a-3ef74f0a344d" providerId="ADAL" clId="{13950D14-A59A-47EE-B2CE-D5EE98081214}" dt="2020-09-07T03:36:04.180" v="7402" actId="1076"/>
          <ac:cxnSpMkLst>
            <pc:docMk/>
            <pc:sldMk cId="933511717" sldId="407"/>
            <ac:cxnSpMk id="7" creationId="{489FA83C-FC1C-473F-BF13-157E4AD13B9D}"/>
          </ac:cxnSpMkLst>
        </pc:cxnChg>
      </pc:sldChg>
      <pc:sldChg chg="modSp add modAnim">
        <pc:chgData name="Parth" userId="45dc22c4-ca0b-4be7-ab5a-3ef74f0a344d" providerId="ADAL" clId="{13950D14-A59A-47EE-B2CE-D5EE98081214}" dt="2020-09-07T03:36:55.114" v="7431"/>
        <pc:sldMkLst>
          <pc:docMk/>
          <pc:sldMk cId="3367360192" sldId="408"/>
        </pc:sldMkLst>
        <pc:spChg chg="mod">
          <ac:chgData name="Parth" userId="45dc22c4-ca0b-4be7-ab5a-3ef74f0a344d" providerId="ADAL" clId="{13950D14-A59A-47EE-B2CE-D5EE98081214}" dt="2020-09-07T03:36:45.282" v="7429" actId="20577"/>
          <ac:spMkLst>
            <pc:docMk/>
            <pc:sldMk cId="3367360192" sldId="408"/>
            <ac:spMk id="3" creationId="{91855E1B-AC8F-46F7-81BB-78BCC4CE6D41}"/>
          </ac:spMkLst>
        </pc:spChg>
      </pc:sldChg>
      <pc:sldChg chg="addSp modSp add modAnim">
        <pc:chgData name="Parth" userId="45dc22c4-ca0b-4be7-ab5a-3ef74f0a344d" providerId="ADAL" clId="{13950D14-A59A-47EE-B2CE-D5EE98081214}" dt="2020-09-07T03:49:51.072" v="7622" actId="20577"/>
        <pc:sldMkLst>
          <pc:docMk/>
          <pc:sldMk cId="2636987420" sldId="409"/>
        </pc:sldMkLst>
        <pc:spChg chg="mod">
          <ac:chgData name="Parth" userId="45dc22c4-ca0b-4be7-ab5a-3ef74f0a344d" providerId="ADAL" clId="{13950D14-A59A-47EE-B2CE-D5EE98081214}" dt="2020-09-07T03:38:43.913" v="7455" actId="20577"/>
          <ac:spMkLst>
            <pc:docMk/>
            <pc:sldMk cId="2636987420" sldId="409"/>
            <ac:spMk id="2" creationId="{0759511E-1DE3-4EB5-B86C-F20D132214E3}"/>
          </ac:spMkLst>
        </pc:spChg>
        <pc:spChg chg="mod">
          <ac:chgData name="Parth" userId="45dc22c4-ca0b-4be7-ab5a-3ef74f0a344d" providerId="ADAL" clId="{13950D14-A59A-47EE-B2CE-D5EE98081214}" dt="2020-09-07T03:49:51.072" v="7622" actId="20577"/>
          <ac:spMkLst>
            <pc:docMk/>
            <pc:sldMk cId="2636987420" sldId="409"/>
            <ac:spMk id="3" creationId="{ED8F5C77-C295-475A-A2F8-3DF21B3D8780}"/>
          </ac:spMkLst>
        </pc:spChg>
        <pc:spChg chg="add mod">
          <ac:chgData name="Parth" userId="45dc22c4-ca0b-4be7-ab5a-3ef74f0a344d" providerId="ADAL" clId="{13950D14-A59A-47EE-B2CE-D5EE98081214}" dt="2020-09-07T03:48:40.331" v="7574" actId="1076"/>
          <ac:spMkLst>
            <pc:docMk/>
            <pc:sldMk cId="2636987420" sldId="409"/>
            <ac:spMk id="5" creationId="{B80DE514-8117-4DC1-8A08-2FE54C51A118}"/>
          </ac:spMkLst>
        </pc:spChg>
      </pc:sldChg>
      <pc:sldChg chg="modSp add">
        <pc:chgData name="Parth" userId="45dc22c4-ca0b-4be7-ab5a-3ef74f0a344d" providerId="ADAL" clId="{13950D14-A59A-47EE-B2CE-D5EE98081214}" dt="2020-09-07T03:51:49.781" v="7702" actId="20577"/>
        <pc:sldMkLst>
          <pc:docMk/>
          <pc:sldMk cId="899377538" sldId="410"/>
        </pc:sldMkLst>
        <pc:spChg chg="mod">
          <ac:chgData name="Parth" userId="45dc22c4-ca0b-4be7-ab5a-3ef74f0a344d" providerId="ADAL" clId="{13950D14-A59A-47EE-B2CE-D5EE98081214}" dt="2020-09-07T03:51:49.781" v="7702" actId="20577"/>
          <ac:spMkLst>
            <pc:docMk/>
            <pc:sldMk cId="899377538" sldId="410"/>
            <ac:spMk id="3" creationId="{ED8F5C77-C295-475A-A2F8-3DF21B3D8780}"/>
          </ac:spMkLst>
        </pc:spChg>
      </pc:sldChg>
      <pc:sldChg chg="addSp delSp modSp add modAnim">
        <pc:chgData name="Parth" userId="45dc22c4-ca0b-4be7-ab5a-3ef74f0a344d" providerId="ADAL" clId="{13950D14-A59A-47EE-B2CE-D5EE98081214}" dt="2020-09-07T04:02:27.881" v="7934"/>
        <pc:sldMkLst>
          <pc:docMk/>
          <pc:sldMk cId="1454838741" sldId="411"/>
        </pc:sldMkLst>
        <pc:spChg chg="mod">
          <ac:chgData name="Parth" userId="45dc22c4-ca0b-4be7-ab5a-3ef74f0a344d" providerId="ADAL" clId="{13950D14-A59A-47EE-B2CE-D5EE98081214}" dt="2020-09-07T03:53:36.010" v="7719" actId="20577"/>
          <ac:spMkLst>
            <pc:docMk/>
            <pc:sldMk cId="1454838741" sldId="411"/>
            <ac:spMk id="2" creationId="{0759511E-1DE3-4EB5-B86C-F20D132214E3}"/>
          </ac:spMkLst>
        </pc:spChg>
        <pc:spChg chg="mod">
          <ac:chgData name="Parth" userId="45dc22c4-ca0b-4be7-ab5a-3ef74f0a344d" providerId="ADAL" clId="{13950D14-A59A-47EE-B2CE-D5EE98081214}" dt="2020-09-07T04:01:57.263" v="7931" actId="1076"/>
          <ac:spMkLst>
            <pc:docMk/>
            <pc:sldMk cId="1454838741" sldId="411"/>
            <ac:spMk id="3" creationId="{ED8F5C77-C295-475A-A2F8-3DF21B3D8780}"/>
          </ac:spMkLst>
        </pc:spChg>
        <pc:spChg chg="del mod">
          <ac:chgData name="Parth" userId="45dc22c4-ca0b-4be7-ab5a-3ef74f0a344d" providerId="ADAL" clId="{13950D14-A59A-47EE-B2CE-D5EE98081214}" dt="2020-09-07T03:53:56.119" v="7721" actId="478"/>
          <ac:spMkLst>
            <pc:docMk/>
            <pc:sldMk cId="1454838741" sldId="411"/>
            <ac:spMk id="5" creationId="{B80DE514-8117-4DC1-8A08-2FE54C51A118}"/>
          </ac:spMkLst>
        </pc:spChg>
        <pc:picChg chg="add mod">
          <ac:chgData name="Parth" userId="45dc22c4-ca0b-4be7-ab5a-3ef74f0a344d" providerId="ADAL" clId="{13950D14-A59A-47EE-B2CE-D5EE98081214}" dt="2020-09-07T04:02:02.755" v="7932" actId="1076"/>
          <ac:picMkLst>
            <pc:docMk/>
            <pc:sldMk cId="1454838741" sldId="411"/>
            <ac:picMk id="6" creationId="{F08009CC-0228-460B-9587-56B18DA2DBF7}"/>
          </ac:picMkLst>
        </pc:picChg>
      </pc:sldChg>
      <pc:sldChg chg="modSp add modAnim">
        <pc:chgData name="Parth" userId="45dc22c4-ca0b-4be7-ab5a-3ef74f0a344d" providerId="ADAL" clId="{13950D14-A59A-47EE-B2CE-D5EE98081214}" dt="2020-09-07T04:26:30.028" v="7996"/>
        <pc:sldMkLst>
          <pc:docMk/>
          <pc:sldMk cId="3640030874" sldId="412"/>
        </pc:sldMkLst>
        <pc:spChg chg="mod">
          <ac:chgData name="Parth" userId="45dc22c4-ca0b-4be7-ab5a-3ef74f0a344d" providerId="ADAL" clId="{13950D14-A59A-47EE-B2CE-D5EE98081214}" dt="2020-09-07T04:26:13.492" v="7994" actId="20577"/>
          <ac:spMkLst>
            <pc:docMk/>
            <pc:sldMk cId="3640030874" sldId="412"/>
            <ac:spMk id="3" creationId="{ED8F5C77-C295-475A-A2F8-3DF21B3D8780}"/>
          </ac:spMkLst>
        </pc:spChg>
      </pc:sldChg>
      <pc:sldChg chg="modSp add modAnim">
        <pc:chgData name="Parth" userId="45dc22c4-ca0b-4be7-ab5a-3ef74f0a344d" providerId="ADAL" clId="{13950D14-A59A-47EE-B2CE-D5EE98081214}" dt="2020-09-07T04:27:40.570" v="8149" actId="20577"/>
        <pc:sldMkLst>
          <pc:docMk/>
          <pc:sldMk cId="608078502" sldId="413"/>
        </pc:sldMkLst>
        <pc:spChg chg="mod">
          <ac:chgData name="Parth" userId="45dc22c4-ca0b-4be7-ab5a-3ef74f0a344d" providerId="ADAL" clId="{13950D14-A59A-47EE-B2CE-D5EE98081214}" dt="2020-09-07T04:27:40.570" v="8149" actId="20577"/>
          <ac:spMkLst>
            <pc:docMk/>
            <pc:sldMk cId="608078502" sldId="413"/>
            <ac:spMk id="3" creationId="{ED8F5C77-C295-475A-A2F8-3DF21B3D8780}"/>
          </ac:spMkLst>
        </pc:spChg>
      </pc:sldChg>
      <pc:sldChg chg="addSp delSp modSp add">
        <pc:chgData name="Parth" userId="45dc22c4-ca0b-4be7-ab5a-3ef74f0a344d" providerId="ADAL" clId="{13950D14-A59A-47EE-B2CE-D5EE98081214}" dt="2020-09-07T04:28:54.379" v="8169" actId="167"/>
        <pc:sldMkLst>
          <pc:docMk/>
          <pc:sldMk cId="2355658395" sldId="414"/>
        </pc:sldMkLst>
        <pc:spChg chg="mod">
          <ac:chgData name="Parth" userId="45dc22c4-ca0b-4be7-ab5a-3ef74f0a344d" providerId="ADAL" clId="{13950D14-A59A-47EE-B2CE-D5EE98081214}" dt="2020-09-07T04:28:14.938" v="8158" actId="20577"/>
          <ac:spMkLst>
            <pc:docMk/>
            <pc:sldMk cId="2355658395" sldId="414"/>
            <ac:spMk id="3" creationId="{ED8F5C77-C295-475A-A2F8-3DF21B3D8780}"/>
          </ac:spMkLst>
        </pc:spChg>
        <pc:picChg chg="add mod">
          <ac:chgData name="Parth" userId="45dc22c4-ca0b-4be7-ab5a-3ef74f0a344d" providerId="ADAL" clId="{13950D14-A59A-47EE-B2CE-D5EE98081214}" dt="2020-09-07T04:28:27.384" v="8161" actId="1076"/>
          <ac:picMkLst>
            <pc:docMk/>
            <pc:sldMk cId="2355658395" sldId="414"/>
            <ac:picMk id="5" creationId="{744A9010-F9E1-4516-B3A4-F4C3C2A2072B}"/>
          </ac:picMkLst>
        </pc:picChg>
        <pc:picChg chg="del">
          <ac:chgData name="Parth" userId="45dc22c4-ca0b-4be7-ab5a-3ef74f0a344d" providerId="ADAL" clId="{13950D14-A59A-47EE-B2CE-D5EE98081214}" dt="2020-09-07T04:28:08.272" v="8152" actId="478"/>
          <ac:picMkLst>
            <pc:docMk/>
            <pc:sldMk cId="2355658395" sldId="414"/>
            <ac:picMk id="6" creationId="{F08009CC-0228-460B-9587-56B18DA2DBF7}"/>
          </ac:picMkLst>
        </pc:picChg>
        <pc:picChg chg="add mod ord">
          <ac:chgData name="Parth" userId="45dc22c4-ca0b-4be7-ab5a-3ef74f0a344d" providerId="ADAL" clId="{13950D14-A59A-47EE-B2CE-D5EE98081214}" dt="2020-09-07T04:28:54.379" v="8169" actId="167"/>
          <ac:picMkLst>
            <pc:docMk/>
            <pc:sldMk cId="2355658395" sldId="414"/>
            <ac:picMk id="7" creationId="{FD21341F-27C3-401A-BD8A-D73FF7AC363B}"/>
          </ac:picMkLst>
        </pc:picChg>
      </pc:sldChg>
      <pc:sldChg chg="delSp modSp add">
        <pc:chgData name="Parth" userId="45dc22c4-ca0b-4be7-ab5a-3ef74f0a344d" providerId="ADAL" clId="{13950D14-A59A-47EE-B2CE-D5EE98081214}" dt="2020-09-07T04:29:52.178" v="8197" actId="20577"/>
        <pc:sldMkLst>
          <pc:docMk/>
          <pc:sldMk cId="2872852022" sldId="415"/>
        </pc:sldMkLst>
        <pc:spChg chg="mod">
          <ac:chgData name="Parth" userId="45dc22c4-ca0b-4be7-ab5a-3ef74f0a344d" providerId="ADAL" clId="{13950D14-A59A-47EE-B2CE-D5EE98081214}" dt="2020-09-07T04:29:52.178" v="8197" actId="20577"/>
          <ac:spMkLst>
            <pc:docMk/>
            <pc:sldMk cId="2872852022" sldId="415"/>
            <ac:spMk id="3" creationId="{ED8F5C77-C295-475A-A2F8-3DF21B3D8780}"/>
          </ac:spMkLst>
        </pc:spChg>
        <pc:picChg chg="del">
          <ac:chgData name="Parth" userId="45dc22c4-ca0b-4be7-ab5a-3ef74f0a344d" providerId="ADAL" clId="{13950D14-A59A-47EE-B2CE-D5EE98081214}" dt="2020-09-07T04:29:07.674" v="8171" actId="478"/>
          <ac:picMkLst>
            <pc:docMk/>
            <pc:sldMk cId="2872852022" sldId="415"/>
            <ac:picMk id="5" creationId="{744A9010-F9E1-4516-B3A4-F4C3C2A2072B}"/>
          </ac:picMkLst>
        </pc:picChg>
        <pc:picChg chg="del">
          <ac:chgData name="Parth" userId="45dc22c4-ca0b-4be7-ab5a-3ef74f0a344d" providerId="ADAL" clId="{13950D14-A59A-47EE-B2CE-D5EE98081214}" dt="2020-09-07T04:29:08.432" v="8172" actId="478"/>
          <ac:picMkLst>
            <pc:docMk/>
            <pc:sldMk cId="2872852022" sldId="415"/>
            <ac:picMk id="7" creationId="{FD21341F-27C3-401A-BD8A-D73FF7AC363B}"/>
          </ac:picMkLst>
        </pc:picChg>
      </pc:sldChg>
    </pc:docChg>
  </pc:docChgLst>
  <pc:docChgLst>
    <pc:chgData name="Parth" userId="45dc22c4-ca0b-4be7-ab5a-3ef74f0a344d" providerId="ADAL" clId="{8485FD18-37B2-4F90-912F-C47EDC0F2638}"/>
    <pc:docChg chg="undo custSel mod addSld delSld modSld sldOrd">
      <pc:chgData name="Parth" userId="45dc22c4-ca0b-4be7-ab5a-3ef74f0a344d" providerId="ADAL" clId="{8485FD18-37B2-4F90-912F-C47EDC0F2638}" dt="2020-10-20T19:00:30.293" v="9073" actId="20577"/>
      <pc:docMkLst>
        <pc:docMk/>
      </pc:docMkLst>
      <pc:sldChg chg="modSp">
        <pc:chgData name="Parth" userId="45dc22c4-ca0b-4be7-ab5a-3ef74f0a344d" providerId="ADAL" clId="{8485FD18-37B2-4F90-912F-C47EDC0F2638}" dt="2020-10-04T15:38:05.475" v="16" actId="20577"/>
        <pc:sldMkLst>
          <pc:docMk/>
          <pc:sldMk cId="679882661" sldId="367"/>
        </pc:sldMkLst>
        <pc:spChg chg="mod">
          <ac:chgData name="Parth" userId="45dc22c4-ca0b-4be7-ab5a-3ef74f0a344d" providerId="ADAL" clId="{8485FD18-37B2-4F90-912F-C47EDC0F2638}" dt="2020-10-04T15:38:05.475" v="16" actId="20577"/>
          <ac:spMkLst>
            <pc:docMk/>
            <pc:sldMk cId="679882661" sldId="367"/>
            <ac:spMk id="5" creationId="{00000000-0000-0000-0000-000000000000}"/>
          </ac:spMkLst>
        </pc:spChg>
      </pc:sldChg>
      <pc:sldChg chg="modSp">
        <pc:chgData name="Parth" userId="45dc22c4-ca0b-4be7-ab5a-3ef74f0a344d" providerId="ADAL" clId="{8485FD18-37B2-4F90-912F-C47EDC0F2638}" dt="2020-10-04T15:53:31.793" v="251" actId="20577"/>
        <pc:sldMkLst>
          <pc:docMk/>
          <pc:sldMk cId="2537120426" sldId="369"/>
        </pc:sldMkLst>
        <pc:spChg chg="mod">
          <ac:chgData name="Parth" userId="45dc22c4-ca0b-4be7-ab5a-3ef74f0a344d" providerId="ADAL" clId="{8485FD18-37B2-4F90-912F-C47EDC0F2638}" dt="2020-10-04T15:42:15.929" v="95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" userId="45dc22c4-ca0b-4be7-ab5a-3ef74f0a344d" providerId="ADAL" clId="{8485FD18-37B2-4F90-912F-C47EDC0F2638}" dt="2020-10-04T15:53:31.793" v="251" actId="20577"/>
          <ac:spMkLst>
            <pc:docMk/>
            <pc:sldMk cId="2537120426" sldId="369"/>
            <ac:spMk id="3" creationId="{749F716E-8415-4E35-B52C-7FFC9D757050}"/>
          </ac:spMkLst>
        </pc:spChg>
      </pc:sldChg>
      <pc:sldChg chg="del">
        <pc:chgData name="Parth" userId="45dc22c4-ca0b-4be7-ab5a-3ef74f0a344d" providerId="ADAL" clId="{8485FD18-37B2-4F90-912F-C47EDC0F2638}" dt="2020-10-04T15:38:13.067" v="17" actId="2696"/>
        <pc:sldMkLst>
          <pc:docMk/>
          <pc:sldMk cId="72924638" sldId="370"/>
        </pc:sldMkLst>
      </pc:sldChg>
      <pc:sldChg chg="addSp delSp modSp add">
        <pc:chgData name="Parth" userId="45dc22c4-ca0b-4be7-ab5a-3ef74f0a344d" providerId="ADAL" clId="{8485FD18-37B2-4F90-912F-C47EDC0F2638}" dt="2020-10-04T15:57:54.080" v="590" actId="1076"/>
        <pc:sldMkLst>
          <pc:docMk/>
          <pc:sldMk cId="3001841847" sldId="370"/>
        </pc:sldMkLst>
        <pc:spChg chg="mod">
          <ac:chgData name="Parth" userId="45dc22c4-ca0b-4be7-ab5a-3ef74f0a344d" providerId="ADAL" clId="{8485FD18-37B2-4F90-912F-C47EDC0F2638}" dt="2020-10-04T15:54:25.977" v="328" actId="20577"/>
          <ac:spMkLst>
            <pc:docMk/>
            <pc:sldMk cId="3001841847" sldId="370"/>
            <ac:spMk id="3" creationId="{749F716E-8415-4E35-B52C-7FFC9D757050}"/>
          </ac:spMkLst>
        </pc:spChg>
        <pc:spChg chg="add mod">
          <ac:chgData name="Parth" userId="45dc22c4-ca0b-4be7-ab5a-3ef74f0a344d" providerId="ADAL" clId="{8485FD18-37B2-4F90-912F-C47EDC0F2638}" dt="2020-10-04T15:57:54.080" v="590" actId="1076"/>
          <ac:spMkLst>
            <pc:docMk/>
            <pc:sldMk cId="3001841847" sldId="370"/>
            <ac:spMk id="7" creationId="{1977A7AC-0CA9-4631-9238-0FA725C193FF}"/>
          </ac:spMkLst>
        </pc:spChg>
        <pc:spChg chg="add mod">
          <ac:chgData name="Parth" userId="45dc22c4-ca0b-4be7-ab5a-3ef74f0a344d" providerId="ADAL" clId="{8485FD18-37B2-4F90-912F-C47EDC0F2638}" dt="2020-10-04T15:57:54.080" v="590" actId="1076"/>
          <ac:spMkLst>
            <pc:docMk/>
            <pc:sldMk cId="3001841847" sldId="370"/>
            <ac:spMk id="8" creationId="{9B45E8C0-B29B-4CA9-9150-448E6F9CA825}"/>
          </ac:spMkLst>
        </pc:spChg>
        <pc:spChg chg="add del mod">
          <ac:chgData name="Parth" userId="45dc22c4-ca0b-4be7-ab5a-3ef74f0a344d" providerId="ADAL" clId="{8485FD18-37B2-4F90-912F-C47EDC0F2638}" dt="2020-10-04T15:55:32.146" v="369" actId="478"/>
          <ac:spMkLst>
            <pc:docMk/>
            <pc:sldMk cId="3001841847" sldId="370"/>
            <ac:spMk id="9" creationId="{67508671-C60B-4F13-9218-C644371EF835}"/>
          </ac:spMkLst>
        </pc:spChg>
        <pc:spChg chg="add mod">
          <ac:chgData name="Parth" userId="45dc22c4-ca0b-4be7-ab5a-3ef74f0a344d" providerId="ADAL" clId="{8485FD18-37B2-4F90-912F-C47EDC0F2638}" dt="2020-10-04T15:57:54.080" v="590" actId="1076"/>
          <ac:spMkLst>
            <pc:docMk/>
            <pc:sldMk cId="3001841847" sldId="370"/>
            <ac:spMk id="10" creationId="{30A4D486-B65C-4588-8AEE-A41E2D7EEF69}"/>
          </ac:spMkLst>
        </pc:spChg>
        <pc:picChg chg="add mod">
          <ac:chgData name="Parth" userId="45dc22c4-ca0b-4be7-ab5a-3ef74f0a344d" providerId="ADAL" clId="{8485FD18-37B2-4F90-912F-C47EDC0F2638}" dt="2020-10-04T15:57:54.080" v="590" actId="1076"/>
          <ac:picMkLst>
            <pc:docMk/>
            <pc:sldMk cId="3001841847" sldId="370"/>
            <ac:picMk id="5" creationId="{EDCBCB23-9969-44A2-B3F8-A117BE37B1E8}"/>
          </ac:picMkLst>
        </pc:picChg>
        <pc:picChg chg="add mod">
          <ac:chgData name="Parth" userId="45dc22c4-ca0b-4be7-ab5a-3ef74f0a344d" providerId="ADAL" clId="{8485FD18-37B2-4F90-912F-C47EDC0F2638}" dt="2020-10-04T15:57:54.080" v="590" actId="1076"/>
          <ac:picMkLst>
            <pc:docMk/>
            <pc:sldMk cId="3001841847" sldId="370"/>
            <ac:picMk id="6" creationId="{7A9C1F81-E0E9-4D88-925F-29CEA31467E8}"/>
          </ac:picMkLst>
        </pc:picChg>
      </pc:sldChg>
      <pc:sldChg chg="del">
        <pc:chgData name="Parth" userId="45dc22c4-ca0b-4be7-ab5a-3ef74f0a344d" providerId="ADAL" clId="{8485FD18-37B2-4F90-912F-C47EDC0F2638}" dt="2020-10-04T15:38:13.118" v="19" actId="2696"/>
        <pc:sldMkLst>
          <pc:docMk/>
          <pc:sldMk cId="2266075445" sldId="371"/>
        </pc:sldMkLst>
      </pc:sldChg>
      <pc:sldChg chg="modSp add modNotesTx">
        <pc:chgData name="Parth" userId="45dc22c4-ca0b-4be7-ab5a-3ef74f0a344d" providerId="ADAL" clId="{8485FD18-37B2-4F90-912F-C47EDC0F2638}" dt="2020-10-04T15:58:03.393" v="591" actId="1076"/>
        <pc:sldMkLst>
          <pc:docMk/>
          <pc:sldMk cId="4181921245" sldId="371"/>
        </pc:sldMkLst>
        <pc:spChg chg="mod">
          <ac:chgData name="Parth" userId="45dc22c4-ca0b-4be7-ab5a-3ef74f0a344d" providerId="ADAL" clId="{8485FD18-37B2-4F90-912F-C47EDC0F2638}" dt="2020-10-04T15:57:00.924" v="502" actId="20577"/>
          <ac:spMkLst>
            <pc:docMk/>
            <pc:sldMk cId="4181921245" sldId="371"/>
            <ac:spMk id="3" creationId="{749F716E-8415-4E35-B52C-7FFC9D757050}"/>
          </ac:spMkLst>
        </pc:spChg>
        <pc:spChg chg="mod">
          <ac:chgData name="Parth" userId="45dc22c4-ca0b-4be7-ab5a-3ef74f0a344d" providerId="ADAL" clId="{8485FD18-37B2-4F90-912F-C47EDC0F2638}" dt="2020-10-04T15:58:03.393" v="591" actId="1076"/>
          <ac:spMkLst>
            <pc:docMk/>
            <pc:sldMk cId="4181921245" sldId="371"/>
            <ac:spMk id="7" creationId="{1977A7AC-0CA9-4631-9238-0FA725C193FF}"/>
          </ac:spMkLst>
        </pc:spChg>
        <pc:spChg chg="mod">
          <ac:chgData name="Parth" userId="45dc22c4-ca0b-4be7-ab5a-3ef74f0a344d" providerId="ADAL" clId="{8485FD18-37B2-4F90-912F-C47EDC0F2638}" dt="2020-10-04T15:58:03.393" v="591" actId="1076"/>
          <ac:spMkLst>
            <pc:docMk/>
            <pc:sldMk cId="4181921245" sldId="371"/>
            <ac:spMk id="8" creationId="{9B45E8C0-B29B-4CA9-9150-448E6F9CA825}"/>
          </ac:spMkLst>
        </pc:spChg>
        <pc:spChg chg="mod">
          <ac:chgData name="Parth" userId="45dc22c4-ca0b-4be7-ab5a-3ef74f0a344d" providerId="ADAL" clId="{8485FD18-37B2-4F90-912F-C47EDC0F2638}" dt="2020-10-04T15:58:03.393" v="591" actId="1076"/>
          <ac:spMkLst>
            <pc:docMk/>
            <pc:sldMk cId="4181921245" sldId="371"/>
            <ac:spMk id="10" creationId="{30A4D486-B65C-4588-8AEE-A41E2D7EEF69}"/>
          </ac:spMkLst>
        </pc:spChg>
        <pc:picChg chg="mod ord">
          <ac:chgData name="Parth" userId="45dc22c4-ca0b-4be7-ab5a-3ef74f0a344d" providerId="ADAL" clId="{8485FD18-37B2-4F90-912F-C47EDC0F2638}" dt="2020-10-04T15:58:03.393" v="591" actId="1076"/>
          <ac:picMkLst>
            <pc:docMk/>
            <pc:sldMk cId="4181921245" sldId="371"/>
            <ac:picMk id="5" creationId="{EDCBCB23-9969-44A2-B3F8-A117BE37B1E8}"/>
          </ac:picMkLst>
        </pc:picChg>
        <pc:picChg chg="mod ord">
          <ac:chgData name="Parth" userId="45dc22c4-ca0b-4be7-ab5a-3ef74f0a344d" providerId="ADAL" clId="{8485FD18-37B2-4F90-912F-C47EDC0F2638}" dt="2020-10-04T15:58:03.393" v="591" actId="1076"/>
          <ac:picMkLst>
            <pc:docMk/>
            <pc:sldMk cId="4181921245" sldId="371"/>
            <ac:picMk id="6" creationId="{7A9C1F81-E0E9-4D88-925F-29CEA31467E8}"/>
          </ac:picMkLst>
        </pc:picChg>
      </pc:sldChg>
      <pc:sldChg chg="del">
        <pc:chgData name="Parth" userId="45dc22c4-ca0b-4be7-ab5a-3ef74f0a344d" providerId="ADAL" clId="{8485FD18-37B2-4F90-912F-C47EDC0F2638}" dt="2020-10-04T15:38:13.215" v="20" actId="2696"/>
        <pc:sldMkLst>
          <pc:docMk/>
          <pc:sldMk cId="1923891490" sldId="372"/>
        </pc:sldMkLst>
      </pc:sldChg>
      <pc:sldChg chg="modSp add">
        <pc:chgData name="Parth" userId="45dc22c4-ca0b-4be7-ab5a-3ef74f0a344d" providerId="ADAL" clId="{8485FD18-37B2-4F90-912F-C47EDC0F2638}" dt="2020-10-04T15:58:46.806" v="731" actId="255"/>
        <pc:sldMkLst>
          <pc:docMk/>
          <pc:sldMk cId="3968795080" sldId="372"/>
        </pc:sldMkLst>
        <pc:spChg chg="mod">
          <ac:chgData name="Parth" userId="45dc22c4-ca0b-4be7-ab5a-3ef74f0a344d" providerId="ADAL" clId="{8485FD18-37B2-4F90-912F-C47EDC0F2638}" dt="2020-10-04T15:57:35.177" v="589" actId="20577"/>
          <ac:spMkLst>
            <pc:docMk/>
            <pc:sldMk cId="3968795080" sldId="372"/>
            <ac:spMk id="2" creationId="{483E4C22-C0DD-4934-9762-4A4E03865531}"/>
          </ac:spMkLst>
        </pc:spChg>
        <pc:spChg chg="mod">
          <ac:chgData name="Parth" userId="45dc22c4-ca0b-4be7-ab5a-3ef74f0a344d" providerId="ADAL" clId="{8485FD18-37B2-4F90-912F-C47EDC0F2638}" dt="2020-10-04T15:58:46.806" v="731" actId="255"/>
          <ac:spMkLst>
            <pc:docMk/>
            <pc:sldMk cId="3968795080" sldId="372"/>
            <ac:spMk id="3" creationId="{749F716E-8415-4E35-B52C-7FFC9D757050}"/>
          </ac:spMkLst>
        </pc:spChg>
        <pc:spChg chg="mod">
          <ac:chgData name="Parth" userId="45dc22c4-ca0b-4be7-ab5a-3ef74f0a344d" providerId="ADAL" clId="{8485FD18-37B2-4F90-912F-C47EDC0F2638}" dt="2020-10-04T15:58:10.536" v="592" actId="1076"/>
          <ac:spMkLst>
            <pc:docMk/>
            <pc:sldMk cId="3968795080" sldId="372"/>
            <ac:spMk id="7" creationId="{1977A7AC-0CA9-4631-9238-0FA725C193FF}"/>
          </ac:spMkLst>
        </pc:spChg>
        <pc:spChg chg="mod">
          <ac:chgData name="Parth" userId="45dc22c4-ca0b-4be7-ab5a-3ef74f0a344d" providerId="ADAL" clId="{8485FD18-37B2-4F90-912F-C47EDC0F2638}" dt="2020-10-04T15:58:10.536" v="592" actId="1076"/>
          <ac:spMkLst>
            <pc:docMk/>
            <pc:sldMk cId="3968795080" sldId="372"/>
            <ac:spMk id="8" creationId="{9B45E8C0-B29B-4CA9-9150-448E6F9CA825}"/>
          </ac:spMkLst>
        </pc:spChg>
        <pc:spChg chg="mod">
          <ac:chgData name="Parth" userId="45dc22c4-ca0b-4be7-ab5a-3ef74f0a344d" providerId="ADAL" clId="{8485FD18-37B2-4F90-912F-C47EDC0F2638}" dt="2020-10-04T15:58:10.536" v="592" actId="1076"/>
          <ac:spMkLst>
            <pc:docMk/>
            <pc:sldMk cId="3968795080" sldId="372"/>
            <ac:spMk id="10" creationId="{30A4D486-B65C-4588-8AEE-A41E2D7EEF69}"/>
          </ac:spMkLst>
        </pc:spChg>
        <pc:picChg chg="mod">
          <ac:chgData name="Parth" userId="45dc22c4-ca0b-4be7-ab5a-3ef74f0a344d" providerId="ADAL" clId="{8485FD18-37B2-4F90-912F-C47EDC0F2638}" dt="2020-10-04T15:58:10.536" v="592" actId="1076"/>
          <ac:picMkLst>
            <pc:docMk/>
            <pc:sldMk cId="3968795080" sldId="372"/>
            <ac:picMk id="5" creationId="{EDCBCB23-9969-44A2-B3F8-A117BE37B1E8}"/>
          </ac:picMkLst>
        </pc:picChg>
        <pc:picChg chg="mod">
          <ac:chgData name="Parth" userId="45dc22c4-ca0b-4be7-ab5a-3ef74f0a344d" providerId="ADAL" clId="{8485FD18-37B2-4F90-912F-C47EDC0F2638}" dt="2020-10-04T15:58:10.536" v="592" actId="1076"/>
          <ac:picMkLst>
            <pc:docMk/>
            <pc:sldMk cId="3968795080" sldId="372"/>
            <ac:picMk id="6" creationId="{7A9C1F81-E0E9-4D88-925F-29CEA31467E8}"/>
          </ac:picMkLst>
        </pc:picChg>
      </pc:sldChg>
      <pc:sldChg chg="del">
        <pc:chgData name="Parth" userId="45dc22c4-ca0b-4be7-ab5a-3ef74f0a344d" providerId="ADAL" clId="{8485FD18-37B2-4F90-912F-C47EDC0F2638}" dt="2020-10-04T15:38:13.340" v="21" actId="2696"/>
        <pc:sldMkLst>
          <pc:docMk/>
          <pc:sldMk cId="1352607704" sldId="373"/>
        </pc:sldMkLst>
      </pc:sldChg>
      <pc:sldChg chg="modSp add modNotesTx">
        <pc:chgData name="Parth" userId="45dc22c4-ca0b-4be7-ab5a-3ef74f0a344d" providerId="ADAL" clId="{8485FD18-37B2-4F90-912F-C47EDC0F2638}" dt="2020-10-04T15:59:43.892" v="905" actId="20577"/>
        <pc:sldMkLst>
          <pc:docMk/>
          <pc:sldMk cId="2850389485" sldId="373"/>
        </pc:sldMkLst>
        <pc:spChg chg="mod">
          <ac:chgData name="Parth" userId="45dc22c4-ca0b-4be7-ab5a-3ef74f0a344d" providerId="ADAL" clId="{8485FD18-37B2-4F90-912F-C47EDC0F2638}" dt="2020-10-04T15:59:06.192" v="813" actId="20577"/>
          <ac:spMkLst>
            <pc:docMk/>
            <pc:sldMk cId="2850389485" sldId="373"/>
            <ac:spMk id="3" creationId="{749F716E-8415-4E35-B52C-7FFC9D757050}"/>
          </ac:spMkLst>
        </pc:spChg>
      </pc:sldChg>
      <pc:sldChg chg="del">
        <pc:chgData name="Parth" userId="45dc22c4-ca0b-4be7-ab5a-3ef74f0a344d" providerId="ADAL" clId="{8485FD18-37B2-4F90-912F-C47EDC0F2638}" dt="2020-10-04T15:38:13.452" v="22" actId="2696"/>
        <pc:sldMkLst>
          <pc:docMk/>
          <pc:sldMk cId="2998535617" sldId="374"/>
        </pc:sldMkLst>
      </pc:sldChg>
      <pc:sldChg chg="modSp add">
        <pc:chgData name="Parth" userId="45dc22c4-ca0b-4be7-ab5a-3ef74f0a344d" providerId="ADAL" clId="{8485FD18-37B2-4F90-912F-C47EDC0F2638}" dt="2020-10-04T16:09:27.773" v="1373" actId="1076"/>
        <pc:sldMkLst>
          <pc:docMk/>
          <pc:sldMk cId="3946783667" sldId="374"/>
        </pc:sldMkLst>
        <pc:spChg chg="mod">
          <ac:chgData name="Parth" userId="45dc22c4-ca0b-4be7-ab5a-3ef74f0a344d" providerId="ADAL" clId="{8485FD18-37B2-4F90-912F-C47EDC0F2638}" dt="2020-10-04T16:00:07.886" v="936" actId="20577"/>
          <ac:spMkLst>
            <pc:docMk/>
            <pc:sldMk cId="3946783667" sldId="374"/>
            <ac:spMk id="2" creationId="{A8A56F67-1981-4008-AF6C-FED55ECE1CFF}"/>
          </ac:spMkLst>
        </pc:spChg>
        <pc:spChg chg="mod">
          <ac:chgData name="Parth" userId="45dc22c4-ca0b-4be7-ab5a-3ef74f0a344d" providerId="ADAL" clId="{8485FD18-37B2-4F90-912F-C47EDC0F2638}" dt="2020-10-04T16:09:27.773" v="1373" actId="1076"/>
          <ac:spMkLst>
            <pc:docMk/>
            <pc:sldMk cId="3946783667" sldId="374"/>
            <ac:spMk id="3" creationId="{85E89B55-9B19-4575-BE00-5DF5E2D5FFAD}"/>
          </ac:spMkLst>
        </pc:spChg>
      </pc:sldChg>
      <pc:sldChg chg="del">
        <pc:chgData name="Parth" userId="45dc22c4-ca0b-4be7-ab5a-3ef74f0a344d" providerId="ADAL" clId="{8485FD18-37B2-4F90-912F-C47EDC0F2638}" dt="2020-10-04T15:38:13.488" v="23" actId="2696"/>
        <pc:sldMkLst>
          <pc:docMk/>
          <pc:sldMk cId="58657797" sldId="375"/>
        </pc:sldMkLst>
      </pc:sldChg>
      <pc:sldChg chg="addSp delSp modSp add">
        <pc:chgData name="Parth" userId="45dc22c4-ca0b-4be7-ab5a-3ef74f0a344d" providerId="ADAL" clId="{8485FD18-37B2-4F90-912F-C47EDC0F2638}" dt="2020-10-04T16:31:17.169" v="1395" actId="2085"/>
        <pc:sldMkLst>
          <pc:docMk/>
          <pc:sldMk cId="4220066682" sldId="375"/>
        </pc:sldMkLst>
        <pc:spChg chg="mod">
          <ac:chgData name="Parth" userId="45dc22c4-ca0b-4be7-ab5a-3ef74f0a344d" providerId="ADAL" clId="{8485FD18-37B2-4F90-912F-C47EDC0F2638}" dt="2020-10-04T16:29:24.457" v="1375"/>
          <ac:spMkLst>
            <pc:docMk/>
            <pc:sldMk cId="4220066682" sldId="375"/>
            <ac:spMk id="2" creationId="{81D2D2B7-FFE7-4829-89F1-43A22F470B87}"/>
          </ac:spMkLst>
        </pc:spChg>
        <pc:spChg chg="del">
          <ac:chgData name="Parth" userId="45dc22c4-ca0b-4be7-ab5a-3ef74f0a344d" providerId="ADAL" clId="{8485FD18-37B2-4F90-912F-C47EDC0F2638}" dt="2020-10-04T16:29:53.318" v="1377" actId="478"/>
          <ac:spMkLst>
            <pc:docMk/>
            <pc:sldMk cId="4220066682" sldId="375"/>
            <ac:spMk id="3" creationId="{27DE0786-8DBB-45ED-A08F-7866BCD70E54}"/>
          </ac:spMkLst>
        </pc:spChg>
        <pc:spChg chg="add mod">
          <ac:chgData name="Parth" userId="45dc22c4-ca0b-4be7-ab5a-3ef74f0a344d" providerId="ADAL" clId="{8485FD18-37B2-4F90-912F-C47EDC0F2638}" dt="2020-10-04T16:30:36.751" v="1387" actId="1076"/>
          <ac:spMkLst>
            <pc:docMk/>
            <pc:sldMk cId="4220066682" sldId="375"/>
            <ac:spMk id="6" creationId="{4C8889AA-F69B-4779-BE73-277FFE5FF6A8}"/>
          </ac:spMkLst>
        </pc:spChg>
        <pc:spChg chg="add mod">
          <ac:chgData name="Parth" userId="45dc22c4-ca0b-4be7-ab5a-3ef74f0a344d" providerId="ADAL" clId="{8485FD18-37B2-4F90-912F-C47EDC0F2638}" dt="2020-10-04T16:31:17.169" v="1395" actId="2085"/>
          <ac:spMkLst>
            <pc:docMk/>
            <pc:sldMk cId="4220066682" sldId="375"/>
            <ac:spMk id="8" creationId="{7BEFB0DF-FF2B-4248-B8F5-02DE7BEC038C}"/>
          </ac:spMkLst>
        </pc:spChg>
        <pc:picChg chg="add mod">
          <ac:chgData name="Parth" userId="45dc22c4-ca0b-4be7-ab5a-3ef74f0a344d" providerId="ADAL" clId="{8485FD18-37B2-4F90-912F-C47EDC0F2638}" dt="2020-10-04T16:30:23.101" v="1382" actId="1076"/>
          <ac:picMkLst>
            <pc:docMk/>
            <pc:sldMk cId="4220066682" sldId="375"/>
            <ac:picMk id="5" creationId="{95530804-D89E-4178-BC30-A911BF6C32B8}"/>
          </ac:picMkLst>
        </pc:picChg>
        <pc:picChg chg="add mod ord">
          <ac:chgData name="Parth" userId="45dc22c4-ca0b-4be7-ab5a-3ef74f0a344d" providerId="ADAL" clId="{8485FD18-37B2-4F90-912F-C47EDC0F2638}" dt="2020-10-04T16:30:45.914" v="1392" actId="14100"/>
          <ac:picMkLst>
            <pc:docMk/>
            <pc:sldMk cId="4220066682" sldId="375"/>
            <ac:picMk id="7" creationId="{B2DA72E0-3666-4CE7-A5B9-FD6C0800722B}"/>
          </ac:picMkLst>
        </pc:picChg>
      </pc:sldChg>
      <pc:sldChg chg="del">
        <pc:chgData name="Parth" userId="45dc22c4-ca0b-4be7-ab5a-3ef74f0a344d" providerId="ADAL" clId="{8485FD18-37B2-4F90-912F-C47EDC0F2638}" dt="2020-10-04T15:38:13.569" v="24" actId="2696"/>
        <pc:sldMkLst>
          <pc:docMk/>
          <pc:sldMk cId="295832951" sldId="376"/>
        </pc:sldMkLst>
      </pc:sldChg>
      <pc:sldChg chg="modSp add">
        <pc:chgData name="Parth" userId="45dc22c4-ca0b-4be7-ab5a-3ef74f0a344d" providerId="ADAL" clId="{8485FD18-37B2-4F90-912F-C47EDC0F2638}" dt="2020-10-04T16:31:41.624" v="1397" actId="14100"/>
        <pc:sldMkLst>
          <pc:docMk/>
          <pc:sldMk cId="1553969793" sldId="376"/>
        </pc:sldMkLst>
        <pc:spChg chg="mod">
          <ac:chgData name="Parth" userId="45dc22c4-ca0b-4be7-ab5a-3ef74f0a344d" providerId="ADAL" clId="{8485FD18-37B2-4F90-912F-C47EDC0F2638}" dt="2020-10-04T16:31:41.624" v="1397" actId="14100"/>
          <ac:spMkLst>
            <pc:docMk/>
            <pc:sldMk cId="1553969793" sldId="376"/>
            <ac:spMk id="8" creationId="{7BEFB0DF-FF2B-4248-B8F5-02DE7BEC038C}"/>
          </ac:spMkLst>
        </pc:spChg>
      </pc:sldChg>
      <pc:sldChg chg="modSp add">
        <pc:chgData name="Parth" userId="45dc22c4-ca0b-4be7-ab5a-3ef74f0a344d" providerId="ADAL" clId="{8485FD18-37B2-4F90-912F-C47EDC0F2638}" dt="2020-10-04T16:31:48.279" v="1399" actId="14100"/>
        <pc:sldMkLst>
          <pc:docMk/>
          <pc:sldMk cId="2570985276" sldId="377"/>
        </pc:sldMkLst>
        <pc:spChg chg="mod">
          <ac:chgData name="Parth" userId="45dc22c4-ca0b-4be7-ab5a-3ef74f0a344d" providerId="ADAL" clId="{8485FD18-37B2-4F90-912F-C47EDC0F2638}" dt="2020-10-04T16:31:48.279" v="1399" actId="14100"/>
          <ac:spMkLst>
            <pc:docMk/>
            <pc:sldMk cId="2570985276" sldId="377"/>
            <ac:spMk id="8" creationId="{7BEFB0DF-FF2B-4248-B8F5-02DE7BEC038C}"/>
          </ac:spMkLst>
        </pc:spChg>
      </pc:sldChg>
      <pc:sldChg chg="del">
        <pc:chgData name="Parth" userId="45dc22c4-ca0b-4be7-ab5a-3ef74f0a344d" providerId="ADAL" clId="{8485FD18-37B2-4F90-912F-C47EDC0F2638}" dt="2020-10-04T15:38:13.684" v="25" actId="2696"/>
        <pc:sldMkLst>
          <pc:docMk/>
          <pc:sldMk cId="3123018811" sldId="377"/>
        </pc:sldMkLst>
      </pc:sldChg>
      <pc:sldChg chg="del">
        <pc:chgData name="Parth" userId="45dc22c4-ca0b-4be7-ab5a-3ef74f0a344d" providerId="ADAL" clId="{8485FD18-37B2-4F90-912F-C47EDC0F2638}" dt="2020-10-04T15:38:13.799" v="26" actId="2696"/>
        <pc:sldMkLst>
          <pc:docMk/>
          <pc:sldMk cId="1259699092" sldId="378"/>
        </pc:sldMkLst>
      </pc:sldChg>
      <pc:sldChg chg="modSp add">
        <pc:chgData name="Parth" userId="45dc22c4-ca0b-4be7-ab5a-3ef74f0a344d" providerId="ADAL" clId="{8485FD18-37B2-4F90-912F-C47EDC0F2638}" dt="2020-10-04T16:32:01.098" v="1402" actId="14100"/>
        <pc:sldMkLst>
          <pc:docMk/>
          <pc:sldMk cId="3341558044" sldId="378"/>
        </pc:sldMkLst>
        <pc:spChg chg="mod">
          <ac:chgData name="Parth" userId="45dc22c4-ca0b-4be7-ab5a-3ef74f0a344d" providerId="ADAL" clId="{8485FD18-37B2-4F90-912F-C47EDC0F2638}" dt="2020-10-04T16:32:01.098" v="1402" actId="14100"/>
          <ac:spMkLst>
            <pc:docMk/>
            <pc:sldMk cId="3341558044" sldId="378"/>
            <ac:spMk id="8" creationId="{7BEFB0DF-FF2B-4248-B8F5-02DE7BEC038C}"/>
          </ac:spMkLst>
        </pc:spChg>
      </pc:sldChg>
      <pc:sldChg chg="modSp add">
        <pc:chgData name="Parth" userId="45dc22c4-ca0b-4be7-ab5a-3ef74f0a344d" providerId="ADAL" clId="{8485FD18-37B2-4F90-912F-C47EDC0F2638}" dt="2020-10-04T16:32:07.239" v="1404" actId="14100"/>
        <pc:sldMkLst>
          <pc:docMk/>
          <pc:sldMk cId="1080943934" sldId="379"/>
        </pc:sldMkLst>
        <pc:spChg chg="mod">
          <ac:chgData name="Parth" userId="45dc22c4-ca0b-4be7-ab5a-3ef74f0a344d" providerId="ADAL" clId="{8485FD18-37B2-4F90-912F-C47EDC0F2638}" dt="2020-10-04T16:32:07.239" v="1404" actId="14100"/>
          <ac:spMkLst>
            <pc:docMk/>
            <pc:sldMk cId="1080943934" sldId="379"/>
            <ac:spMk id="8" creationId="{7BEFB0DF-FF2B-4248-B8F5-02DE7BEC038C}"/>
          </ac:spMkLst>
        </pc:spChg>
      </pc:sldChg>
      <pc:sldChg chg="del">
        <pc:chgData name="Parth" userId="45dc22c4-ca0b-4be7-ab5a-3ef74f0a344d" providerId="ADAL" clId="{8485FD18-37B2-4F90-912F-C47EDC0F2638}" dt="2020-10-04T15:38:13.093" v="18" actId="2696"/>
        <pc:sldMkLst>
          <pc:docMk/>
          <pc:sldMk cId="2329080308" sldId="379"/>
        </pc:sldMkLst>
      </pc:sldChg>
      <pc:sldChg chg="del">
        <pc:chgData name="Parth" userId="45dc22c4-ca0b-4be7-ab5a-3ef74f0a344d" providerId="ADAL" clId="{8485FD18-37B2-4F90-912F-C47EDC0F2638}" dt="2020-10-04T15:38:13.948" v="28" actId="2696"/>
        <pc:sldMkLst>
          <pc:docMk/>
          <pc:sldMk cId="583474728" sldId="380"/>
        </pc:sldMkLst>
      </pc:sldChg>
      <pc:sldChg chg="modSp add">
        <pc:chgData name="Parth" userId="45dc22c4-ca0b-4be7-ab5a-3ef74f0a344d" providerId="ADAL" clId="{8485FD18-37B2-4F90-912F-C47EDC0F2638}" dt="2020-10-04T16:43:42.831" v="1406" actId="14100"/>
        <pc:sldMkLst>
          <pc:docMk/>
          <pc:sldMk cId="1017670494" sldId="380"/>
        </pc:sldMkLst>
        <pc:spChg chg="mod">
          <ac:chgData name="Parth" userId="45dc22c4-ca0b-4be7-ab5a-3ef74f0a344d" providerId="ADAL" clId="{8485FD18-37B2-4F90-912F-C47EDC0F2638}" dt="2020-10-04T16:43:42.831" v="1406" actId="14100"/>
          <ac:spMkLst>
            <pc:docMk/>
            <pc:sldMk cId="1017670494" sldId="380"/>
            <ac:spMk id="8" creationId="{7BEFB0DF-FF2B-4248-B8F5-02DE7BEC038C}"/>
          </ac:spMkLst>
        </pc:spChg>
      </pc:sldChg>
      <pc:sldChg chg="delSp add">
        <pc:chgData name="Parth" userId="45dc22c4-ca0b-4be7-ab5a-3ef74f0a344d" providerId="ADAL" clId="{8485FD18-37B2-4F90-912F-C47EDC0F2638}" dt="2020-10-04T16:43:53.268" v="1408" actId="478"/>
        <pc:sldMkLst>
          <pc:docMk/>
          <pc:sldMk cId="3657126047" sldId="381"/>
        </pc:sldMkLst>
        <pc:spChg chg="del">
          <ac:chgData name="Parth" userId="45dc22c4-ca0b-4be7-ab5a-3ef74f0a344d" providerId="ADAL" clId="{8485FD18-37B2-4F90-912F-C47EDC0F2638}" dt="2020-10-04T16:43:53.268" v="1408" actId="478"/>
          <ac:spMkLst>
            <pc:docMk/>
            <pc:sldMk cId="3657126047" sldId="381"/>
            <ac:spMk id="8" creationId="{7BEFB0DF-FF2B-4248-B8F5-02DE7BEC038C}"/>
          </ac:spMkLst>
        </pc:spChg>
      </pc:sldChg>
      <pc:sldChg chg="del">
        <pc:chgData name="Parth" userId="45dc22c4-ca0b-4be7-ab5a-3ef74f0a344d" providerId="ADAL" clId="{8485FD18-37B2-4F90-912F-C47EDC0F2638}" dt="2020-10-04T15:38:13.933" v="27" actId="2696"/>
        <pc:sldMkLst>
          <pc:docMk/>
          <pc:sldMk cId="3805494977" sldId="381"/>
        </pc:sldMkLst>
      </pc:sldChg>
      <pc:sldChg chg="del">
        <pc:chgData name="Parth" userId="45dc22c4-ca0b-4be7-ab5a-3ef74f0a344d" providerId="ADAL" clId="{8485FD18-37B2-4F90-912F-C47EDC0F2638}" dt="2020-10-04T15:38:13.964" v="29" actId="2696"/>
        <pc:sldMkLst>
          <pc:docMk/>
          <pc:sldMk cId="3016694657" sldId="382"/>
        </pc:sldMkLst>
      </pc:sldChg>
      <pc:sldChg chg="addSp delSp modSp add">
        <pc:chgData name="Parth" userId="45dc22c4-ca0b-4be7-ab5a-3ef74f0a344d" providerId="ADAL" clId="{8485FD18-37B2-4F90-912F-C47EDC0F2638}" dt="2020-10-04T16:44:31.979" v="1414" actId="14100"/>
        <pc:sldMkLst>
          <pc:docMk/>
          <pc:sldMk cId="3301505547" sldId="382"/>
        </pc:sldMkLst>
        <pc:spChg chg="mod">
          <ac:chgData name="Parth" userId="45dc22c4-ca0b-4be7-ab5a-3ef74f0a344d" providerId="ADAL" clId="{8485FD18-37B2-4F90-912F-C47EDC0F2638}" dt="2020-10-04T16:44:08.707" v="1410"/>
          <ac:spMkLst>
            <pc:docMk/>
            <pc:sldMk cId="3301505547" sldId="382"/>
            <ac:spMk id="2" creationId="{623D4B7A-0D4F-42D9-947E-3E96660AD1DB}"/>
          </ac:spMkLst>
        </pc:spChg>
        <pc:spChg chg="del">
          <ac:chgData name="Parth" userId="45dc22c4-ca0b-4be7-ab5a-3ef74f0a344d" providerId="ADAL" clId="{8485FD18-37B2-4F90-912F-C47EDC0F2638}" dt="2020-10-04T16:44:22.524" v="1412" actId="478"/>
          <ac:spMkLst>
            <pc:docMk/>
            <pc:sldMk cId="3301505547" sldId="382"/>
            <ac:spMk id="3" creationId="{7586A125-FF42-413C-A678-10F5D142B50D}"/>
          </ac:spMkLst>
        </pc:spChg>
        <pc:picChg chg="add mod">
          <ac:chgData name="Parth" userId="45dc22c4-ca0b-4be7-ab5a-3ef74f0a344d" providerId="ADAL" clId="{8485FD18-37B2-4F90-912F-C47EDC0F2638}" dt="2020-10-04T16:44:31.979" v="1414" actId="14100"/>
          <ac:picMkLst>
            <pc:docMk/>
            <pc:sldMk cId="3301505547" sldId="382"/>
            <ac:picMk id="5" creationId="{F68A8905-7264-4901-85A1-72523813FD99}"/>
          </ac:picMkLst>
        </pc:picChg>
      </pc:sldChg>
      <pc:sldChg chg="modSp add">
        <pc:chgData name="Parth" userId="45dc22c4-ca0b-4be7-ab5a-3ef74f0a344d" providerId="ADAL" clId="{8485FD18-37B2-4F90-912F-C47EDC0F2638}" dt="2020-10-04T16:56:32.287" v="2020" actId="5793"/>
        <pc:sldMkLst>
          <pc:docMk/>
          <pc:sldMk cId="1461595209" sldId="383"/>
        </pc:sldMkLst>
        <pc:spChg chg="mod">
          <ac:chgData name="Parth" userId="45dc22c4-ca0b-4be7-ab5a-3ef74f0a344d" providerId="ADAL" clId="{8485FD18-37B2-4F90-912F-C47EDC0F2638}" dt="2020-10-04T16:53:18.353" v="1675"/>
          <ac:spMkLst>
            <pc:docMk/>
            <pc:sldMk cId="1461595209" sldId="383"/>
            <ac:spMk id="2" creationId="{E3F53045-2801-4F7C-8006-826D1FB3A5ED}"/>
          </ac:spMkLst>
        </pc:spChg>
        <pc:spChg chg="mod">
          <ac:chgData name="Parth" userId="45dc22c4-ca0b-4be7-ab5a-3ef74f0a344d" providerId="ADAL" clId="{8485FD18-37B2-4F90-912F-C47EDC0F2638}" dt="2020-10-04T16:56:32.287" v="2020" actId="5793"/>
          <ac:spMkLst>
            <pc:docMk/>
            <pc:sldMk cId="1461595209" sldId="383"/>
            <ac:spMk id="3" creationId="{1A9446E1-5D2B-40F5-A2E3-9FF6CDF524C7}"/>
          </ac:spMkLst>
        </pc:spChg>
      </pc:sldChg>
      <pc:sldChg chg="del">
        <pc:chgData name="Parth" userId="45dc22c4-ca0b-4be7-ab5a-3ef74f0a344d" providerId="ADAL" clId="{8485FD18-37B2-4F90-912F-C47EDC0F2638}" dt="2020-10-04T15:38:13.979" v="30" actId="2696"/>
        <pc:sldMkLst>
          <pc:docMk/>
          <pc:sldMk cId="2794407240" sldId="383"/>
        </pc:sldMkLst>
      </pc:sldChg>
      <pc:sldChg chg="del">
        <pc:chgData name="Parth" userId="45dc22c4-ca0b-4be7-ab5a-3ef74f0a344d" providerId="ADAL" clId="{8485FD18-37B2-4F90-912F-C47EDC0F2638}" dt="2020-10-04T15:38:14.026" v="32" actId="2696"/>
        <pc:sldMkLst>
          <pc:docMk/>
          <pc:sldMk cId="1249395623" sldId="384"/>
        </pc:sldMkLst>
      </pc:sldChg>
      <pc:sldChg chg="addSp delSp modSp add ord">
        <pc:chgData name="Parth" userId="45dc22c4-ca0b-4be7-ab5a-3ef74f0a344d" providerId="ADAL" clId="{8485FD18-37B2-4F90-912F-C47EDC0F2638}" dt="2020-10-04T16:46:27.537" v="1426" actId="207"/>
        <pc:sldMkLst>
          <pc:docMk/>
          <pc:sldMk cId="3487406118" sldId="384"/>
        </pc:sldMkLst>
        <pc:spChg chg="add mod">
          <ac:chgData name="Parth" userId="45dc22c4-ca0b-4be7-ab5a-3ef74f0a344d" providerId="ADAL" clId="{8485FD18-37B2-4F90-912F-C47EDC0F2638}" dt="2020-10-04T16:46:27.537" v="1426" actId="207"/>
          <ac:spMkLst>
            <pc:docMk/>
            <pc:sldMk cId="3487406118" sldId="384"/>
            <ac:spMk id="8" creationId="{D441650C-E2F9-49E2-9AA2-93237BBC5CF6}"/>
          </ac:spMkLst>
        </pc:spChg>
        <pc:picChg chg="add mod">
          <ac:chgData name="Parth" userId="45dc22c4-ca0b-4be7-ab5a-3ef74f0a344d" providerId="ADAL" clId="{8485FD18-37B2-4F90-912F-C47EDC0F2638}" dt="2020-10-04T16:46:05.312" v="1421" actId="14100"/>
          <ac:picMkLst>
            <pc:docMk/>
            <pc:sldMk cId="3487406118" sldId="384"/>
            <ac:picMk id="3" creationId="{1F87D900-2854-41BE-9607-5C5F23FE5868}"/>
          </ac:picMkLst>
        </pc:picChg>
        <pc:picChg chg="del">
          <ac:chgData name="Parth" userId="45dc22c4-ca0b-4be7-ab5a-3ef74f0a344d" providerId="ADAL" clId="{8485FD18-37B2-4F90-912F-C47EDC0F2638}" dt="2020-10-04T16:45:52.084" v="1418" actId="478"/>
          <ac:picMkLst>
            <pc:docMk/>
            <pc:sldMk cId="3487406118" sldId="384"/>
            <ac:picMk id="7" creationId="{B2DA72E0-3666-4CE7-A5B9-FD6C0800722B}"/>
          </ac:picMkLst>
        </pc:picChg>
      </pc:sldChg>
      <pc:sldChg chg="del">
        <pc:chgData name="Parth" userId="45dc22c4-ca0b-4be7-ab5a-3ef74f0a344d" providerId="ADAL" clId="{8485FD18-37B2-4F90-912F-C47EDC0F2638}" dt="2020-10-04T15:38:14.115" v="34" actId="2696"/>
        <pc:sldMkLst>
          <pc:docMk/>
          <pc:sldMk cId="320785304" sldId="385"/>
        </pc:sldMkLst>
      </pc:sldChg>
      <pc:sldChg chg="addSp delSp modSp add modAnim">
        <pc:chgData name="Parth" userId="45dc22c4-ca0b-4be7-ab5a-3ef74f0a344d" providerId="ADAL" clId="{8485FD18-37B2-4F90-912F-C47EDC0F2638}" dt="2020-10-04T16:52:04.566" v="1673" actId="207"/>
        <pc:sldMkLst>
          <pc:docMk/>
          <pc:sldMk cId="3192237407" sldId="385"/>
        </pc:sldMkLst>
        <pc:spChg chg="mod">
          <ac:chgData name="Parth" userId="45dc22c4-ca0b-4be7-ab5a-3ef74f0a344d" providerId="ADAL" clId="{8485FD18-37B2-4F90-912F-C47EDC0F2638}" dt="2020-10-04T16:47:00.781" v="1443" actId="20577"/>
          <ac:spMkLst>
            <pc:docMk/>
            <pc:sldMk cId="3192237407" sldId="385"/>
            <ac:spMk id="2" creationId="{81D2D2B7-FFE7-4829-89F1-43A22F470B87}"/>
          </ac:spMkLst>
        </pc:spChg>
        <pc:spChg chg="add mod">
          <ac:chgData name="Parth" userId="45dc22c4-ca0b-4be7-ab5a-3ef74f0a344d" providerId="ADAL" clId="{8485FD18-37B2-4F90-912F-C47EDC0F2638}" dt="2020-10-04T16:51:39.139" v="1669" actId="1076"/>
          <ac:spMkLst>
            <pc:docMk/>
            <pc:sldMk cId="3192237407" sldId="385"/>
            <ac:spMk id="7" creationId="{53F3A048-E351-4621-ADBB-AF76454B8093}"/>
          </ac:spMkLst>
        </pc:spChg>
        <pc:spChg chg="del">
          <ac:chgData name="Parth" userId="45dc22c4-ca0b-4be7-ab5a-3ef74f0a344d" providerId="ADAL" clId="{8485FD18-37B2-4F90-912F-C47EDC0F2638}" dt="2020-10-04T16:47:03.487" v="1444" actId="478"/>
          <ac:spMkLst>
            <pc:docMk/>
            <pc:sldMk cId="3192237407" sldId="385"/>
            <ac:spMk id="8" creationId="{D441650C-E2F9-49E2-9AA2-93237BBC5CF6}"/>
          </ac:spMkLst>
        </pc:spChg>
        <pc:spChg chg="add mod">
          <ac:chgData name="Parth" userId="45dc22c4-ca0b-4be7-ab5a-3ef74f0a344d" providerId="ADAL" clId="{8485FD18-37B2-4F90-912F-C47EDC0F2638}" dt="2020-10-04T16:52:04.566" v="1673" actId="207"/>
          <ac:spMkLst>
            <pc:docMk/>
            <pc:sldMk cId="3192237407" sldId="385"/>
            <ac:spMk id="9" creationId="{88946794-2EE9-42C5-93D7-F04FF26B03F0}"/>
          </ac:spMkLst>
        </pc:spChg>
      </pc:sldChg>
      <pc:sldChg chg="del">
        <pc:chgData name="Parth" userId="45dc22c4-ca0b-4be7-ab5a-3ef74f0a344d" providerId="ADAL" clId="{8485FD18-37B2-4F90-912F-C47EDC0F2638}" dt="2020-10-04T15:38:14.250" v="36" actId="2696"/>
        <pc:sldMkLst>
          <pc:docMk/>
          <pc:sldMk cId="694624565" sldId="386"/>
        </pc:sldMkLst>
      </pc:sldChg>
      <pc:sldChg chg="modSp add">
        <pc:chgData name="Parth" userId="45dc22c4-ca0b-4be7-ab5a-3ef74f0a344d" providerId="ADAL" clId="{8485FD18-37B2-4F90-912F-C47EDC0F2638}" dt="2020-10-04T16:51:53.542" v="1672" actId="207"/>
        <pc:sldMkLst>
          <pc:docMk/>
          <pc:sldMk cId="3705002900" sldId="386"/>
        </pc:sldMkLst>
        <pc:spChg chg="mod">
          <ac:chgData name="Parth" userId="45dc22c4-ca0b-4be7-ab5a-3ef74f0a344d" providerId="ADAL" clId="{8485FD18-37B2-4F90-912F-C47EDC0F2638}" dt="2020-10-04T16:51:53.542" v="1672" actId="207"/>
          <ac:spMkLst>
            <pc:docMk/>
            <pc:sldMk cId="3705002900" sldId="386"/>
            <ac:spMk id="7" creationId="{53F3A048-E351-4621-ADBB-AF76454B8093}"/>
          </ac:spMkLst>
        </pc:spChg>
      </pc:sldChg>
      <pc:sldChg chg="del">
        <pc:chgData name="Parth" userId="45dc22c4-ca0b-4be7-ab5a-3ef74f0a344d" providerId="ADAL" clId="{8485FD18-37B2-4F90-912F-C47EDC0F2638}" dt="2020-10-04T15:38:14.147" v="35" actId="2696"/>
        <pc:sldMkLst>
          <pc:docMk/>
          <pc:sldMk cId="3474415586" sldId="387"/>
        </pc:sldMkLst>
      </pc:sldChg>
      <pc:sldChg chg="modSp add">
        <pc:chgData name="Parth" userId="45dc22c4-ca0b-4be7-ab5a-3ef74f0a344d" providerId="ADAL" clId="{8485FD18-37B2-4F90-912F-C47EDC0F2638}" dt="2020-10-04T16:57:28.621" v="2106" actId="20577"/>
        <pc:sldMkLst>
          <pc:docMk/>
          <pc:sldMk cId="3816029447" sldId="387"/>
        </pc:sldMkLst>
        <pc:spChg chg="mod">
          <ac:chgData name="Parth" userId="45dc22c4-ca0b-4be7-ab5a-3ef74f0a344d" providerId="ADAL" clId="{8485FD18-37B2-4F90-912F-C47EDC0F2638}" dt="2020-10-04T16:57:28.621" v="2106" actId="20577"/>
          <ac:spMkLst>
            <pc:docMk/>
            <pc:sldMk cId="3816029447" sldId="387"/>
            <ac:spMk id="3" creationId="{1A9446E1-5D2B-40F5-A2E3-9FF6CDF524C7}"/>
          </ac:spMkLst>
        </pc:spChg>
      </pc:sldChg>
      <pc:sldChg chg="del">
        <pc:chgData name="Parth" userId="45dc22c4-ca0b-4be7-ab5a-3ef74f0a344d" providerId="ADAL" clId="{8485FD18-37B2-4F90-912F-C47EDC0F2638}" dt="2020-10-04T15:38:14.266" v="37" actId="2696"/>
        <pc:sldMkLst>
          <pc:docMk/>
          <pc:sldMk cId="1975069916" sldId="388"/>
        </pc:sldMkLst>
      </pc:sldChg>
      <pc:sldChg chg="modSp add">
        <pc:chgData name="Parth" userId="45dc22c4-ca0b-4be7-ab5a-3ef74f0a344d" providerId="ADAL" clId="{8485FD18-37B2-4F90-912F-C47EDC0F2638}" dt="2020-10-04T17:16:51.854" v="3217" actId="20577"/>
        <pc:sldMkLst>
          <pc:docMk/>
          <pc:sldMk cId="2543848424" sldId="388"/>
        </pc:sldMkLst>
        <pc:spChg chg="mod">
          <ac:chgData name="Parth" userId="45dc22c4-ca0b-4be7-ab5a-3ef74f0a344d" providerId="ADAL" clId="{8485FD18-37B2-4F90-912F-C47EDC0F2638}" dt="2020-10-04T16:57:35.123" v="2117" actId="20577"/>
          <ac:spMkLst>
            <pc:docMk/>
            <pc:sldMk cId="2543848424" sldId="388"/>
            <ac:spMk id="2" creationId="{C19C78C0-5087-4B42-A097-7B9E1480C90C}"/>
          </ac:spMkLst>
        </pc:spChg>
        <pc:spChg chg="mod">
          <ac:chgData name="Parth" userId="45dc22c4-ca0b-4be7-ab5a-3ef74f0a344d" providerId="ADAL" clId="{8485FD18-37B2-4F90-912F-C47EDC0F2638}" dt="2020-10-04T17:16:51.854" v="3217" actId="20577"/>
          <ac:spMkLst>
            <pc:docMk/>
            <pc:sldMk cId="2543848424" sldId="388"/>
            <ac:spMk id="3" creationId="{308E191B-220E-4A5F-A90A-FC7D26CA95E7}"/>
          </ac:spMkLst>
        </pc:spChg>
      </pc:sldChg>
      <pc:sldChg chg="del">
        <pc:chgData name="Parth" userId="45dc22c4-ca0b-4be7-ab5a-3ef74f0a344d" providerId="ADAL" clId="{8485FD18-37B2-4F90-912F-C47EDC0F2638}" dt="2020-10-04T15:38:14.266" v="38" actId="2696"/>
        <pc:sldMkLst>
          <pc:docMk/>
          <pc:sldMk cId="1859266710" sldId="389"/>
        </pc:sldMkLst>
      </pc:sldChg>
      <pc:sldChg chg="modSp add">
        <pc:chgData name="Parth" userId="45dc22c4-ca0b-4be7-ab5a-3ef74f0a344d" providerId="ADAL" clId="{8485FD18-37B2-4F90-912F-C47EDC0F2638}" dt="2020-10-04T17:16:21.649" v="3208" actId="6549"/>
        <pc:sldMkLst>
          <pc:docMk/>
          <pc:sldMk cId="2054682926" sldId="389"/>
        </pc:sldMkLst>
        <pc:spChg chg="mod">
          <ac:chgData name="Parth" userId="45dc22c4-ca0b-4be7-ab5a-3ef74f0a344d" providerId="ADAL" clId="{8485FD18-37B2-4F90-912F-C47EDC0F2638}" dt="2020-10-04T17:16:21.649" v="3208" actId="6549"/>
          <ac:spMkLst>
            <pc:docMk/>
            <pc:sldMk cId="2054682926" sldId="389"/>
            <ac:spMk id="3" creationId="{308E191B-220E-4A5F-A90A-FC7D26CA95E7}"/>
          </ac:spMkLst>
        </pc:spChg>
      </pc:sldChg>
      <pc:sldChg chg="modSp add">
        <pc:chgData name="Parth" userId="45dc22c4-ca0b-4be7-ab5a-3ef74f0a344d" providerId="ADAL" clId="{8485FD18-37B2-4F90-912F-C47EDC0F2638}" dt="2020-10-04T17:16:45.069" v="3216" actId="20577"/>
        <pc:sldMkLst>
          <pc:docMk/>
          <pc:sldMk cId="768356295" sldId="390"/>
        </pc:sldMkLst>
        <pc:spChg chg="mod">
          <ac:chgData name="Parth" userId="45dc22c4-ca0b-4be7-ab5a-3ef74f0a344d" providerId="ADAL" clId="{8485FD18-37B2-4F90-912F-C47EDC0F2638}" dt="2020-10-04T17:16:45.069" v="3216" actId="20577"/>
          <ac:spMkLst>
            <pc:docMk/>
            <pc:sldMk cId="768356295" sldId="390"/>
            <ac:spMk id="3" creationId="{308E191B-220E-4A5F-A90A-FC7D26CA95E7}"/>
          </ac:spMkLst>
        </pc:spChg>
      </pc:sldChg>
      <pc:sldChg chg="del">
        <pc:chgData name="Parth" userId="45dc22c4-ca0b-4be7-ab5a-3ef74f0a344d" providerId="ADAL" clId="{8485FD18-37B2-4F90-912F-C47EDC0F2638}" dt="2020-10-04T15:38:14.970" v="45" actId="2696"/>
        <pc:sldMkLst>
          <pc:docMk/>
          <pc:sldMk cId="4196768680" sldId="390"/>
        </pc:sldMkLst>
      </pc:sldChg>
      <pc:sldChg chg="modSp add">
        <pc:chgData name="Parth" userId="45dc22c4-ca0b-4be7-ab5a-3ef74f0a344d" providerId="ADAL" clId="{8485FD18-37B2-4F90-912F-C47EDC0F2638}" dt="2020-10-04T17:16:29.416" v="3211" actId="20577"/>
        <pc:sldMkLst>
          <pc:docMk/>
          <pc:sldMk cId="3049447031" sldId="391"/>
        </pc:sldMkLst>
        <pc:spChg chg="mod">
          <ac:chgData name="Parth" userId="45dc22c4-ca0b-4be7-ab5a-3ef74f0a344d" providerId="ADAL" clId="{8485FD18-37B2-4F90-912F-C47EDC0F2638}" dt="2020-10-04T17:16:29.416" v="3211" actId="20577"/>
          <ac:spMkLst>
            <pc:docMk/>
            <pc:sldMk cId="3049447031" sldId="391"/>
            <ac:spMk id="3" creationId="{308E191B-220E-4A5F-A90A-FC7D26CA95E7}"/>
          </ac:spMkLst>
        </pc:spChg>
      </pc:sldChg>
      <pc:sldChg chg="del">
        <pc:chgData name="Parth" userId="45dc22c4-ca0b-4be7-ab5a-3ef74f0a344d" providerId="ADAL" clId="{8485FD18-37B2-4F90-912F-C47EDC0F2638}" dt="2020-10-04T15:38:14.297" v="40" actId="2696"/>
        <pc:sldMkLst>
          <pc:docMk/>
          <pc:sldMk cId="3217904926" sldId="391"/>
        </pc:sldMkLst>
      </pc:sldChg>
      <pc:sldChg chg="modSp add">
        <pc:chgData name="Parth" userId="45dc22c4-ca0b-4be7-ab5a-3ef74f0a344d" providerId="ADAL" clId="{8485FD18-37B2-4F90-912F-C47EDC0F2638}" dt="2020-10-04T17:16:34.995" v="3213" actId="20577"/>
        <pc:sldMkLst>
          <pc:docMk/>
          <pc:sldMk cId="759960978" sldId="392"/>
        </pc:sldMkLst>
        <pc:spChg chg="mod">
          <ac:chgData name="Parth" userId="45dc22c4-ca0b-4be7-ab5a-3ef74f0a344d" providerId="ADAL" clId="{8485FD18-37B2-4F90-912F-C47EDC0F2638}" dt="2020-10-04T17:16:34.995" v="3213" actId="20577"/>
          <ac:spMkLst>
            <pc:docMk/>
            <pc:sldMk cId="759960978" sldId="392"/>
            <ac:spMk id="3" creationId="{308E191B-220E-4A5F-A90A-FC7D26CA95E7}"/>
          </ac:spMkLst>
        </pc:spChg>
      </pc:sldChg>
      <pc:sldChg chg="del">
        <pc:chgData name="Parth" userId="45dc22c4-ca0b-4be7-ab5a-3ef74f0a344d" providerId="ADAL" clId="{8485FD18-37B2-4F90-912F-C47EDC0F2638}" dt="2020-10-04T15:38:15.105" v="46" actId="2696"/>
        <pc:sldMkLst>
          <pc:docMk/>
          <pc:sldMk cId="1702178153" sldId="392"/>
        </pc:sldMkLst>
      </pc:sldChg>
      <pc:sldChg chg="del">
        <pc:chgData name="Parth" userId="45dc22c4-ca0b-4be7-ab5a-3ef74f0a344d" providerId="ADAL" clId="{8485FD18-37B2-4F90-912F-C47EDC0F2638}" dt="2020-10-04T15:38:13.995" v="31" actId="2696"/>
        <pc:sldMkLst>
          <pc:docMk/>
          <pc:sldMk cId="1758189226" sldId="393"/>
        </pc:sldMkLst>
      </pc:sldChg>
      <pc:sldChg chg="modSp add">
        <pc:chgData name="Parth" userId="45dc22c4-ca0b-4be7-ab5a-3ef74f0a344d" providerId="ADAL" clId="{8485FD18-37B2-4F90-912F-C47EDC0F2638}" dt="2020-10-04T17:16:39.817" v="3215" actId="20577"/>
        <pc:sldMkLst>
          <pc:docMk/>
          <pc:sldMk cId="1992999320" sldId="393"/>
        </pc:sldMkLst>
        <pc:spChg chg="mod">
          <ac:chgData name="Parth" userId="45dc22c4-ca0b-4be7-ab5a-3ef74f0a344d" providerId="ADAL" clId="{8485FD18-37B2-4F90-912F-C47EDC0F2638}" dt="2020-10-04T17:16:39.817" v="3215" actId="20577"/>
          <ac:spMkLst>
            <pc:docMk/>
            <pc:sldMk cId="1992999320" sldId="393"/>
            <ac:spMk id="3" creationId="{308E191B-220E-4A5F-A90A-FC7D26CA95E7}"/>
          </ac:spMkLst>
        </pc:spChg>
      </pc:sldChg>
      <pc:sldChg chg="del">
        <pc:chgData name="Parth" userId="45dc22c4-ca0b-4be7-ab5a-3ef74f0a344d" providerId="ADAL" clId="{8485FD18-37B2-4F90-912F-C47EDC0F2638}" dt="2020-10-04T15:38:14.105" v="33" actId="2696"/>
        <pc:sldMkLst>
          <pc:docMk/>
          <pc:sldMk cId="512731191" sldId="394"/>
        </pc:sldMkLst>
      </pc:sldChg>
      <pc:sldChg chg="modSp add">
        <pc:chgData name="Parth" userId="45dc22c4-ca0b-4be7-ab5a-3ef74f0a344d" providerId="ADAL" clId="{8485FD18-37B2-4F90-912F-C47EDC0F2638}" dt="2020-10-04T17:18:13.441" v="3460" actId="20577"/>
        <pc:sldMkLst>
          <pc:docMk/>
          <pc:sldMk cId="2951438167" sldId="394"/>
        </pc:sldMkLst>
        <pc:spChg chg="mod">
          <ac:chgData name="Parth" userId="45dc22c4-ca0b-4be7-ab5a-3ef74f0a344d" providerId="ADAL" clId="{8485FD18-37B2-4F90-912F-C47EDC0F2638}" dt="2020-10-04T17:15:59.131" v="3183" actId="20577"/>
          <ac:spMkLst>
            <pc:docMk/>
            <pc:sldMk cId="2951438167" sldId="394"/>
            <ac:spMk id="2" creationId="{361FCE3B-B44A-4E18-9835-5456D2A7470B}"/>
          </ac:spMkLst>
        </pc:spChg>
        <pc:spChg chg="mod">
          <ac:chgData name="Parth" userId="45dc22c4-ca0b-4be7-ab5a-3ef74f0a344d" providerId="ADAL" clId="{8485FD18-37B2-4F90-912F-C47EDC0F2638}" dt="2020-10-04T17:18:13.441" v="3460" actId="20577"/>
          <ac:spMkLst>
            <pc:docMk/>
            <pc:sldMk cId="2951438167" sldId="394"/>
            <ac:spMk id="3" creationId="{CF11ACBC-2733-4DF2-9B6F-A19F447A7B25}"/>
          </ac:spMkLst>
        </pc:spChg>
      </pc:sldChg>
      <pc:sldChg chg="addSp modSp add mod modClrScheme chgLayout">
        <pc:chgData name="Parth" userId="45dc22c4-ca0b-4be7-ab5a-3ef74f0a344d" providerId="ADAL" clId="{8485FD18-37B2-4F90-912F-C47EDC0F2638}" dt="2020-10-04T17:19:38.660" v="3562" actId="207"/>
        <pc:sldMkLst>
          <pc:docMk/>
          <pc:sldMk cId="1724769460" sldId="395"/>
        </pc:sldMkLst>
        <pc:spChg chg="mod">
          <ac:chgData name="Parth" userId="45dc22c4-ca0b-4be7-ab5a-3ef74f0a344d" providerId="ADAL" clId="{8485FD18-37B2-4F90-912F-C47EDC0F2638}" dt="2020-10-04T17:18:54.943" v="3470" actId="26606"/>
          <ac:spMkLst>
            <pc:docMk/>
            <pc:sldMk cId="1724769460" sldId="395"/>
            <ac:spMk id="2" creationId="{361FCE3B-B44A-4E18-9835-5456D2A7470B}"/>
          </ac:spMkLst>
        </pc:spChg>
        <pc:spChg chg="mod">
          <ac:chgData name="Parth" userId="45dc22c4-ca0b-4be7-ab5a-3ef74f0a344d" providerId="ADAL" clId="{8485FD18-37B2-4F90-912F-C47EDC0F2638}" dt="2020-10-04T17:19:38.660" v="3562" actId="207"/>
          <ac:spMkLst>
            <pc:docMk/>
            <pc:sldMk cId="1724769460" sldId="395"/>
            <ac:spMk id="3" creationId="{CF11ACBC-2733-4DF2-9B6F-A19F447A7B25}"/>
          </ac:spMkLst>
        </pc:spChg>
        <pc:spChg chg="mod ord">
          <ac:chgData name="Parth" userId="45dc22c4-ca0b-4be7-ab5a-3ef74f0a344d" providerId="ADAL" clId="{8485FD18-37B2-4F90-912F-C47EDC0F2638}" dt="2020-10-04T17:18:54.943" v="3470" actId="26606"/>
          <ac:spMkLst>
            <pc:docMk/>
            <pc:sldMk cId="1724769460" sldId="395"/>
            <ac:spMk id="4" creationId="{256524FB-E827-4AD0-9487-274EF6CD07B0}"/>
          </ac:spMkLst>
        </pc:spChg>
        <pc:picChg chg="add mod ord">
          <ac:chgData name="Parth" userId="45dc22c4-ca0b-4be7-ab5a-3ef74f0a344d" providerId="ADAL" clId="{8485FD18-37B2-4F90-912F-C47EDC0F2638}" dt="2020-10-04T17:19:07.853" v="3475" actId="1076"/>
          <ac:picMkLst>
            <pc:docMk/>
            <pc:sldMk cId="1724769460" sldId="395"/>
            <ac:picMk id="5" creationId="{431B20CD-C019-4A65-8029-B1D2AB0880A9}"/>
          </ac:picMkLst>
        </pc:picChg>
      </pc:sldChg>
      <pc:sldChg chg="del">
        <pc:chgData name="Parth" userId="45dc22c4-ca0b-4be7-ab5a-3ef74f0a344d" providerId="ADAL" clId="{8485FD18-37B2-4F90-912F-C47EDC0F2638}" dt="2020-10-04T15:38:14.416" v="41" actId="2696"/>
        <pc:sldMkLst>
          <pc:docMk/>
          <pc:sldMk cId="3370333902" sldId="395"/>
        </pc:sldMkLst>
      </pc:sldChg>
      <pc:sldChg chg="del">
        <pc:chgData name="Parth" userId="45dc22c4-ca0b-4be7-ab5a-3ef74f0a344d" providerId="ADAL" clId="{8485FD18-37B2-4F90-912F-C47EDC0F2638}" dt="2020-10-04T15:38:14.524" v="42" actId="2696"/>
        <pc:sldMkLst>
          <pc:docMk/>
          <pc:sldMk cId="494030044" sldId="396"/>
        </pc:sldMkLst>
      </pc:sldChg>
      <pc:sldChg chg="modSp add">
        <pc:chgData name="Parth" userId="45dc22c4-ca0b-4be7-ab5a-3ef74f0a344d" providerId="ADAL" clId="{8485FD18-37B2-4F90-912F-C47EDC0F2638}" dt="2020-10-04T17:21:35.709" v="3803" actId="20577"/>
        <pc:sldMkLst>
          <pc:docMk/>
          <pc:sldMk cId="4126971106" sldId="396"/>
        </pc:sldMkLst>
        <pc:spChg chg="mod">
          <ac:chgData name="Parth" userId="45dc22c4-ca0b-4be7-ab5a-3ef74f0a344d" providerId="ADAL" clId="{8485FD18-37B2-4F90-912F-C47EDC0F2638}" dt="2020-10-04T17:21:35.709" v="3803" actId="20577"/>
          <ac:spMkLst>
            <pc:docMk/>
            <pc:sldMk cId="4126971106" sldId="396"/>
            <ac:spMk id="3" creationId="{CF11ACBC-2733-4DF2-9B6F-A19F447A7B25}"/>
          </ac:spMkLst>
        </pc:spChg>
      </pc:sldChg>
      <pc:sldChg chg="modSp add modAnim">
        <pc:chgData name="Parth" userId="45dc22c4-ca0b-4be7-ab5a-3ef74f0a344d" providerId="ADAL" clId="{8485FD18-37B2-4F90-912F-C47EDC0F2638}" dt="2020-10-04T17:23:59.656" v="4017"/>
        <pc:sldMkLst>
          <pc:docMk/>
          <pc:sldMk cId="922573520" sldId="397"/>
        </pc:sldMkLst>
        <pc:spChg chg="mod">
          <ac:chgData name="Parth" userId="45dc22c4-ca0b-4be7-ab5a-3ef74f0a344d" providerId="ADAL" clId="{8485FD18-37B2-4F90-912F-C47EDC0F2638}" dt="2020-10-04T17:22:50.213" v="4016" actId="255"/>
          <ac:spMkLst>
            <pc:docMk/>
            <pc:sldMk cId="922573520" sldId="397"/>
            <ac:spMk id="3" creationId="{CF11ACBC-2733-4DF2-9B6F-A19F447A7B25}"/>
          </ac:spMkLst>
        </pc:spChg>
      </pc:sldChg>
      <pc:sldChg chg="del">
        <pc:chgData name="Parth" userId="45dc22c4-ca0b-4be7-ab5a-3ef74f0a344d" providerId="ADAL" clId="{8485FD18-37B2-4F90-912F-C47EDC0F2638}" dt="2020-10-04T15:38:14.655" v="43" actId="2696"/>
        <pc:sldMkLst>
          <pc:docMk/>
          <pc:sldMk cId="1864556800" sldId="397"/>
        </pc:sldMkLst>
      </pc:sldChg>
      <pc:sldChg chg="del">
        <pc:chgData name="Parth" userId="45dc22c4-ca0b-4be7-ab5a-3ef74f0a344d" providerId="ADAL" clId="{8485FD18-37B2-4F90-912F-C47EDC0F2638}" dt="2020-10-04T15:38:14.812" v="44" actId="2696"/>
        <pc:sldMkLst>
          <pc:docMk/>
          <pc:sldMk cId="1636922841" sldId="398"/>
        </pc:sldMkLst>
      </pc:sldChg>
      <pc:sldChg chg="modSp add ord">
        <pc:chgData name="Parth" userId="45dc22c4-ca0b-4be7-ab5a-3ef74f0a344d" providerId="ADAL" clId="{8485FD18-37B2-4F90-912F-C47EDC0F2638}" dt="2020-10-04T17:45:36.116" v="4257" actId="20577"/>
        <pc:sldMkLst>
          <pc:docMk/>
          <pc:sldMk cId="2102488271" sldId="398"/>
        </pc:sldMkLst>
        <pc:spChg chg="mod">
          <ac:chgData name="Parth" userId="45dc22c4-ca0b-4be7-ab5a-3ef74f0a344d" providerId="ADAL" clId="{8485FD18-37B2-4F90-912F-C47EDC0F2638}" dt="2020-10-04T17:45:28.675" v="4256" actId="6549"/>
          <ac:spMkLst>
            <pc:docMk/>
            <pc:sldMk cId="2102488271" sldId="398"/>
            <ac:spMk id="2" creationId="{140B1FB2-C930-418A-B40C-1266575797B6}"/>
          </ac:spMkLst>
        </pc:spChg>
        <pc:spChg chg="mod">
          <ac:chgData name="Parth" userId="45dc22c4-ca0b-4be7-ab5a-3ef74f0a344d" providerId="ADAL" clId="{8485FD18-37B2-4F90-912F-C47EDC0F2638}" dt="2020-10-04T17:45:36.116" v="4257" actId="20577"/>
          <ac:spMkLst>
            <pc:docMk/>
            <pc:sldMk cId="2102488271" sldId="398"/>
            <ac:spMk id="3" creationId="{A61ACB3D-5A39-43FB-99D6-D7E26084EDAE}"/>
          </ac:spMkLst>
        </pc:spChg>
      </pc:sldChg>
      <pc:sldChg chg="add del">
        <pc:chgData name="Parth" userId="45dc22c4-ca0b-4be7-ab5a-3ef74f0a344d" providerId="ADAL" clId="{8485FD18-37B2-4F90-912F-C47EDC0F2638}" dt="2020-10-04T17:24:23.725" v="4019" actId="2696"/>
        <pc:sldMkLst>
          <pc:docMk/>
          <pc:sldMk cId="3993358819" sldId="398"/>
        </pc:sldMkLst>
      </pc:sldChg>
      <pc:sldChg chg="del">
        <pc:chgData name="Parth" userId="45dc22c4-ca0b-4be7-ab5a-3ef74f0a344d" providerId="ADAL" clId="{8485FD18-37B2-4F90-912F-C47EDC0F2638}" dt="2020-10-04T15:38:14.281" v="39" actId="2696"/>
        <pc:sldMkLst>
          <pc:docMk/>
          <pc:sldMk cId="116565309" sldId="399"/>
        </pc:sldMkLst>
      </pc:sldChg>
      <pc:sldChg chg="modSp add del">
        <pc:chgData name="Parth" userId="45dc22c4-ca0b-4be7-ab5a-3ef74f0a344d" providerId="ADAL" clId="{8485FD18-37B2-4F90-912F-C47EDC0F2638}" dt="2020-10-04T17:45:42.587" v="4259" actId="2696"/>
        <pc:sldMkLst>
          <pc:docMk/>
          <pc:sldMk cId="3428374199" sldId="399"/>
        </pc:sldMkLst>
        <pc:spChg chg="mod">
          <ac:chgData name="Parth" userId="45dc22c4-ca0b-4be7-ab5a-3ef74f0a344d" providerId="ADAL" clId="{8485FD18-37B2-4F90-912F-C47EDC0F2638}" dt="2020-10-04T17:45:01.463" v="4211" actId="20577"/>
          <ac:spMkLst>
            <pc:docMk/>
            <pc:sldMk cId="3428374199" sldId="399"/>
            <ac:spMk id="2" creationId="{140B1FB2-C930-418A-B40C-1266575797B6}"/>
          </ac:spMkLst>
        </pc:spChg>
      </pc:sldChg>
      <pc:sldChg chg="del">
        <pc:chgData name="Parth" userId="45dc22c4-ca0b-4be7-ab5a-3ef74f0a344d" providerId="ADAL" clId="{8485FD18-37B2-4F90-912F-C47EDC0F2638}" dt="2020-10-04T15:38:15.176" v="47" actId="2696"/>
        <pc:sldMkLst>
          <pc:docMk/>
          <pc:sldMk cId="3031482329" sldId="400"/>
        </pc:sldMkLst>
      </pc:sldChg>
      <pc:sldChg chg="modSp add">
        <pc:chgData name="Parth" userId="45dc22c4-ca0b-4be7-ab5a-3ef74f0a344d" providerId="ADAL" clId="{8485FD18-37B2-4F90-912F-C47EDC0F2638}" dt="2020-10-04T17:47:42.453" v="4560" actId="20577"/>
        <pc:sldMkLst>
          <pc:docMk/>
          <pc:sldMk cId="3556117068" sldId="400"/>
        </pc:sldMkLst>
        <pc:spChg chg="mod">
          <ac:chgData name="Parth" userId="45dc22c4-ca0b-4be7-ab5a-3ef74f0a344d" providerId="ADAL" clId="{8485FD18-37B2-4F90-912F-C47EDC0F2638}" dt="2020-10-04T17:47:42.453" v="4560" actId="20577"/>
          <ac:spMkLst>
            <pc:docMk/>
            <pc:sldMk cId="3556117068" sldId="400"/>
            <ac:spMk id="3" creationId="{A61ACB3D-5A39-43FB-99D6-D7E26084EDAE}"/>
          </ac:spMkLst>
        </pc:spChg>
      </pc:sldChg>
      <pc:sldChg chg="addSp modSp add del">
        <pc:chgData name="Parth" userId="45dc22c4-ca0b-4be7-ab5a-3ef74f0a344d" providerId="ADAL" clId="{8485FD18-37B2-4F90-912F-C47EDC0F2638}" dt="2020-10-04T18:30:32.516" v="4817" actId="2696"/>
        <pc:sldMkLst>
          <pc:docMk/>
          <pc:sldMk cId="1658644592" sldId="401"/>
        </pc:sldMkLst>
        <pc:spChg chg="mod">
          <ac:chgData name="Parth" userId="45dc22c4-ca0b-4be7-ab5a-3ef74f0a344d" providerId="ADAL" clId="{8485FD18-37B2-4F90-912F-C47EDC0F2638}" dt="2020-10-04T17:47:56.825" v="4591" actId="20577"/>
          <ac:spMkLst>
            <pc:docMk/>
            <pc:sldMk cId="1658644592" sldId="401"/>
            <ac:spMk id="2" creationId="{140B1FB2-C930-418A-B40C-1266575797B6}"/>
          </ac:spMkLst>
        </pc:spChg>
        <pc:spChg chg="mod">
          <ac:chgData name="Parth" userId="45dc22c4-ca0b-4be7-ab5a-3ef74f0a344d" providerId="ADAL" clId="{8485FD18-37B2-4F90-912F-C47EDC0F2638}" dt="2020-10-04T17:48:43.632" v="4674" actId="20577"/>
          <ac:spMkLst>
            <pc:docMk/>
            <pc:sldMk cId="1658644592" sldId="401"/>
            <ac:spMk id="3" creationId="{A61ACB3D-5A39-43FB-99D6-D7E26084EDAE}"/>
          </ac:spMkLst>
        </pc:spChg>
        <pc:spChg chg="add mod">
          <ac:chgData name="Parth" userId="45dc22c4-ca0b-4be7-ab5a-3ef74f0a344d" providerId="ADAL" clId="{8485FD18-37B2-4F90-912F-C47EDC0F2638}" dt="2020-10-04T17:49:32.354" v="4680" actId="2085"/>
          <ac:spMkLst>
            <pc:docMk/>
            <pc:sldMk cId="1658644592" sldId="401"/>
            <ac:spMk id="6" creationId="{5FF49DCB-4B53-4DC1-86FC-E8C44C62C157}"/>
          </ac:spMkLst>
        </pc:spChg>
        <pc:picChg chg="add mod">
          <ac:chgData name="Parth" userId="45dc22c4-ca0b-4be7-ab5a-3ef74f0a344d" providerId="ADAL" clId="{8485FD18-37B2-4F90-912F-C47EDC0F2638}" dt="2020-10-04T17:49:17.476" v="4677" actId="14100"/>
          <ac:picMkLst>
            <pc:docMk/>
            <pc:sldMk cId="1658644592" sldId="401"/>
            <ac:picMk id="5" creationId="{B4A36573-B11B-4BDF-B4B5-C0B982CFE440}"/>
          </ac:picMkLst>
        </pc:picChg>
      </pc:sldChg>
      <pc:sldChg chg="del">
        <pc:chgData name="Parth" userId="45dc22c4-ca0b-4be7-ab5a-3ef74f0a344d" providerId="ADAL" clId="{8485FD18-37B2-4F90-912F-C47EDC0F2638}" dt="2020-10-04T15:38:15.190" v="48" actId="2696"/>
        <pc:sldMkLst>
          <pc:docMk/>
          <pc:sldMk cId="3663352578" sldId="401"/>
        </pc:sldMkLst>
      </pc:sldChg>
      <pc:sldChg chg="modSp add">
        <pc:chgData name="Parth" userId="45dc22c4-ca0b-4be7-ab5a-3ef74f0a344d" providerId="ADAL" clId="{8485FD18-37B2-4F90-912F-C47EDC0F2638}" dt="2020-10-04T18:31:18.198" v="4875"/>
        <pc:sldMkLst>
          <pc:docMk/>
          <pc:sldMk cId="1017810180" sldId="402"/>
        </pc:sldMkLst>
        <pc:spChg chg="mod">
          <ac:chgData name="Parth" userId="45dc22c4-ca0b-4be7-ab5a-3ef74f0a344d" providerId="ADAL" clId="{8485FD18-37B2-4F90-912F-C47EDC0F2638}" dt="2020-10-04T18:31:18.198" v="4875"/>
          <ac:spMkLst>
            <pc:docMk/>
            <pc:sldMk cId="1017810180" sldId="402"/>
            <ac:spMk id="3" creationId="{A61ACB3D-5A39-43FB-99D6-D7E26084EDAE}"/>
          </ac:spMkLst>
        </pc:spChg>
        <pc:spChg chg="mod">
          <ac:chgData name="Parth" userId="45dc22c4-ca0b-4be7-ab5a-3ef74f0a344d" providerId="ADAL" clId="{8485FD18-37B2-4F90-912F-C47EDC0F2638}" dt="2020-10-04T17:54:23.836" v="4813" actId="1076"/>
          <ac:spMkLst>
            <pc:docMk/>
            <pc:sldMk cId="1017810180" sldId="402"/>
            <ac:spMk id="6" creationId="{5FF49DCB-4B53-4DC1-86FC-E8C44C62C157}"/>
          </ac:spMkLst>
        </pc:spChg>
        <pc:picChg chg="mod">
          <ac:chgData name="Parth" userId="45dc22c4-ca0b-4be7-ab5a-3ef74f0a344d" providerId="ADAL" clId="{8485FD18-37B2-4F90-912F-C47EDC0F2638}" dt="2020-10-04T17:53:01.597" v="4810" actId="1076"/>
          <ac:picMkLst>
            <pc:docMk/>
            <pc:sldMk cId="1017810180" sldId="402"/>
            <ac:picMk id="5" creationId="{B4A36573-B11B-4BDF-B4B5-C0B982CFE440}"/>
          </ac:picMkLst>
        </pc:picChg>
      </pc:sldChg>
      <pc:sldChg chg="del">
        <pc:chgData name="Parth" userId="45dc22c4-ca0b-4be7-ab5a-3ef74f0a344d" providerId="ADAL" clId="{8485FD18-37B2-4F90-912F-C47EDC0F2638}" dt="2020-10-04T15:38:15.200" v="49" actId="2696"/>
        <pc:sldMkLst>
          <pc:docMk/>
          <pc:sldMk cId="3611060586" sldId="402"/>
        </pc:sldMkLst>
      </pc:sldChg>
      <pc:sldChg chg="modSp add ord">
        <pc:chgData name="Parth" userId="45dc22c4-ca0b-4be7-ab5a-3ef74f0a344d" providerId="ADAL" clId="{8485FD18-37B2-4F90-912F-C47EDC0F2638}" dt="2020-10-04T18:30:30.692" v="4816"/>
        <pc:sldMkLst>
          <pc:docMk/>
          <pc:sldMk cId="286873584" sldId="403"/>
        </pc:sldMkLst>
        <pc:spChg chg="mod">
          <ac:chgData name="Parth" userId="45dc22c4-ca0b-4be7-ab5a-3ef74f0a344d" providerId="ADAL" clId="{8485FD18-37B2-4F90-912F-C47EDC0F2638}" dt="2020-10-04T18:30:30.692" v="4816"/>
          <ac:spMkLst>
            <pc:docMk/>
            <pc:sldMk cId="286873584" sldId="403"/>
            <ac:spMk id="3" creationId="{A61ACB3D-5A39-43FB-99D6-D7E26084EDAE}"/>
          </ac:spMkLst>
        </pc:spChg>
      </pc:sldChg>
      <pc:sldChg chg="del">
        <pc:chgData name="Parth" userId="45dc22c4-ca0b-4be7-ab5a-3ef74f0a344d" providerId="ADAL" clId="{8485FD18-37B2-4F90-912F-C47EDC0F2638}" dt="2020-10-04T15:38:15.219" v="50" actId="2696"/>
        <pc:sldMkLst>
          <pc:docMk/>
          <pc:sldMk cId="1996056117" sldId="403"/>
        </pc:sldMkLst>
      </pc:sldChg>
      <pc:sldChg chg="del">
        <pc:chgData name="Parth" userId="45dc22c4-ca0b-4be7-ab5a-3ef74f0a344d" providerId="ADAL" clId="{8485FD18-37B2-4F90-912F-C47EDC0F2638}" dt="2020-10-04T15:38:15.364" v="52" actId="2696"/>
        <pc:sldMkLst>
          <pc:docMk/>
          <pc:sldMk cId="1202444899" sldId="404"/>
        </pc:sldMkLst>
      </pc:sldChg>
      <pc:sldChg chg="modSp add modAnim">
        <pc:chgData name="Parth" userId="45dc22c4-ca0b-4be7-ab5a-3ef74f0a344d" providerId="ADAL" clId="{8485FD18-37B2-4F90-912F-C47EDC0F2638}" dt="2020-10-04T18:32:16.200" v="5033" actId="20577"/>
        <pc:sldMkLst>
          <pc:docMk/>
          <pc:sldMk cId="3252883588" sldId="404"/>
        </pc:sldMkLst>
        <pc:spChg chg="mod">
          <ac:chgData name="Parth" userId="45dc22c4-ca0b-4be7-ab5a-3ef74f0a344d" providerId="ADAL" clId="{8485FD18-37B2-4F90-912F-C47EDC0F2638}" dt="2020-10-04T18:32:16.200" v="5033" actId="20577"/>
          <ac:spMkLst>
            <pc:docMk/>
            <pc:sldMk cId="3252883588" sldId="404"/>
            <ac:spMk id="3" creationId="{A61ACB3D-5A39-43FB-99D6-D7E26084EDAE}"/>
          </ac:spMkLst>
        </pc:spChg>
      </pc:sldChg>
      <pc:sldChg chg="modSp add ord modNotesTx">
        <pc:chgData name="Parth" userId="45dc22c4-ca0b-4be7-ab5a-3ef74f0a344d" providerId="ADAL" clId="{8485FD18-37B2-4F90-912F-C47EDC0F2638}" dt="2020-10-19T13:48:15.769" v="5819" actId="20577"/>
        <pc:sldMkLst>
          <pc:docMk/>
          <pc:sldMk cId="1114282118" sldId="405"/>
        </pc:sldMkLst>
        <pc:spChg chg="mod">
          <ac:chgData name="Parth" userId="45dc22c4-ca0b-4be7-ab5a-3ef74f0a344d" providerId="ADAL" clId="{8485FD18-37B2-4F90-912F-C47EDC0F2638}" dt="2020-10-19T13:06:44.179" v="5101"/>
          <ac:spMkLst>
            <pc:docMk/>
            <pc:sldMk cId="1114282118" sldId="405"/>
            <ac:spMk id="2" creationId="{5FA2A538-8C32-4076-AE55-2EC7BEC72471}"/>
          </ac:spMkLst>
        </pc:spChg>
        <pc:spChg chg="mod">
          <ac:chgData name="Parth" userId="45dc22c4-ca0b-4be7-ab5a-3ef74f0a344d" providerId="ADAL" clId="{8485FD18-37B2-4F90-912F-C47EDC0F2638}" dt="2020-10-19T13:48:15.769" v="5819" actId="20577"/>
          <ac:spMkLst>
            <pc:docMk/>
            <pc:sldMk cId="1114282118" sldId="405"/>
            <ac:spMk id="3" creationId="{70C70871-ECC6-4A81-81F3-AA7A637304A0}"/>
          </ac:spMkLst>
        </pc:spChg>
      </pc:sldChg>
      <pc:sldChg chg="modSp add del">
        <pc:chgData name="Parth" userId="45dc22c4-ca0b-4be7-ab5a-3ef74f0a344d" providerId="ADAL" clId="{8485FD18-37B2-4F90-912F-C47EDC0F2638}" dt="2020-10-05T15:20:12.861" v="5056" actId="2696"/>
        <pc:sldMkLst>
          <pc:docMk/>
          <pc:sldMk cId="3002579692" sldId="405"/>
        </pc:sldMkLst>
        <pc:spChg chg="mod">
          <ac:chgData name="Parth" userId="45dc22c4-ca0b-4be7-ab5a-3ef74f0a344d" providerId="ADAL" clId="{8485FD18-37B2-4F90-912F-C47EDC0F2638}" dt="2020-10-04T18:35:41.549" v="5055" actId="20577"/>
          <ac:spMkLst>
            <pc:docMk/>
            <pc:sldMk cId="3002579692" sldId="405"/>
            <ac:spMk id="2" creationId="{682DC7FE-AD5E-446A-87D4-DAF165A08D35}"/>
          </ac:spMkLst>
        </pc:spChg>
      </pc:sldChg>
      <pc:sldChg chg="del">
        <pc:chgData name="Parth" userId="45dc22c4-ca0b-4be7-ab5a-3ef74f0a344d" providerId="ADAL" clId="{8485FD18-37B2-4F90-912F-C47EDC0F2638}" dt="2020-10-04T15:38:15.244" v="51" actId="2696"/>
        <pc:sldMkLst>
          <pc:docMk/>
          <pc:sldMk cId="4071914370" sldId="405"/>
        </pc:sldMkLst>
      </pc:sldChg>
      <pc:sldChg chg="add">
        <pc:chgData name="Parth" userId="45dc22c4-ca0b-4be7-ab5a-3ef74f0a344d" providerId="ADAL" clId="{8485FD18-37B2-4F90-912F-C47EDC0F2638}" dt="2020-10-19T13:36:01.660" v="5485"/>
        <pc:sldMkLst>
          <pc:docMk/>
          <pc:sldMk cId="677511103" sldId="406"/>
        </pc:sldMkLst>
      </pc:sldChg>
      <pc:sldChg chg="del">
        <pc:chgData name="Parth" userId="45dc22c4-ca0b-4be7-ab5a-3ef74f0a344d" providerId="ADAL" clId="{8485FD18-37B2-4F90-912F-C47EDC0F2638}" dt="2020-10-04T15:38:15.695" v="55" actId="2696"/>
        <pc:sldMkLst>
          <pc:docMk/>
          <pc:sldMk cId="3720356135" sldId="406"/>
        </pc:sldMkLst>
      </pc:sldChg>
      <pc:sldChg chg="add del">
        <pc:chgData name="Parth" userId="45dc22c4-ca0b-4be7-ab5a-3ef74f0a344d" providerId="ADAL" clId="{8485FD18-37B2-4F90-912F-C47EDC0F2638}" dt="2020-10-19T14:08:23.137" v="6123" actId="2696"/>
        <pc:sldMkLst>
          <pc:docMk/>
          <pc:sldMk cId="3631564781" sldId="407"/>
        </pc:sldMkLst>
      </pc:sldChg>
      <pc:sldChg chg="del">
        <pc:chgData name="Parth" userId="45dc22c4-ca0b-4be7-ab5a-3ef74f0a344d" providerId="ADAL" clId="{8485FD18-37B2-4F90-912F-C47EDC0F2638}" dt="2020-10-04T15:38:15.785" v="57" actId="2696"/>
        <pc:sldMkLst>
          <pc:docMk/>
          <pc:sldMk cId="4252494936" sldId="407"/>
        </pc:sldMkLst>
      </pc:sldChg>
      <pc:sldChg chg="modSp add">
        <pc:chgData name="Parth" userId="45dc22c4-ca0b-4be7-ab5a-3ef74f0a344d" providerId="ADAL" clId="{8485FD18-37B2-4F90-912F-C47EDC0F2638}" dt="2020-10-19T13:55:16.516" v="6040" actId="20577"/>
        <pc:sldMkLst>
          <pc:docMk/>
          <pc:sldMk cId="1745836318" sldId="408"/>
        </pc:sldMkLst>
        <pc:spChg chg="mod">
          <ac:chgData name="Parth" userId="45dc22c4-ca0b-4be7-ab5a-3ef74f0a344d" providerId="ADAL" clId="{8485FD18-37B2-4F90-912F-C47EDC0F2638}" dt="2020-10-19T13:55:16.516" v="6040" actId="20577"/>
          <ac:spMkLst>
            <pc:docMk/>
            <pc:sldMk cId="1745836318" sldId="408"/>
            <ac:spMk id="3" creationId="{70C70871-ECC6-4A81-81F3-AA7A637304A0}"/>
          </ac:spMkLst>
        </pc:spChg>
      </pc:sldChg>
      <pc:sldChg chg="del">
        <pc:chgData name="Parth" userId="45dc22c4-ca0b-4be7-ab5a-3ef74f0a344d" providerId="ADAL" clId="{8485FD18-37B2-4F90-912F-C47EDC0F2638}" dt="2020-10-04T15:38:15.483" v="53" actId="2696"/>
        <pc:sldMkLst>
          <pc:docMk/>
          <pc:sldMk cId="3794782182" sldId="408"/>
        </pc:sldMkLst>
      </pc:sldChg>
      <pc:sldChg chg="del">
        <pc:chgData name="Parth" userId="45dc22c4-ca0b-4be7-ab5a-3ef74f0a344d" providerId="ADAL" clId="{8485FD18-37B2-4F90-912F-C47EDC0F2638}" dt="2020-10-04T15:38:15.597" v="54" actId="2696"/>
        <pc:sldMkLst>
          <pc:docMk/>
          <pc:sldMk cId="2675687825" sldId="409"/>
        </pc:sldMkLst>
      </pc:sldChg>
      <pc:sldChg chg="addSp delSp modSp add mod modClrScheme delAnim modAnim chgLayout modNotesTx">
        <pc:chgData name="Parth" userId="45dc22c4-ca0b-4be7-ab5a-3ef74f0a344d" providerId="ADAL" clId="{8485FD18-37B2-4F90-912F-C47EDC0F2638}" dt="2020-10-19T14:08:41.451" v="6126" actId="478"/>
        <pc:sldMkLst>
          <pc:docMk/>
          <pc:sldMk cId="4115735838" sldId="409"/>
        </pc:sldMkLst>
        <pc:spChg chg="mod">
          <ac:chgData name="Parth" userId="45dc22c4-ca0b-4be7-ab5a-3ef74f0a344d" providerId="ADAL" clId="{8485FD18-37B2-4F90-912F-C47EDC0F2638}" dt="2020-10-19T13:56:06.838" v="6045" actId="26606"/>
          <ac:spMkLst>
            <pc:docMk/>
            <pc:sldMk cId="4115735838" sldId="409"/>
            <ac:spMk id="2" creationId="{234C3EB0-842D-4167-8D27-685C40D7E857}"/>
          </ac:spMkLst>
        </pc:spChg>
        <pc:spChg chg="del">
          <ac:chgData name="Parth" userId="45dc22c4-ca0b-4be7-ab5a-3ef74f0a344d" providerId="ADAL" clId="{8485FD18-37B2-4F90-912F-C47EDC0F2638}" dt="2020-10-19T13:56:06.838" v="6045" actId="26606"/>
          <ac:spMkLst>
            <pc:docMk/>
            <pc:sldMk cId="4115735838" sldId="409"/>
            <ac:spMk id="3" creationId="{2524DC4F-FF87-4E34-A122-F5AE991AA108}"/>
          </ac:spMkLst>
        </pc:spChg>
        <pc:spChg chg="mod ord">
          <ac:chgData name="Parth" userId="45dc22c4-ca0b-4be7-ab5a-3ef74f0a344d" providerId="ADAL" clId="{8485FD18-37B2-4F90-912F-C47EDC0F2638}" dt="2020-10-19T13:56:06.838" v="6045" actId="26606"/>
          <ac:spMkLst>
            <pc:docMk/>
            <pc:sldMk cId="4115735838" sldId="409"/>
            <ac:spMk id="4" creationId="{435678A7-C256-4A18-BCC0-75F7A3168593}"/>
          </ac:spMkLst>
        </pc:spChg>
        <pc:spChg chg="add del mod">
          <ac:chgData name="Parth" userId="45dc22c4-ca0b-4be7-ab5a-3ef74f0a344d" providerId="ADAL" clId="{8485FD18-37B2-4F90-912F-C47EDC0F2638}" dt="2020-10-19T13:56:14.742" v="6047" actId="478"/>
          <ac:spMkLst>
            <pc:docMk/>
            <pc:sldMk cId="4115735838" sldId="409"/>
            <ac:spMk id="10" creationId="{C39016B7-8B9A-4419-8ACE-94B81A9BB7DA}"/>
          </ac:spMkLst>
        </pc:spChg>
        <pc:picChg chg="add mod">
          <ac:chgData name="Parth" userId="45dc22c4-ca0b-4be7-ab5a-3ef74f0a344d" providerId="ADAL" clId="{8485FD18-37B2-4F90-912F-C47EDC0F2638}" dt="2020-10-19T14:03:06.266" v="6104" actId="1076"/>
          <ac:picMkLst>
            <pc:docMk/>
            <pc:sldMk cId="4115735838" sldId="409"/>
            <ac:picMk id="5" creationId="{8E63392B-6E1D-4007-BDDD-9CFACC0ECA5D}"/>
          </ac:picMkLst>
        </pc:picChg>
        <pc:picChg chg="add del mod">
          <ac:chgData name="Parth" userId="45dc22c4-ca0b-4be7-ab5a-3ef74f0a344d" providerId="ADAL" clId="{8485FD18-37B2-4F90-912F-C47EDC0F2638}" dt="2020-10-19T14:03:30.490" v="6110"/>
          <ac:picMkLst>
            <pc:docMk/>
            <pc:sldMk cId="4115735838" sldId="409"/>
            <ac:picMk id="6" creationId="{6EAAFAB7-FFE5-4932-B899-EC418BF5854F}"/>
          </ac:picMkLst>
        </pc:picChg>
        <pc:picChg chg="add mod">
          <ac:chgData name="Parth" userId="45dc22c4-ca0b-4be7-ab5a-3ef74f0a344d" providerId="ADAL" clId="{8485FD18-37B2-4F90-912F-C47EDC0F2638}" dt="2020-10-19T14:03:59.538" v="6114" actId="1076"/>
          <ac:picMkLst>
            <pc:docMk/>
            <pc:sldMk cId="4115735838" sldId="409"/>
            <ac:picMk id="7" creationId="{CCAC8D01-7B1D-4A98-B9FA-C0F96F4F6F67}"/>
          </ac:picMkLst>
        </pc:picChg>
        <pc:picChg chg="add del mod">
          <ac:chgData name="Parth" userId="45dc22c4-ca0b-4be7-ab5a-3ef74f0a344d" providerId="ADAL" clId="{8485FD18-37B2-4F90-912F-C47EDC0F2638}" dt="2020-10-19T14:08:41.451" v="6126" actId="478"/>
          <ac:picMkLst>
            <pc:docMk/>
            <pc:sldMk cId="4115735838" sldId="409"/>
            <ac:picMk id="8" creationId="{DFE0EAC9-AC28-4571-B81D-4ECF12442FD5}"/>
          </ac:picMkLst>
        </pc:picChg>
      </pc:sldChg>
      <pc:sldChg chg="del">
        <pc:chgData name="Parth" userId="45dc22c4-ca0b-4be7-ab5a-3ef74f0a344d" providerId="ADAL" clId="{8485FD18-37B2-4F90-912F-C47EDC0F2638}" dt="2020-10-04T15:38:15.773" v="56" actId="2696"/>
        <pc:sldMkLst>
          <pc:docMk/>
          <pc:sldMk cId="1767325830" sldId="410"/>
        </pc:sldMkLst>
      </pc:sldChg>
      <pc:sldChg chg="add modAnim">
        <pc:chgData name="Parth" userId="45dc22c4-ca0b-4be7-ab5a-3ef74f0a344d" providerId="ADAL" clId="{8485FD18-37B2-4F90-912F-C47EDC0F2638}" dt="2020-10-19T14:08:37.477" v="6125"/>
        <pc:sldMkLst>
          <pc:docMk/>
          <pc:sldMk cId="3024431956" sldId="410"/>
        </pc:sldMkLst>
      </pc:sldChg>
      <pc:sldChg chg="del">
        <pc:chgData name="Parth" userId="45dc22c4-ca0b-4be7-ab5a-3ef74f0a344d" providerId="ADAL" clId="{8485FD18-37B2-4F90-912F-C47EDC0F2638}" dt="2020-10-04T15:38:15.801" v="58" actId="2696"/>
        <pc:sldMkLst>
          <pc:docMk/>
          <pc:sldMk cId="230308813" sldId="411"/>
        </pc:sldMkLst>
      </pc:sldChg>
      <pc:sldChg chg="addSp delSp modSp add">
        <pc:chgData name="Parth" userId="45dc22c4-ca0b-4be7-ab5a-3ef74f0a344d" providerId="ADAL" clId="{8485FD18-37B2-4F90-912F-C47EDC0F2638}" dt="2020-10-19T14:35:26.355" v="6135" actId="14100"/>
        <pc:sldMkLst>
          <pc:docMk/>
          <pc:sldMk cId="2909239950" sldId="411"/>
        </pc:sldMkLst>
        <pc:picChg chg="add del mod">
          <ac:chgData name="Parth" userId="45dc22c4-ca0b-4be7-ab5a-3ef74f0a344d" providerId="ADAL" clId="{8485FD18-37B2-4F90-912F-C47EDC0F2638}" dt="2020-10-19T14:34:57.548" v="6131"/>
          <ac:picMkLst>
            <pc:docMk/>
            <pc:sldMk cId="2909239950" sldId="411"/>
            <ac:picMk id="3" creationId="{03199272-7D8A-4B0D-80C2-6F9EA51CEFE9}"/>
          </ac:picMkLst>
        </pc:picChg>
        <pc:picChg chg="add mod">
          <ac:chgData name="Parth" userId="45dc22c4-ca0b-4be7-ab5a-3ef74f0a344d" providerId="ADAL" clId="{8485FD18-37B2-4F90-912F-C47EDC0F2638}" dt="2020-10-19T14:35:26.355" v="6135" actId="14100"/>
          <ac:picMkLst>
            <pc:docMk/>
            <pc:sldMk cId="2909239950" sldId="411"/>
            <ac:picMk id="6" creationId="{8185E6CF-651B-4087-A518-40A8C0B0A81F}"/>
          </ac:picMkLst>
        </pc:picChg>
        <pc:picChg chg="del">
          <ac:chgData name="Parth" userId="45dc22c4-ca0b-4be7-ab5a-3ef74f0a344d" providerId="ADAL" clId="{8485FD18-37B2-4F90-912F-C47EDC0F2638}" dt="2020-10-19T14:35:22.923" v="6134" actId="478"/>
          <ac:picMkLst>
            <pc:docMk/>
            <pc:sldMk cId="2909239950" sldId="411"/>
            <ac:picMk id="8" creationId="{DFE0EAC9-AC28-4571-B81D-4ECF12442FD5}"/>
          </ac:picMkLst>
        </pc:picChg>
      </pc:sldChg>
      <pc:sldChg chg="addSp delSp modSp add">
        <pc:chgData name="Parth" userId="45dc22c4-ca0b-4be7-ab5a-3ef74f0a344d" providerId="ADAL" clId="{8485FD18-37B2-4F90-912F-C47EDC0F2638}" dt="2020-10-19T14:36:08.192" v="6143" actId="14100"/>
        <pc:sldMkLst>
          <pc:docMk/>
          <pc:sldMk cId="372033387" sldId="412"/>
        </pc:sldMkLst>
        <pc:picChg chg="add mod">
          <ac:chgData name="Parth" userId="45dc22c4-ca0b-4be7-ab5a-3ef74f0a344d" providerId="ADAL" clId="{8485FD18-37B2-4F90-912F-C47EDC0F2638}" dt="2020-10-19T14:36:08.192" v="6143" actId="14100"/>
          <ac:picMkLst>
            <pc:docMk/>
            <pc:sldMk cId="372033387" sldId="412"/>
            <ac:picMk id="3" creationId="{4CA8D574-28C8-47B5-B17C-7D50407FA86A}"/>
          </ac:picMkLst>
        </pc:picChg>
        <pc:picChg chg="del">
          <ac:chgData name="Parth" userId="45dc22c4-ca0b-4be7-ab5a-3ef74f0a344d" providerId="ADAL" clId="{8485FD18-37B2-4F90-912F-C47EDC0F2638}" dt="2020-10-19T14:36:05.094" v="6142" actId="478"/>
          <ac:picMkLst>
            <pc:docMk/>
            <pc:sldMk cId="372033387" sldId="412"/>
            <ac:picMk id="6" creationId="{8185E6CF-651B-4087-A518-40A8C0B0A81F}"/>
          </ac:picMkLst>
        </pc:picChg>
      </pc:sldChg>
      <pc:sldChg chg="del">
        <pc:chgData name="Parth" userId="45dc22c4-ca0b-4be7-ab5a-3ef74f0a344d" providerId="ADAL" clId="{8485FD18-37B2-4F90-912F-C47EDC0F2638}" dt="2020-10-04T15:38:15.891" v="59" actId="2696"/>
        <pc:sldMkLst>
          <pc:docMk/>
          <pc:sldMk cId="2814159774" sldId="412"/>
        </pc:sldMkLst>
      </pc:sldChg>
      <pc:sldChg chg="add">
        <pc:chgData name="Parth" userId="45dc22c4-ca0b-4be7-ab5a-3ef74f0a344d" providerId="ADAL" clId="{8485FD18-37B2-4F90-912F-C47EDC0F2638}" dt="2020-10-19T14:36:21" v="6144"/>
        <pc:sldMkLst>
          <pc:docMk/>
          <pc:sldMk cId="2594369464" sldId="413"/>
        </pc:sldMkLst>
      </pc:sldChg>
      <pc:sldChg chg="del">
        <pc:chgData name="Parth" userId="45dc22c4-ca0b-4be7-ab5a-3ef74f0a344d" providerId="ADAL" clId="{8485FD18-37B2-4F90-912F-C47EDC0F2638}" dt="2020-10-04T15:38:15.906" v="60" actId="2696"/>
        <pc:sldMkLst>
          <pc:docMk/>
          <pc:sldMk cId="2852842975" sldId="413"/>
        </pc:sldMkLst>
      </pc:sldChg>
      <pc:sldChg chg="del">
        <pc:chgData name="Parth" userId="45dc22c4-ca0b-4be7-ab5a-3ef74f0a344d" providerId="ADAL" clId="{8485FD18-37B2-4F90-912F-C47EDC0F2638}" dt="2020-10-04T15:38:15.914" v="62" actId="2696"/>
        <pc:sldMkLst>
          <pc:docMk/>
          <pc:sldMk cId="469925215" sldId="414"/>
        </pc:sldMkLst>
      </pc:sldChg>
      <pc:sldChg chg="addSp delSp modSp add">
        <pc:chgData name="Parth" userId="45dc22c4-ca0b-4be7-ab5a-3ef74f0a344d" providerId="ADAL" clId="{8485FD18-37B2-4F90-912F-C47EDC0F2638}" dt="2020-10-19T14:42:29.793" v="6177" actId="1076"/>
        <pc:sldMkLst>
          <pc:docMk/>
          <pc:sldMk cId="3708080097" sldId="414"/>
        </pc:sldMkLst>
        <pc:spChg chg="add mod">
          <ac:chgData name="Parth" userId="45dc22c4-ca0b-4be7-ab5a-3ef74f0a344d" providerId="ADAL" clId="{8485FD18-37B2-4F90-912F-C47EDC0F2638}" dt="2020-10-19T14:42:29.793" v="6177" actId="1076"/>
          <ac:spMkLst>
            <pc:docMk/>
            <pc:sldMk cId="3708080097" sldId="414"/>
            <ac:spMk id="8" creationId="{86D831A7-50F5-4351-B1A8-3261B0735AB8}"/>
          </ac:spMkLst>
        </pc:spChg>
        <pc:picChg chg="del">
          <ac:chgData name="Parth" userId="45dc22c4-ca0b-4be7-ab5a-3ef74f0a344d" providerId="ADAL" clId="{8485FD18-37B2-4F90-912F-C47EDC0F2638}" dt="2020-10-19T14:40:19.982" v="6146" actId="478"/>
          <ac:picMkLst>
            <pc:docMk/>
            <pc:sldMk cId="3708080097" sldId="414"/>
            <ac:picMk id="3" creationId="{4CA8D574-28C8-47B5-B17C-7D50407FA86A}"/>
          </ac:picMkLst>
        </pc:picChg>
        <pc:picChg chg="add mod">
          <ac:chgData name="Parth" userId="45dc22c4-ca0b-4be7-ab5a-3ef74f0a344d" providerId="ADAL" clId="{8485FD18-37B2-4F90-912F-C47EDC0F2638}" dt="2020-10-19T14:40:29.486" v="6151" actId="1076"/>
          <ac:picMkLst>
            <pc:docMk/>
            <pc:sldMk cId="3708080097" sldId="414"/>
            <ac:picMk id="6" creationId="{2ECE677B-E36B-4092-BE44-2113B83EA40D}"/>
          </ac:picMkLst>
        </pc:picChg>
      </pc:sldChg>
      <pc:sldChg chg="del">
        <pc:chgData name="Parth" userId="45dc22c4-ca0b-4be7-ab5a-3ef74f0a344d" providerId="ADAL" clId="{8485FD18-37B2-4F90-912F-C47EDC0F2638}" dt="2020-10-04T15:38:15.970" v="65" actId="2696"/>
        <pc:sldMkLst>
          <pc:docMk/>
          <pc:sldMk cId="164938304" sldId="415"/>
        </pc:sldMkLst>
      </pc:sldChg>
      <pc:sldChg chg="addSp delSp modSp add modAnim">
        <pc:chgData name="Parth" userId="45dc22c4-ca0b-4be7-ab5a-3ef74f0a344d" providerId="ADAL" clId="{8485FD18-37B2-4F90-912F-C47EDC0F2638}" dt="2020-10-19T15:19:01.464" v="6409"/>
        <pc:sldMkLst>
          <pc:docMk/>
          <pc:sldMk cId="937828165" sldId="415"/>
        </pc:sldMkLst>
        <pc:spChg chg="mod">
          <ac:chgData name="Parth" userId="45dc22c4-ca0b-4be7-ab5a-3ef74f0a344d" providerId="ADAL" clId="{8485FD18-37B2-4F90-912F-C47EDC0F2638}" dt="2020-10-19T14:45:14.653" v="6189" actId="20577"/>
          <ac:spMkLst>
            <pc:docMk/>
            <pc:sldMk cId="937828165" sldId="415"/>
            <ac:spMk id="2" creationId="{234C3EB0-842D-4167-8D27-685C40D7E857}"/>
          </ac:spMkLst>
        </pc:spChg>
        <pc:spChg chg="add mod">
          <ac:chgData name="Parth" userId="45dc22c4-ca0b-4be7-ab5a-3ef74f0a344d" providerId="ADAL" clId="{8485FD18-37B2-4F90-912F-C47EDC0F2638}" dt="2020-10-19T15:14:59.406" v="6348" actId="14100"/>
          <ac:spMkLst>
            <pc:docMk/>
            <pc:sldMk cId="937828165" sldId="415"/>
            <ac:spMk id="3" creationId="{15C755C8-CF48-41C6-B8F7-0A5A09B055D4}"/>
          </ac:spMkLst>
        </pc:spChg>
        <pc:spChg chg="del">
          <ac:chgData name="Parth" userId="45dc22c4-ca0b-4be7-ab5a-3ef74f0a344d" providerId="ADAL" clId="{8485FD18-37B2-4F90-912F-C47EDC0F2638}" dt="2020-10-19T14:45:18.210" v="6192" actId="478"/>
          <ac:spMkLst>
            <pc:docMk/>
            <pc:sldMk cId="937828165" sldId="415"/>
            <ac:spMk id="8" creationId="{86D831A7-50F5-4351-B1A8-3261B0735AB8}"/>
          </ac:spMkLst>
        </pc:spChg>
        <pc:spChg chg="add mod">
          <ac:chgData name="Parth" userId="45dc22c4-ca0b-4be7-ab5a-3ef74f0a344d" providerId="ADAL" clId="{8485FD18-37B2-4F90-912F-C47EDC0F2638}" dt="2020-10-19T15:16:54.974" v="6408" actId="20577"/>
          <ac:spMkLst>
            <pc:docMk/>
            <pc:sldMk cId="937828165" sldId="415"/>
            <ac:spMk id="10" creationId="{A44EE8FD-39E2-4BF4-A1D4-5CA4C508A876}"/>
          </ac:spMkLst>
        </pc:spChg>
        <pc:spChg chg="add mod">
          <ac:chgData name="Parth" userId="45dc22c4-ca0b-4be7-ab5a-3ef74f0a344d" providerId="ADAL" clId="{8485FD18-37B2-4F90-912F-C47EDC0F2638}" dt="2020-10-19T15:15:10.422" v="6353" actId="14100"/>
          <ac:spMkLst>
            <pc:docMk/>
            <pc:sldMk cId="937828165" sldId="415"/>
            <ac:spMk id="11" creationId="{C9C5C493-0E9A-4C47-AE0E-3A0E8AEB0E3A}"/>
          </ac:spMkLst>
        </pc:spChg>
        <pc:picChg chg="mod">
          <ac:chgData name="Parth" userId="45dc22c4-ca0b-4be7-ab5a-3ef74f0a344d" providerId="ADAL" clId="{8485FD18-37B2-4F90-912F-C47EDC0F2638}" dt="2020-10-19T15:15:03.184" v="6351" actId="1076"/>
          <ac:picMkLst>
            <pc:docMk/>
            <pc:sldMk cId="937828165" sldId="415"/>
            <ac:picMk id="5" creationId="{8E63392B-6E1D-4007-BDDD-9CFACC0ECA5D}"/>
          </ac:picMkLst>
        </pc:picChg>
        <pc:picChg chg="del">
          <ac:chgData name="Parth" userId="45dc22c4-ca0b-4be7-ab5a-3ef74f0a344d" providerId="ADAL" clId="{8485FD18-37B2-4F90-912F-C47EDC0F2638}" dt="2020-10-19T14:45:17.031" v="6191" actId="478"/>
          <ac:picMkLst>
            <pc:docMk/>
            <pc:sldMk cId="937828165" sldId="415"/>
            <ac:picMk id="6" creationId="{2ECE677B-E36B-4092-BE44-2113B83EA40D}"/>
          </ac:picMkLst>
        </pc:picChg>
        <pc:picChg chg="del">
          <ac:chgData name="Parth" userId="45dc22c4-ca0b-4be7-ab5a-3ef74f0a344d" providerId="ADAL" clId="{8485FD18-37B2-4F90-912F-C47EDC0F2638}" dt="2020-10-19T14:45:16.210" v="6190" actId="478"/>
          <ac:picMkLst>
            <pc:docMk/>
            <pc:sldMk cId="937828165" sldId="415"/>
            <ac:picMk id="7" creationId="{CCAC8D01-7B1D-4A98-B9FA-C0F96F4F6F67}"/>
          </ac:picMkLst>
        </pc:picChg>
      </pc:sldChg>
      <pc:sldChg chg="delSp modSp add delAnim modAnim">
        <pc:chgData name="Parth" userId="45dc22c4-ca0b-4be7-ab5a-3ef74f0a344d" providerId="ADAL" clId="{8485FD18-37B2-4F90-912F-C47EDC0F2638}" dt="2020-10-19T15:26:41.323" v="6545" actId="207"/>
        <pc:sldMkLst>
          <pc:docMk/>
          <pc:sldMk cId="1761648470" sldId="416"/>
        </pc:sldMkLst>
        <pc:spChg chg="del">
          <ac:chgData name="Parth" userId="45dc22c4-ca0b-4be7-ab5a-3ef74f0a344d" providerId="ADAL" clId="{8485FD18-37B2-4F90-912F-C47EDC0F2638}" dt="2020-10-19T15:19:17.734" v="6435" actId="478"/>
          <ac:spMkLst>
            <pc:docMk/>
            <pc:sldMk cId="1761648470" sldId="416"/>
            <ac:spMk id="3" creationId="{15C755C8-CF48-41C6-B8F7-0A5A09B055D4}"/>
          </ac:spMkLst>
        </pc:spChg>
        <pc:spChg chg="mod">
          <ac:chgData name="Parth" userId="45dc22c4-ca0b-4be7-ab5a-3ef74f0a344d" providerId="ADAL" clId="{8485FD18-37B2-4F90-912F-C47EDC0F2638}" dt="2020-10-19T15:26:41.323" v="6545" actId="207"/>
          <ac:spMkLst>
            <pc:docMk/>
            <pc:sldMk cId="1761648470" sldId="416"/>
            <ac:spMk id="10" creationId="{A44EE8FD-39E2-4BF4-A1D4-5CA4C508A876}"/>
          </ac:spMkLst>
        </pc:spChg>
        <pc:spChg chg="del">
          <ac:chgData name="Parth" userId="45dc22c4-ca0b-4be7-ab5a-3ef74f0a344d" providerId="ADAL" clId="{8485FD18-37B2-4F90-912F-C47EDC0F2638}" dt="2020-10-19T15:19:19.474" v="6436" actId="478"/>
          <ac:spMkLst>
            <pc:docMk/>
            <pc:sldMk cId="1761648470" sldId="416"/>
            <ac:spMk id="11" creationId="{C9C5C493-0E9A-4C47-AE0E-3A0E8AEB0E3A}"/>
          </ac:spMkLst>
        </pc:spChg>
      </pc:sldChg>
      <pc:sldChg chg="del">
        <pc:chgData name="Parth" userId="45dc22c4-ca0b-4be7-ab5a-3ef74f0a344d" providerId="ADAL" clId="{8485FD18-37B2-4F90-912F-C47EDC0F2638}" dt="2020-10-04T15:38:15.977" v="66" actId="2696"/>
        <pc:sldMkLst>
          <pc:docMk/>
          <pc:sldMk cId="3897770900" sldId="416"/>
        </pc:sldMkLst>
      </pc:sldChg>
      <pc:sldChg chg="modSp add modAnim">
        <pc:chgData name="Parth" userId="45dc22c4-ca0b-4be7-ab5a-3ef74f0a344d" providerId="ADAL" clId="{8485FD18-37B2-4F90-912F-C47EDC0F2638}" dt="2020-10-19T15:45:18.264" v="6757"/>
        <pc:sldMkLst>
          <pc:docMk/>
          <pc:sldMk cId="1834894072" sldId="417"/>
        </pc:sldMkLst>
        <pc:spChg chg="mod">
          <ac:chgData name="Parth" userId="45dc22c4-ca0b-4be7-ab5a-3ef74f0a344d" providerId="ADAL" clId="{8485FD18-37B2-4F90-912F-C47EDC0F2638}" dt="2020-10-19T15:44:10.334" v="6727" actId="20577"/>
          <ac:spMkLst>
            <pc:docMk/>
            <pc:sldMk cId="1834894072" sldId="417"/>
            <ac:spMk id="10" creationId="{A44EE8FD-39E2-4BF4-A1D4-5CA4C508A876}"/>
          </ac:spMkLst>
        </pc:spChg>
      </pc:sldChg>
      <pc:sldChg chg="del">
        <pc:chgData name="Parth" userId="45dc22c4-ca0b-4be7-ab5a-3ef74f0a344d" providerId="ADAL" clId="{8485FD18-37B2-4F90-912F-C47EDC0F2638}" dt="2020-10-04T15:38:15.999" v="67" actId="2696"/>
        <pc:sldMkLst>
          <pc:docMk/>
          <pc:sldMk cId="3654474442" sldId="417"/>
        </pc:sldMkLst>
      </pc:sldChg>
      <pc:sldChg chg="del">
        <pc:chgData name="Parth" userId="45dc22c4-ca0b-4be7-ab5a-3ef74f0a344d" providerId="ADAL" clId="{8485FD18-37B2-4F90-912F-C47EDC0F2638}" dt="2020-10-04T15:38:15.956" v="64" actId="2696"/>
        <pc:sldMkLst>
          <pc:docMk/>
          <pc:sldMk cId="1974339266" sldId="418"/>
        </pc:sldMkLst>
      </pc:sldChg>
      <pc:sldChg chg="modSp add modAnim">
        <pc:chgData name="Parth" userId="45dc22c4-ca0b-4be7-ab5a-3ef74f0a344d" providerId="ADAL" clId="{8485FD18-37B2-4F90-912F-C47EDC0F2638}" dt="2020-10-19T15:46:28.201" v="6769"/>
        <pc:sldMkLst>
          <pc:docMk/>
          <pc:sldMk cId="2172464361" sldId="418"/>
        </pc:sldMkLst>
        <pc:spChg chg="mod">
          <ac:chgData name="Parth" userId="45dc22c4-ca0b-4be7-ab5a-3ef74f0a344d" providerId="ADAL" clId="{8485FD18-37B2-4F90-912F-C47EDC0F2638}" dt="2020-10-19T15:46:24.209" v="6768"/>
          <ac:spMkLst>
            <pc:docMk/>
            <pc:sldMk cId="2172464361" sldId="418"/>
            <ac:spMk id="10" creationId="{A44EE8FD-39E2-4BF4-A1D4-5CA4C508A876}"/>
          </ac:spMkLst>
        </pc:spChg>
      </pc:sldChg>
      <pc:sldChg chg="addSp delSp modSp add mod modClrScheme chgLayout">
        <pc:chgData name="Parth" userId="45dc22c4-ca0b-4be7-ab5a-3ef74f0a344d" providerId="ADAL" clId="{8485FD18-37B2-4F90-912F-C47EDC0F2638}" dt="2020-10-20T15:24:47.998" v="7049" actId="20577"/>
        <pc:sldMkLst>
          <pc:docMk/>
          <pc:sldMk cId="2619336067" sldId="419"/>
        </pc:sldMkLst>
        <pc:spChg chg="del">
          <ac:chgData name="Parth" userId="45dc22c4-ca0b-4be7-ab5a-3ef74f0a344d" providerId="ADAL" clId="{8485FD18-37B2-4F90-912F-C47EDC0F2638}" dt="2020-10-19T15:47:11.496" v="6771" actId="26606"/>
          <ac:spMkLst>
            <pc:docMk/>
            <pc:sldMk cId="2619336067" sldId="419"/>
            <ac:spMk id="2" creationId="{5BB53574-B3CE-4067-AEA1-1745346B4366}"/>
          </ac:spMkLst>
        </pc:spChg>
        <pc:spChg chg="del">
          <ac:chgData name="Parth" userId="45dc22c4-ca0b-4be7-ab5a-3ef74f0a344d" providerId="ADAL" clId="{8485FD18-37B2-4F90-912F-C47EDC0F2638}" dt="2020-10-19T15:47:11.496" v="6771" actId="26606"/>
          <ac:spMkLst>
            <pc:docMk/>
            <pc:sldMk cId="2619336067" sldId="419"/>
            <ac:spMk id="3" creationId="{075E8ADC-1676-40C2-B2C1-2B8C6E441C11}"/>
          </ac:spMkLst>
        </pc:spChg>
        <pc:spChg chg="del">
          <ac:chgData name="Parth" userId="45dc22c4-ca0b-4be7-ab5a-3ef74f0a344d" providerId="ADAL" clId="{8485FD18-37B2-4F90-912F-C47EDC0F2638}" dt="2020-10-19T15:47:11.496" v="6771" actId="26606"/>
          <ac:spMkLst>
            <pc:docMk/>
            <pc:sldMk cId="2619336067" sldId="419"/>
            <ac:spMk id="4" creationId="{2AD96380-B20C-4A63-83AF-A0D43774892D}"/>
          </ac:spMkLst>
        </pc:spChg>
        <pc:spChg chg="mod">
          <ac:chgData name="Parth" userId="45dc22c4-ca0b-4be7-ab5a-3ef74f0a344d" providerId="ADAL" clId="{8485FD18-37B2-4F90-912F-C47EDC0F2638}" dt="2020-10-19T15:47:11.496" v="6771" actId="26606"/>
          <ac:spMkLst>
            <pc:docMk/>
            <pc:sldMk cId="2619336067" sldId="419"/>
            <ac:spMk id="5" creationId="{495198FD-F843-410A-A5B8-4A031990E8D9}"/>
          </ac:spMkLst>
        </pc:spChg>
        <pc:spChg chg="add mod">
          <ac:chgData name="Parth" userId="45dc22c4-ca0b-4be7-ab5a-3ef74f0a344d" providerId="ADAL" clId="{8485FD18-37B2-4F90-912F-C47EDC0F2638}" dt="2020-10-19T15:47:29.532" v="6785"/>
          <ac:spMkLst>
            <pc:docMk/>
            <pc:sldMk cId="2619336067" sldId="419"/>
            <ac:spMk id="10" creationId="{D0841222-FA1C-4DF0-AE1F-4049A3B894FF}"/>
          </ac:spMkLst>
        </pc:spChg>
        <pc:spChg chg="add mod">
          <ac:chgData name="Parth" userId="45dc22c4-ca0b-4be7-ab5a-3ef74f0a344d" providerId="ADAL" clId="{8485FD18-37B2-4F90-912F-C47EDC0F2638}" dt="2020-10-20T15:24:47.998" v="7049" actId="20577"/>
          <ac:spMkLst>
            <pc:docMk/>
            <pc:sldMk cId="2619336067" sldId="419"/>
            <ac:spMk id="12" creationId="{0AEF9AA5-16B1-4735-8CFF-950CBF28465D}"/>
          </ac:spMkLst>
        </pc:spChg>
      </pc:sldChg>
      <pc:sldChg chg="del">
        <pc:chgData name="Parth" userId="45dc22c4-ca0b-4be7-ab5a-3ef74f0a344d" providerId="ADAL" clId="{8485FD18-37B2-4F90-912F-C47EDC0F2638}" dt="2020-10-04T15:38:16.080" v="68" actId="2696"/>
        <pc:sldMkLst>
          <pc:docMk/>
          <pc:sldMk cId="2874422840" sldId="419"/>
        </pc:sldMkLst>
      </pc:sldChg>
      <pc:sldChg chg="modSp add">
        <pc:chgData name="Parth" userId="45dc22c4-ca0b-4be7-ab5a-3ef74f0a344d" providerId="ADAL" clId="{8485FD18-37B2-4F90-912F-C47EDC0F2638}" dt="2020-10-20T16:21:24.151" v="7514" actId="207"/>
        <pc:sldMkLst>
          <pc:docMk/>
          <pc:sldMk cId="4268116251" sldId="420"/>
        </pc:sldMkLst>
        <pc:spChg chg="mod">
          <ac:chgData name="Parth" userId="45dc22c4-ca0b-4be7-ab5a-3ef74f0a344d" providerId="ADAL" clId="{8485FD18-37B2-4F90-912F-C47EDC0F2638}" dt="2020-10-20T16:20:17.026" v="7414" actId="20577"/>
          <ac:spMkLst>
            <pc:docMk/>
            <pc:sldMk cId="4268116251" sldId="420"/>
            <ac:spMk id="2" creationId="{03A5FEAA-585E-4535-AB3E-A64D743E29CA}"/>
          </ac:spMkLst>
        </pc:spChg>
        <pc:spChg chg="mod">
          <ac:chgData name="Parth" userId="45dc22c4-ca0b-4be7-ab5a-3ef74f0a344d" providerId="ADAL" clId="{8485FD18-37B2-4F90-912F-C47EDC0F2638}" dt="2020-10-20T16:21:24.151" v="7514" actId="207"/>
          <ac:spMkLst>
            <pc:docMk/>
            <pc:sldMk cId="4268116251" sldId="420"/>
            <ac:spMk id="3" creationId="{A2E34893-9AF6-4415-AD7A-7FEFECA24691}"/>
          </ac:spMkLst>
        </pc:spChg>
      </pc:sldChg>
      <pc:sldChg chg="addSp delSp modSp add mod modClrScheme chgLayout modNotesTx">
        <pc:chgData name="Parth" userId="45dc22c4-ca0b-4be7-ab5a-3ef74f0a344d" providerId="ADAL" clId="{8485FD18-37B2-4F90-912F-C47EDC0F2638}" dt="2020-10-20T16:32:24.622" v="8078" actId="20577"/>
        <pc:sldMkLst>
          <pc:docMk/>
          <pc:sldMk cId="2480651076" sldId="421"/>
        </pc:sldMkLst>
        <pc:spChg chg="mod">
          <ac:chgData name="Parth" userId="45dc22c4-ca0b-4be7-ab5a-3ef74f0a344d" providerId="ADAL" clId="{8485FD18-37B2-4F90-912F-C47EDC0F2638}" dt="2020-10-20T16:27:41.405" v="7680" actId="26606"/>
          <ac:spMkLst>
            <pc:docMk/>
            <pc:sldMk cId="2480651076" sldId="421"/>
            <ac:spMk id="2" creationId="{88E57069-DB96-4B52-97A5-E08D2D829A57}"/>
          </ac:spMkLst>
        </pc:spChg>
        <pc:spChg chg="mod ord">
          <ac:chgData name="Parth" userId="45dc22c4-ca0b-4be7-ab5a-3ef74f0a344d" providerId="ADAL" clId="{8485FD18-37B2-4F90-912F-C47EDC0F2638}" dt="2020-10-20T16:31:32.386" v="7874" actId="20577"/>
          <ac:spMkLst>
            <pc:docMk/>
            <pc:sldMk cId="2480651076" sldId="421"/>
            <ac:spMk id="3" creationId="{481D7DF6-8BF6-4549-A8D9-2BD8216783B0}"/>
          </ac:spMkLst>
        </pc:spChg>
        <pc:spChg chg="mod ord">
          <ac:chgData name="Parth" userId="45dc22c4-ca0b-4be7-ab5a-3ef74f0a344d" providerId="ADAL" clId="{8485FD18-37B2-4F90-912F-C47EDC0F2638}" dt="2020-10-20T16:27:41.405" v="7680" actId="26606"/>
          <ac:spMkLst>
            <pc:docMk/>
            <pc:sldMk cId="2480651076" sldId="421"/>
            <ac:spMk id="4" creationId="{CC949D63-5DBC-4633-86EA-BC1DAD7D6733}"/>
          </ac:spMkLst>
        </pc:spChg>
        <pc:spChg chg="add del mod">
          <ac:chgData name="Parth" userId="45dc22c4-ca0b-4be7-ab5a-3ef74f0a344d" providerId="ADAL" clId="{8485FD18-37B2-4F90-912F-C47EDC0F2638}" dt="2020-10-20T16:27:21.197" v="7676" actId="478"/>
          <ac:spMkLst>
            <pc:docMk/>
            <pc:sldMk cId="2480651076" sldId="421"/>
            <ac:spMk id="7" creationId="{7BF5DD74-4C24-49DE-921E-B17361F4862C}"/>
          </ac:spMkLst>
        </pc:spChg>
        <pc:spChg chg="add del mod">
          <ac:chgData name="Parth" userId="45dc22c4-ca0b-4be7-ab5a-3ef74f0a344d" providerId="ADAL" clId="{8485FD18-37B2-4F90-912F-C47EDC0F2638}" dt="2020-10-20T16:27:02.093" v="7672"/>
          <ac:spMkLst>
            <pc:docMk/>
            <pc:sldMk cId="2480651076" sldId="421"/>
            <ac:spMk id="8" creationId="{6E1D7023-26C6-4B40-9CA4-06146EEF1B45}"/>
          </ac:spMkLst>
        </pc:spChg>
        <pc:spChg chg="add mod">
          <ac:chgData name="Parth" userId="45dc22c4-ca0b-4be7-ab5a-3ef74f0a344d" providerId="ADAL" clId="{8485FD18-37B2-4F90-912F-C47EDC0F2638}" dt="2020-10-20T16:29:05.139" v="7698" actId="207"/>
          <ac:spMkLst>
            <pc:docMk/>
            <pc:sldMk cId="2480651076" sldId="421"/>
            <ac:spMk id="9" creationId="{7C9E21D5-B2DD-4CAD-80BE-41D7A831AA11}"/>
          </ac:spMkLst>
        </pc:spChg>
        <pc:spChg chg="add del mod">
          <ac:chgData name="Parth" userId="45dc22c4-ca0b-4be7-ab5a-3ef74f0a344d" providerId="ADAL" clId="{8485FD18-37B2-4F90-912F-C47EDC0F2638}" dt="2020-10-20T16:27:52.284" v="7682" actId="478"/>
          <ac:spMkLst>
            <pc:docMk/>
            <pc:sldMk cId="2480651076" sldId="421"/>
            <ac:spMk id="11" creationId="{2D5A5EA7-E9C5-46FC-ACA0-4C59687BA841}"/>
          </ac:spMkLst>
        </pc:spChg>
        <pc:spChg chg="add del mod">
          <ac:chgData name="Parth" userId="45dc22c4-ca0b-4be7-ab5a-3ef74f0a344d" providerId="ADAL" clId="{8485FD18-37B2-4F90-912F-C47EDC0F2638}" dt="2020-10-20T16:27:15.085" v="7674" actId="478"/>
          <ac:spMkLst>
            <pc:docMk/>
            <pc:sldMk cId="2480651076" sldId="421"/>
            <ac:spMk id="12" creationId="{D7C1C9CA-B08C-409D-923B-C24524D86133}"/>
          </ac:spMkLst>
        </pc:spChg>
        <pc:spChg chg="add del mod">
          <ac:chgData name="Parth" userId="45dc22c4-ca0b-4be7-ab5a-3ef74f0a344d" providerId="ADAL" clId="{8485FD18-37B2-4F90-912F-C47EDC0F2638}" dt="2020-10-20T16:27:44.090" v="7681" actId="478"/>
          <ac:spMkLst>
            <pc:docMk/>
            <pc:sldMk cId="2480651076" sldId="421"/>
            <ac:spMk id="13" creationId="{01E463F9-F014-4B54-8864-B04DD1363885}"/>
          </ac:spMkLst>
        </pc:spChg>
        <pc:picChg chg="add del mod">
          <ac:chgData name="Parth" userId="45dc22c4-ca0b-4be7-ab5a-3ef74f0a344d" providerId="ADAL" clId="{8485FD18-37B2-4F90-912F-C47EDC0F2638}" dt="2020-10-20T16:23:50.384" v="7655" actId="478"/>
          <ac:picMkLst>
            <pc:docMk/>
            <pc:sldMk cId="2480651076" sldId="421"/>
            <ac:picMk id="5" creationId="{6C7ACF93-E6CF-4B45-87CE-B258F8EE0137}"/>
          </ac:picMkLst>
        </pc:picChg>
        <pc:picChg chg="add mod ord">
          <ac:chgData name="Parth" userId="45dc22c4-ca0b-4be7-ab5a-3ef74f0a344d" providerId="ADAL" clId="{8485FD18-37B2-4F90-912F-C47EDC0F2638}" dt="2020-10-20T16:28:46.956" v="7693" actId="1076"/>
          <ac:picMkLst>
            <pc:docMk/>
            <pc:sldMk cId="2480651076" sldId="421"/>
            <ac:picMk id="6" creationId="{7953C3EA-8BC6-440B-AFA0-C8FE01622215}"/>
          </ac:picMkLst>
        </pc:picChg>
      </pc:sldChg>
      <pc:sldChg chg="del">
        <pc:chgData name="Parth" userId="45dc22c4-ca0b-4be7-ab5a-3ef74f0a344d" providerId="ADAL" clId="{8485FD18-37B2-4F90-912F-C47EDC0F2638}" dt="2020-10-04T15:38:16.154" v="70" actId="2696"/>
        <pc:sldMkLst>
          <pc:docMk/>
          <pc:sldMk cId="2622895971" sldId="421"/>
        </pc:sldMkLst>
      </pc:sldChg>
      <pc:sldChg chg="add del">
        <pc:chgData name="Parth" userId="45dc22c4-ca0b-4be7-ab5a-3ef74f0a344d" providerId="ADAL" clId="{8485FD18-37B2-4F90-912F-C47EDC0F2638}" dt="2020-10-20T16:28:38.424" v="7691" actId="2696"/>
        <pc:sldMkLst>
          <pc:docMk/>
          <pc:sldMk cId="1633698074" sldId="422"/>
        </pc:sldMkLst>
      </pc:sldChg>
      <pc:sldChg chg="modSp add">
        <pc:chgData name="Parth" userId="45dc22c4-ca0b-4be7-ab5a-3ef74f0a344d" providerId="ADAL" clId="{8485FD18-37B2-4F90-912F-C47EDC0F2638}" dt="2020-10-20T16:32:31.800" v="8082" actId="20577"/>
        <pc:sldMkLst>
          <pc:docMk/>
          <pc:sldMk cId="2559012141" sldId="422"/>
        </pc:sldMkLst>
        <pc:spChg chg="mod">
          <ac:chgData name="Parth" userId="45dc22c4-ca0b-4be7-ab5a-3ef74f0a344d" providerId="ADAL" clId="{8485FD18-37B2-4F90-912F-C47EDC0F2638}" dt="2020-10-20T16:32:31.800" v="8082" actId="20577"/>
          <ac:spMkLst>
            <pc:docMk/>
            <pc:sldMk cId="2559012141" sldId="422"/>
            <ac:spMk id="3" creationId="{481D7DF6-8BF6-4549-A8D9-2BD8216783B0}"/>
          </ac:spMkLst>
        </pc:spChg>
      </pc:sldChg>
      <pc:sldChg chg="del">
        <pc:chgData name="Parth" userId="45dc22c4-ca0b-4be7-ab5a-3ef74f0a344d" providerId="ADAL" clId="{8485FD18-37B2-4F90-912F-C47EDC0F2638}" dt="2020-10-04T15:38:16.167" v="71" actId="2696"/>
        <pc:sldMkLst>
          <pc:docMk/>
          <pc:sldMk cId="4071874132" sldId="422"/>
        </pc:sldMkLst>
      </pc:sldChg>
      <pc:sldChg chg="addSp delSp modSp add mod modClrScheme chgLayout modNotesTx">
        <pc:chgData name="Parth" userId="45dc22c4-ca0b-4be7-ab5a-3ef74f0a344d" providerId="ADAL" clId="{8485FD18-37B2-4F90-912F-C47EDC0F2638}" dt="2020-10-20T18:43:18.034" v="8569" actId="14100"/>
        <pc:sldMkLst>
          <pc:docMk/>
          <pc:sldMk cId="2862721239" sldId="423"/>
        </pc:sldMkLst>
        <pc:spChg chg="del">
          <ac:chgData name="Parth" userId="45dc22c4-ca0b-4be7-ab5a-3ef74f0a344d" providerId="ADAL" clId="{8485FD18-37B2-4F90-912F-C47EDC0F2638}" dt="2020-10-20T16:32:58.373" v="8084" actId="26606"/>
          <ac:spMkLst>
            <pc:docMk/>
            <pc:sldMk cId="2862721239" sldId="423"/>
            <ac:spMk id="2" creationId="{1A5A8DF5-B793-48A3-AA67-11F780BF211C}"/>
          </ac:spMkLst>
        </pc:spChg>
        <pc:spChg chg="del">
          <ac:chgData name="Parth" userId="45dc22c4-ca0b-4be7-ab5a-3ef74f0a344d" providerId="ADAL" clId="{8485FD18-37B2-4F90-912F-C47EDC0F2638}" dt="2020-10-20T16:32:58.373" v="8084" actId="26606"/>
          <ac:spMkLst>
            <pc:docMk/>
            <pc:sldMk cId="2862721239" sldId="423"/>
            <ac:spMk id="3" creationId="{C8C549C4-4838-496A-943C-D3E3DF6D48DE}"/>
          </ac:spMkLst>
        </pc:spChg>
        <pc:spChg chg="del">
          <ac:chgData name="Parth" userId="45dc22c4-ca0b-4be7-ab5a-3ef74f0a344d" providerId="ADAL" clId="{8485FD18-37B2-4F90-912F-C47EDC0F2638}" dt="2020-10-20T16:32:58.373" v="8084" actId="26606"/>
          <ac:spMkLst>
            <pc:docMk/>
            <pc:sldMk cId="2862721239" sldId="423"/>
            <ac:spMk id="4" creationId="{BA2B7EDF-C632-4576-A51E-8D457366C945}"/>
          </ac:spMkLst>
        </pc:spChg>
        <pc:spChg chg="del">
          <ac:chgData name="Parth" userId="45dc22c4-ca0b-4be7-ab5a-3ef74f0a344d" providerId="ADAL" clId="{8485FD18-37B2-4F90-912F-C47EDC0F2638}" dt="2020-10-20T16:32:58.373" v="8084" actId="26606"/>
          <ac:spMkLst>
            <pc:docMk/>
            <pc:sldMk cId="2862721239" sldId="423"/>
            <ac:spMk id="5" creationId="{D12FD650-68F7-4D8E-9CDB-8922F779030D}"/>
          </ac:spMkLst>
        </pc:spChg>
        <pc:spChg chg="del">
          <ac:chgData name="Parth" userId="45dc22c4-ca0b-4be7-ab5a-3ef74f0a344d" providerId="ADAL" clId="{8485FD18-37B2-4F90-912F-C47EDC0F2638}" dt="2020-10-20T16:32:58.373" v="8084" actId="26606"/>
          <ac:spMkLst>
            <pc:docMk/>
            <pc:sldMk cId="2862721239" sldId="423"/>
            <ac:spMk id="6" creationId="{1FFB8DC7-BC8F-46B6-94A1-86BE9B0D4585}"/>
          </ac:spMkLst>
        </pc:spChg>
        <pc:spChg chg="mod ord">
          <ac:chgData name="Parth" userId="45dc22c4-ca0b-4be7-ab5a-3ef74f0a344d" providerId="ADAL" clId="{8485FD18-37B2-4F90-912F-C47EDC0F2638}" dt="2020-10-20T18:20:52.212" v="8122" actId="26606"/>
          <ac:spMkLst>
            <pc:docMk/>
            <pc:sldMk cId="2862721239" sldId="423"/>
            <ac:spMk id="7" creationId="{15EC38F9-D41C-4DBC-BC65-FC880BC4BC32}"/>
          </ac:spMkLst>
        </pc:spChg>
        <pc:spChg chg="add mod">
          <ac:chgData name="Parth" userId="45dc22c4-ca0b-4be7-ab5a-3ef74f0a344d" providerId="ADAL" clId="{8485FD18-37B2-4F90-912F-C47EDC0F2638}" dt="2020-10-20T18:20:52.212" v="8122" actId="26606"/>
          <ac:spMkLst>
            <pc:docMk/>
            <pc:sldMk cId="2862721239" sldId="423"/>
            <ac:spMk id="12" creationId="{85252FC4-3043-4B50-830F-7EA3414D8012}"/>
          </ac:spMkLst>
        </pc:spChg>
        <pc:spChg chg="add del mod">
          <ac:chgData name="Parth" userId="45dc22c4-ca0b-4be7-ab5a-3ef74f0a344d" providerId="ADAL" clId="{8485FD18-37B2-4F90-912F-C47EDC0F2638}" dt="2020-10-20T18:20:52.212" v="8122" actId="26606"/>
          <ac:spMkLst>
            <pc:docMk/>
            <pc:sldMk cId="2862721239" sldId="423"/>
            <ac:spMk id="14" creationId="{822CB7EC-C409-4A77-8DA9-ADACFADF7557}"/>
          </ac:spMkLst>
        </pc:spChg>
        <pc:spChg chg="add del mod">
          <ac:chgData name="Parth" userId="45dc22c4-ca0b-4be7-ab5a-3ef74f0a344d" providerId="ADAL" clId="{8485FD18-37B2-4F90-912F-C47EDC0F2638}" dt="2020-10-20T18:25:34.154" v="8151" actId="478"/>
          <ac:spMkLst>
            <pc:docMk/>
            <pc:sldMk cId="2862721239" sldId="423"/>
            <ac:spMk id="19" creationId="{D36E0C29-85D9-4B35-BBC4-5008DDD1BE4A}"/>
          </ac:spMkLst>
        </pc:spChg>
        <pc:picChg chg="add del mod">
          <ac:chgData name="Parth" userId="45dc22c4-ca0b-4be7-ab5a-3ef74f0a344d" providerId="ADAL" clId="{8485FD18-37B2-4F90-912F-C47EDC0F2638}" dt="2020-10-20T18:24:48.121" v="8144" actId="478"/>
          <ac:picMkLst>
            <pc:docMk/>
            <pc:sldMk cId="2862721239" sldId="423"/>
            <ac:picMk id="8" creationId="{030A0D1B-C639-4237-AE64-D7E7A59D6445}"/>
          </ac:picMkLst>
        </pc:picChg>
        <pc:picChg chg="add mod">
          <ac:chgData name="Parth" userId="45dc22c4-ca0b-4be7-ab5a-3ef74f0a344d" providerId="ADAL" clId="{8485FD18-37B2-4F90-912F-C47EDC0F2638}" dt="2020-10-20T18:43:18.034" v="8569" actId="14100"/>
          <ac:picMkLst>
            <pc:docMk/>
            <pc:sldMk cId="2862721239" sldId="423"/>
            <ac:picMk id="9" creationId="{D4510C1D-5313-43C8-A9D2-6575AA4F58D3}"/>
          </ac:picMkLst>
        </pc:picChg>
      </pc:sldChg>
      <pc:sldChg chg="del">
        <pc:chgData name="Parth" userId="45dc22c4-ca0b-4be7-ab5a-3ef74f0a344d" providerId="ADAL" clId="{8485FD18-37B2-4F90-912F-C47EDC0F2638}" dt="2020-10-04T15:38:16.186" v="72" actId="2696"/>
        <pc:sldMkLst>
          <pc:docMk/>
          <pc:sldMk cId="3579476288" sldId="423"/>
        </pc:sldMkLst>
      </pc:sldChg>
      <pc:sldChg chg="addSp delSp modSp add mod ord modClrScheme chgLayout">
        <pc:chgData name="Parth" userId="45dc22c4-ca0b-4be7-ab5a-3ef74f0a344d" providerId="ADAL" clId="{8485FD18-37B2-4F90-912F-C47EDC0F2638}" dt="2020-10-20T18:42:52.681" v="8568" actId="1076"/>
        <pc:sldMkLst>
          <pc:docMk/>
          <pc:sldMk cId="243386176" sldId="424"/>
        </pc:sldMkLst>
        <pc:spChg chg="del">
          <ac:chgData name="Parth" userId="45dc22c4-ca0b-4be7-ab5a-3ef74f0a344d" providerId="ADAL" clId="{8485FD18-37B2-4F90-912F-C47EDC0F2638}" dt="2020-10-20T18:25:47.315" v="8155" actId="26606"/>
          <ac:spMkLst>
            <pc:docMk/>
            <pc:sldMk cId="243386176" sldId="424"/>
            <ac:spMk id="2" creationId="{B52C0FD0-6892-4676-975E-5FE9F2BDC5D3}"/>
          </ac:spMkLst>
        </pc:spChg>
        <pc:spChg chg="del">
          <ac:chgData name="Parth" userId="45dc22c4-ca0b-4be7-ab5a-3ef74f0a344d" providerId="ADAL" clId="{8485FD18-37B2-4F90-912F-C47EDC0F2638}" dt="2020-10-20T18:25:47.315" v="8155" actId="26606"/>
          <ac:spMkLst>
            <pc:docMk/>
            <pc:sldMk cId="243386176" sldId="424"/>
            <ac:spMk id="3" creationId="{11A5A152-0EB3-4B82-B8D8-ED7E91B0D5D1}"/>
          </ac:spMkLst>
        </pc:spChg>
        <pc:spChg chg="del">
          <ac:chgData name="Parth" userId="45dc22c4-ca0b-4be7-ab5a-3ef74f0a344d" providerId="ADAL" clId="{8485FD18-37B2-4F90-912F-C47EDC0F2638}" dt="2020-10-20T18:25:47.315" v="8155" actId="26606"/>
          <ac:spMkLst>
            <pc:docMk/>
            <pc:sldMk cId="243386176" sldId="424"/>
            <ac:spMk id="4" creationId="{6B7EBB9D-B1A5-4022-B3C6-E2DB8F27F586}"/>
          </ac:spMkLst>
        </pc:spChg>
        <pc:spChg chg="mod">
          <ac:chgData name="Parth" userId="45dc22c4-ca0b-4be7-ab5a-3ef74f0a344d" providerId="ADAL" clId="{8485FD18-37B2-4F90-912F-C47EDC0F2638}" dt="2020-10-20T18:25:47.315" v="8155" actId="26606"/>
          <ac:spMkLst>
            <pc:docMk/>
            <pc:sldMk cId="243386176" sldId="424"/>
            <ac:spMk id="5" creationId="{13ED2C1E-F355-4275-83CE-366FFAC2B913}"/>
          </ac:spMkLst>
        </pc:spChg>
        <pc:spChg chg="add mod">
          <ac:chgData name="Parth" userId="45dc22c4-ca0b-4be7-ab5a-3ef74f0a344d" providerId="ADAL" clId="{8485FD18-37B2-4F90-912F-C47EDC0F2638}" dt="2020-10-20T18:25:59.960" v="8156"/>
          <ac:spMkLst>
            <pc:docMk/>
            <pc:sldMk cId="243386176" sldId="424"/>
            <ac:spMk id="10" creationId="{4085AC8E-B6BF-4423-814F-6091D4D71F58}"/>
          </ac:spMkLst>
        </pc:spChg>
        <pc:spChg chg="add mod">
          <ac:chgData name="Parth" userId="45dc22c4-ca0b-4be7-ab5a-3ef74f0a344d" providerId="ADAL" clId="{8485FD18-37B2-4F90-912F-C47EDC0F2638}" dt="2020-10-20T18:42:52.681" v="8568" actId="1076"/>
          <ac:spMkLst>
            <pc:docMk/>
            <pc:sldMk cId="243386176" sldId="424"/>
            <ac:spMk id="12" creationId="{BB7832D6-D2C1-4D21-AE1E-51A82FFE3F5E}"/>
          </ac:spMkLst>
        </pc:spChg>
      </pc:sldChg>
      <pc:sldChg chg="del">
        <pc:chgData name="Parth" userId="45dc22c4-ca0b-4be7-ab5a-3ef74f0a344d" providerId="ADAL" clId="{8485FD18-37B2-4F90-912F-C47EDC0F2638}" dt="2020-10-04T15:38:16.096" v="69" actId="2696"/>
        <pc:sldMkLst>
          <pc:docMk/>
          <pc:sldMk cId="1392361355" sldId="424"/>
        </pc:sldMkLst>
      </pc:sldChg>
      <pc:sldChg chg="del">
        <pc:chgData name="Parth" userId="45dc22c4-ca0b-4be7-ab5a-3ef74f0a344d" providerId="ADAL" clId="{8485FD18-37B2-4F90-912F-C47EDC0F2638}" dt="2020-10-04T15:38:16.246" v="73" actId="2696"/>
        <pc:sldMkLst>
          <pc:docMk/>
          <pc:sldMk cId="1885622442" sldId="425"/>
        </pc:sldMkLst>
      </pc:sldChg>
      <pc:sldChg chg="modSp add del ord">
        <pc:chgData name="Parth" userId="45dc22c4-ca0b-4be7-ab5a-3ef74f0a344d" providerId="ADAL" clId="{8485FD18-37B2-4F90-912F-C47EDC0F2638}" dt="2020-10-20T18:56:45.093" v="8773" actId="2696"/>
        <pc:sldMkLst>
          <pc:docMk/>
          <pc:sldMk cId="3659322053" sldId="425"/>
        </pc:sldMkLst>
        <pc:spChg chg="mod">
          <ac:chgData name="Parth" userId="45dc22c4-ca0b-4be7-ab5a-3ef74f0a344d" providerId="ADAL" clId="{8485FD18-37B2-4F90-912F-C47EDC0F2638}" dt="2020-10-20T18:55:57.851" v="8760" actId="20577"/>
          <ac:spMkLst>
            <pc:docMk/>
            <pc:sldMk cId="3659322053" sldId="425"/>
            <ac:spMk id="12" creationId="{BB7832D6-D2C1-4D21-AE1E-51A82FFE3F5E}"/>
          </ac:spMkLst>
        </pc:spChg>
      </pc:sldChg>
      <pc:sldChg chg="del">
        <pc:chgData name="Parth" userId="45dc22c4-ca0b-4be7-ab5a-3ef74f0a344d" providerId="ADAL" clId="{8485FD18-37B2-4F90-912F-C47EDC0F2638}" dt="2020-10-04T15:38:16.718" v="81" actId="2696"/>
        <pc:sldMkLst>
          <pc:docMk/>
          <pc:sldMk cId="535807493" sldId="426"/>
        </pc:sldMkLst>
      </pc:sldChg>
      <pc:sldChg chg="modSp add">
        <pc:chgData name="Parth" userId="45dc22c4-ca0b-4be7-ab5a-3ef74f0a344d" providerId="ADAL" clId="{8485FD18-37B2-4F90-912F-C47EDC0F2638}" dt="2020-10-20T18:50:05.108" v="8711" actId="33524"/>
        <pc:sldMkLst>
          <pc:docMk/>
          <pc:sldMk cId="674551787" sldId="426"/>
        </pc:sldMkLst>
        <pc:spChg chg="mod">
          <ac:chgData name="Parth" userId="45dc22c4-ca0b-4be7-ab5a-3ef74f0a344d" providerId="ADAL" clId="{8485FD18-37B2-4F90-912F-C47EDC0F2638}" dt="2020-10-20T18:46:56.222" v="8585"/>
          <ac:spMkLst>
            <pc:docMk/>
            <pc:sldMk cId="674551787" sldId="426"/>
            <ac:spMk id="2" creationId="{88E57069-DB96-4B52-97A5-E08D2D829A57}"/>
          </ac:spMkLst>
        </pc:spChg>
        <pc:spChg chg="mod">
          <ac:chgData name="Parth" userId="45dc22c4-ca0b-4be7-ab5a-3ef74f0a344d" providerId="ADAL" clId="{8485FD18-37B2-4F90-912F-C47EDC0F2638}" dt="2020-10-20T18:50:05.108" v="8711" actId="33524"/>
          <ac:spMkLst>
            <pc:docMk/>
            <pc:sldMk cId="674551787" sldId="426"/>
            <ac:spMk id="3" creationId="{481D7DF6-8BF6-4549-A8D9-2BD8216783B0}"/>
          </ac:spMkLst>
        </pc:spChg>
      </pc:sldChg>
      <pc:sldChg chg="del">
        <pc:chgData name="Parth" userId="45dc22c4-ca0b-4be7-ab5a-3ef74f0a344d" providerId="ADAL" clId="{8485FD18-37B2-4F90-912F-C47EDC0F2638}" dt="2020-10-04T15:38:15.914" v="61" actId="2696"/>
        <pc:sldMkLst>
          <pc:docMk/>
          <pc:sldMk cId="61897536" sldId="427"/>
        </pc:sldMkLst>
      </pc:sldChg>
      <pc:sldChg chg="addSp delSp modSp add">
        <pc:chgData name="Parth" userId="45dc22c4-ca0b-4be7-ab5a-3ef74f0a344d" providerId="ADAL" clId="{8485FD18-37B2-4F90-912F-C47EDC0F2638}" dt="2020-10-20T18:49:54.392" v="8710" actId="14100"/>
        <pc:sldMkLst>
          <pc:docMk/>
          <pc:sldMk cId="3806741621" sldId="427"/>
        </pc:sldMkLst>
        <pc:spChg chg="del">
          <ac:chgData name="Parth" userId="45dc22c4-ca0b-4be7-ab5a-3ef74f0a344d" providerId="ADAL" clId="{8485FD18-37B2-4F90-912F-C47EDC0F2638}" dt="2020-10-20T18:48:41.753" v="8693" actId="478"/>
          <ac:spMkLst>
            <pc:docMk/>
            <pc:sldMk cId="3806741621" sldId="427"/>
            <ac:spMk id="3" creationId="{481D7DF6-8BF6-4549-A8D9-2BD8216783B0}"/>
          </ac:spMkLst>
        </pc:spChg>
        <pc:spChg chg="add del mod">
          <ac:chgData name="Parth" userId="45dc22c4-ca0b-4be7-ab5a-3ef74f0a344d" providerId="ADAL" clId="{8485FD18-37B2-4F90-912F-C47EDC0F2638}" dt="2020-10-20T18:48:43.972" v="8695" actId="478"/>
          <ac:spMkLst>
            <pc:docMk/>
            <pc:sldMk cId="3806741621" sldId="427"/>
            <ac:spMk id="7" creationId="{A3FF881A-0486-4C42-8C93-F16221933F3D}"/>
          </ac:spMkLst>
        </pc:spChg>
        <pc:picChg chg="add mod">
          <ac:chgData name="Parth" userId="45dc22c4-ca0b-4be7-ab5a-3ef74f0a344d" providerId="ADAL" clId="{8485FD18-37B2-4F90-912F-C47EDC0F2638}" dt="2020-10-20T18:49:36.438" v="8704" actId="1076"/>
          <ac:picMkLst>
            <pc:docMk/>
            <pc:sldMk cId="3806741621" sldId="427"/>
            <ac:picMk id="8" creationId="{2AEB5E54-52D1-4A81-BD23-DFEFEE68B63A}"/>
          </ac:picMkLst>
        </pc:picChg>
        <pc:picChg chg="add mod ord">
          <ac:chgData name="Parth" userId="45dc22c4-ca0b-4be7-ab5a-3ef74f0a344d" providerId="ADAL" clId="{8485FD18-37B2-4F90-912F-C47EDC0F2638}" dt="2020-10-20T18:49:54.392" v="8710" actId="14100"/>
          <ac:picMkLst>
            <pc:docMk/>
            <pc:sldMk cId="3806741621" sldId="427"/>
            <ac:picMk id="9" creationId="{2A60D638-9E7C-443A-9F06-8281CBE18878}"/>
          </ac:picMkLst>
        </pc:picChg>
      </pc:sldChg>
      <pc:sldChg chg="modSp add ord">
        <pc:chgData name="Parth" userId="45dc22c4-ca0b-4be7-ab5a-3ef74f0a344d" providerId="ADAL" clId="{8485FD18-37B2-4F90-912F-C47EDC0F2638}" dt="2020-10-20T18:59:21.163" v="8881" actId="20577"/>
        <pc:sldMkLst>
          <pc:docMk/>
          <pc:sldMk cId="871164248" sldId="428"/>
        </pc:sldMkLst>
        <pc:spChg chg="mod">
          <ac:chgData name="Parth" userId="45dc22c4-ca0b-4be7-ab5a-3ef74f0a344d" providerId="ADAL" clId="{8485FD18-37B2-4F90-912F-C47EDC0F2638}" dt="2020-10-20T18:59:21.163" v="8881" actId="20577"/>
          <ac:spMkLst>
            <pc:docMk/>
            <pc:sldMk cId="871164248" sldId="428"/>
            <ac:spMk id="3" creationId="{481D7DF6-8BF6-4549-A8D9-2BD8216783B0}"/>
          </ac:spMkLst>
        </pc:spChg>
      </pc:sldChg>
      <pc:sldChg chg="del">
        <pc:chgData name="Parth" userId="45dc22c4-ca0b-4be7-ab5a-3ef74f0a344d" providerId="ADAL" clId="{8485FD18-37B2-4F90-912F-C47EDC0F2638}" dt="2020-10-04T15:38:15.940" v="63" actId="2696"/>
        <pc:sldMkLst>
          <pc:docMk/>
          <pc:sldMk cId="3222052092" sldId="428"/>
        </pc:sldMkLst>
      </pc:sldChg>
      <pc:sldChg chg="del">
        <pc:chgData name="Parth" userId="45dc22c4-ca0b-4be7-ab5a-3ef74f0a344d" providerId="ADAL" clId="{8485FD18-37B2-4F90-912F-C47EDC0F2638}" dt="2020-10-04T15:38:16.775" v="82" actId="2696"/>
        <pc:sldMkLst>
          <pc:docMk/>
          <pc:sldMk cId="2821103423" sldId="429"/>
        </pc:sldMkLst>
      </pc:sldChg>
      <pc:sldChg chg="modSp add">
        <pc:chgData name="Parth" userId="45dc22c4-ca0b-4be7-ab5a-3ef74f0a344d" providerId="ADAL" clId="{8485FD18-37B2-4F90-912F-C47EDC0F2638}" dt="2020-10-20T19:00:30.293" v="9073" actId="20577"/>
        <pc:sldMkLst>
          <pc:docMk/>
          <pc:sldMk cId="3587571316" sldId="429"/>
        </pc:sldMkLst>
        <pc:spChg chg="mod">
          <ac:chgData name="Parth" userId="45dc22c4-ca0b-4be7-ab5a-3ef74f0a344d" providerId="ADAL" clId="{8485FD18-37B2-4F90-912F-C47EDC0F2638}" dt="2020-10-20T19:00:30.293" v="9073" actId="20577"/>
          <ac:spMkLst>
            <pc:docMk/>
            <pc:sldMk cId="3587571316" sldId="429"/>
            <ac:spMk id="3" creationId="{481D7DF6-8BF6-4549-A8D9-2BD8216783B0}"/>
          </ac:spMkLst>
        </pc:spChg>
      </pc:sldChg>
      <pc:sldChg chg="del">
        <pc:chgData name="Parth" userId="45dc22c4-ca0b-4be7-ab5a-3ef74f0a344d" providerId="ADAL" clId="{8485FD18-37B2-4F90-912F-C47EDC0F2638}" dt="2020-10-04T15:38:16.315" v="75" actId="2696"/>
        <pc:sldMkLst>
          <pc:docMk/>
          <pc:sldMk cId="806260968" sldId="430"/>
        </pc:sldMkLst>
      </pc:sldChg>
      <pc:sldChg chg="del">
        <pc:chgData name="Parth" userId="45dc22c4-ca0b-4be7-ab5a-3ef74f0a344d" providerId="ADAL" clId="{8485FD18-37B2-4F90-912F-C47EDC0F2638}" dt="2020-10-04T15:38:16.338" v="76" actId="2696"/>
        <pc:sldMkLst>
          <pc:docMk/>
          <pc:sldMk cId="2923107288" sldId="431"/>
        </pc:sldMkLst>
      </pc:sldChg>
      <pc:sldChg chg="del">
        <pc:chgData name="Parth" userId="45dc22c4-ca0b-4be7-ab5a-3ef74f0a344d" providerId="ADAL" clId="{8485FD18-37B2-4F90-912F-C47EDC0F2638}" dt="2020-10-04T15:38:16.304" v="74" actId="2696"/>
        <pc:sldMkLst>
          <pc:docMk/>
          <pc:sldMk cId="4078246167" sldId="432"/>
        </pc:sldMkLst>
      </pc:sldChg>
      <pc:sldChg chg="del">
        <pc:chgData name="Parth" userId="45dc22c4-ca0b-4be7-ab5a-3ef74f0a344d" providerId="ADAL" clId="{8485FD18-37B2-4F90-912F-C47EDC0F2638}" dt="2020-10-04T15:38:16.392" v="77" actId="2696"/>
        <pc:sldMkLst>
          <pc:docMk/>
          <pc:sldMk cId="569472849" sldId="433"/>
        </pc:sldMkLst>
      </pc:sldChg>
      <pc:sldChg chg="del">
        <pc:chgData name="Parth" userId="45dc22c4-ca0b-4be7-ab5a-3ef74f0a344d" providerId="ADAL" clId="{8485FD18-37B2-4F90-912F-C47EDC0F2638}" dt="2020-10-04T15:38:16.494" v="78" actId="2696"/>
        <pc:sldMkLst>
          <pc:docMk/>
          <pc:sldMk cId="3613519121" sldId="434"/>
        </pc:sldMkLst>
      </pc:sldChg>
      <pc:sldChg chg="del">
        <pc:chgData name="Parth" userId="45dc22c4-ca0b-4be7-ab5a-3ef74f0a344d" providerId="ADAL" clId="{8485FD18-37B2-4F90-912F-C47EDC0F2638}" dt="2020-10-04T15:38:16.526" v="79" actId="2696"/>
        <pc:sldMkLst>
          <pc:docMk/>
          <pc:sldMk cId="946780568" sldId="435"/>
        </pc:sldMkLst>
      </pc:sldChg>
      <pc:sldChg chg="del">
        <pc:chgData name="Parth" userId="45dc22c4-ca0b-4be7-ab5a-3ef74f0a344d" providerId="ADAL" clId="{8485FD18-37B2-4F90-912F-C47EDC0F2638}" dt="2020-10-04T15:38:16.578" v="80" actId="2696"/>
        <pc:sldMkLst>
          <pc:docMk/>
          <pc:sldMk cId="2054172170" sldId="436"/>
        </pc:sldMkLst>
      </pc:sldChg>
      <pc:sldChg chg="del">
        <pc:chgData name="Parth" userId="45dc22c4-ca0b-4be7-ab5a-3ef74f0a344d" providerId="ADAL" clId="{8485FD18-37B2-4F90-912F-C47EDC0F2638}" dt="2020-10-04T15:38:16.788" v="83" actId="2696"/>
        <pc:sldMkLst>
          <pc:docMk/>
          <pc:sldMk cId="3354875303" sldId="437"/>
        </pc:sldMkLst>
      </pc:sldChg>
      <pc:sldChg chg="del">
        <pc:chgData name="Parth" userId="45dc22c4-ca0b-4be7-ab5a-3ef74f0a344d" providerId="ADAL" clId="{8485FD18-37B2-4F90-912F-C47EDC0F2638}" dt="2020-10-04T15:38:16.844" v="84" actId="2696"/>
        <pc:sldMkLst>
          <pc:docMk/>
          <pc:sldMk cId="2184222502" sldId="438"/>
        </pc:sldMkLst>
      </pc:sldChg>
      <pc:sldChg chg="del">
        <pc:chgData name="Parth" userId="45dc22c4-ca0b-4be7-ab5a-3ef74f0a344d" providerId="ADAL" clId="{8485FD18-37B2-4F90-912F-C47EDC0F2638}" dt="2020-10-04T15:38:16.920" v="85" actId="2696"/>
        <pc:sldMkLst>
          <pc:docMk/>
          <pc:sldMk cId="3307773906" sldId="439"/>
        </pc:sldMkLst>
      </pc:sldChg>
      <pc:sldChg chg="del">
        <pc:chgData name="Parth" userId="45dc22c4-ca0b-4be7-ab5a-3ef74f0a344d" providerId="ADAL" clId="{8485FD18-37B2-4F90-912F-C47EDC0F2638}" dt="2020-10-04T15:38:16.929" v="86" actId="2696"/>
        <pc:sldMkLst>
          <pc:docMk/>
          <pc:sldMk cId="4123653041" sldId="440"/>
        </pc:sldMkLst>
      </pc:sldChg>
    </pc:docChg>
  </pc:docChgLst>
  <pc:docChgLst>
    <pc:chgData name="Parth" userId="45dc22c4-ca0b-4be7-ab5a-3ef74f0a344d" providerId="ADAL" clId="{0CF40446-FE81-4492-ABED-3CC701F9B8CA}"/>
    <pc:docChg chg="undo redo custSel mod addSld delSld modSld">
      <pc:chgData name="Parth" userId="45dc22c4-ca0b-4be7-ab5a-3ef74f0a344d" providerId="ADAL" clId="{0CF40446-FE81-4492-ABED-3CC701F9B8CA}" dt="2020-10-28T16:00:58.429" v="6877" actId="14100"/>
      <pc:docMkLst>
        <pc:docMk/>
      </pc:docMkLst>
      <pc:sldChg chg="modSp">
        <pc:chgData name="Parth" userId="45dc22c4-ca0b-4be7-ab5a-3ef74f0a344d" providerId="ADAL" clId="{0CF40446-FE81-4492-ABED-3CC701F9B8CA}" dt="2020-10-20T23:39:52.171" v="18" actId="20577"/>
        <pc:sldMkLst>
          <pc:docMk/>
          <pc:sldMk cId="679882661" sldId="367"/>
        </pc:sldMkLst>
        <pc:spChg chg="mod">
          <ac:chgData name="Parth" userId="45dc22c4-ca0b-4be7-ab5a-3ef74f0a344d" providerId="ADAL" clId="{0CF40446-FE81-4492-ABED-3CC701F9B8CA}" dt="2020-10-20T23:39:52.171" v="18" actId="20577"/>
          <ac:spMkLst>
            <pc:docMk/>
            <pc:sldMk cId="679882661" sldId="367"/>
            <ac:spMk id="5" creationId="{00000000-0000-0000-0000-000000000000}"/>
          </ac:spMkLst>
        </pc:spChg>
      </pc:sldChg>
      <pc:sldChg chg="modSp">
        <pc:chgData name="Parth" userId="45dc22c4-ca0b-4be7-ab5a-3ef74f0a344d" providerId="ADAL" clId="{0CF40446-FE81-4492-ABED-3CC701F9B8CA}" dt="2020-10-20T23:44:43.602" v="410" actId="207"/>
        <pc:sldMkLst>
          <pc:docMk/>
          <pc:sldMk cId="2537120426" sldId="369"/>
        </pc:sldMkLst>
        <pc:spChg chg="mod">
          <ac:chgData name="Parth" userId="45dc22c4-ca0b-4be7-ab5a-3ef74f0a344d" providerId="ADAL" clId="{0CF40446-FE81-4492-ABED-3CC701F9B8CA}" dt="2020-10-20T23:40:13.757" v="99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" userId="45dc22c4-ca0b-4be7-ab5a-3ef74f0a344d" providerId="ADAL" clId="{0CF40446-FE81-4492-ABED-3CC701F9B8CA}" dt="2020-10-20T23:44:43.602" v="410" actId="207"/>
          <ac:spMkLst>
            <pc:docMk/>
            <pc:sldMk cId="2537120426" sldId="369"/>
            <ac:spMk id="3" creationId="{749F716E-8415-4E35-B52C-7FFC9D757050}"/>
          </ac:spMkLst>
        </pc:spChg>
      </pc:sldChg>
      <pc:sldChg chg="del">
        <pc:chgData name="Parth" userId="45dc22c4-ca0b-4be7-ab5a-3ef74f0a344d" providerId="ADAL" clId="{0CF40446-FE81-4492-ABED-3CC701F9B8CA}" dt="2020-10-20T23:39:57.938" v="19" actId="2696"/>
        <pc:sldMkLst>
          <pc:docMk/>
          <pc:sldMk cId="3001841847" sldId="370"/>
        </pc:sldMkLst>
      </pc:sldChg>
      <pc:sldChg chg="modSp add">
        <pc:chgData name="Parth" userId="45dc22c4-ca0b-4be7-ab5a-3ef74f0a344d" providerId="ADAL" clId="{0CF40446-FE81-4492-ABED-3CC701F9B8CA}" dt="2020-10-20T23:52:02.850" v="595" actId="20577"/>
        <pc:sldMkLst>
          <pc:docMk/>
          <pc:sldMk cId="3988263986" sldId="370"/>
        </pc:sldMkLst>
        <pc:spChg chg="mod">
          <ac:chgData name="Parth" userId="45dc22c4-ca0b-4be7-ab5a-3ef74f0a344d" providerId="ADAL" clId="{0CF40446-FE81-4492-ABED-3CC701F9B8CA}" dt="2020-10-20T23:51:08.547" v="433" actId="20577"/>
          <ac:spMkLst>
            <pc:docMk/>
            <pc:sldMk cId="3988263986" sldId="370"/>
            <ac:spMk id="2" creationId="{A73924AE-9D37-426A-9267-C6E7BD7C6110}"/>
          </ac:spMkLst>
        </pc:spChg>
        <pc:spChg chg="mod">
          <ac:chgData name="Parth" userId="45dc22c4-ca0b-4be7-ab5a-3ef74f0a344d" providerId="ADAL" clId="{0CF40446-FE81-4492-ABED-3CC701F9B8CA}" dt="2020-10-20T23:52:02.850" v="595" actId="20577"/>
          <ac:spMkLst>
            <pc:docMk/>
            <pc:sldMk cId="3988263986" sldId="370"/>
            <ac:spMk id="3" creationId="{00C5E61D-6414-4022-8EF2-A306DD9F8E5A}"/>
          </ac:spMkLst>
        </pc:spChg>
      </pc:sldChg>
      <pc:sldChg chg="addSp delSp modSp add modNotesTx">
        <pc:chgData name="Parth" userId="45dc22c4-ca0b-4be7-ab5a-3ef74f0a344d" providerId="ADAL" clId="{0CF40446-FE81-4492-ABED-3CC701F9B8CA}" dt="2020-10-21T14:42:08.296" v="869" actId="20577"/>
        <pc:sldMkLst>
          <pc:docMk/>
          <pc:sldMk cId="184006291" sldId="371"/>
        </pc:sldMkLst>
        <pc:spChg chg="mod">
          <ac:chgData name="Parth" userId="45dc22c4-ca0b-4be7-ab5a-3ef74f0a344d" providerId="ADAL" clId="{0CF40446-FE81-4492-ABED-3CC701F9B8CA}" dt="2020-10-21T14:37:36.372" v="745" actId="1076"/>
          <ac:spMkLst>
            <pc:docMk/>
            <pc:sldMk cId="184006291" sldId="371"/>
            <ac:spMk id="2" creationId="{1A1D86B6-00AA-4DA5-947B-EB1F861B4383}"/>
          </ac:spMkLst>
        </pc:spChg>
        <pc:spChg chg="del">
          <ac:chgData name="Parth" userId="45dc22c4-ca0b-4be7-ab5a-3ef74f0a344d" providerId="ADAL" clId="{0CF40446-FE81-4492-ABED-3CC701F9B8CA}" dt="2020-10-21T14:26:49.063" v="606" actId="931"/>
          <ac:spMkLst>
            <pc:docMk/>
            <pc:sldMk cId="184006291" sldId="371"/>
            <ac:spMk id="3" creationId="{33265090-159F-4402-922F-0E23BDB31FB9}"/>
          </ac:spMkLst>
        </pc:spChg>
        <pc:spChg chg="add mod">
          <ac:chgData name="Parth" userId="45dc22c4-ca0b-4be7-ab5a-3ef74f0a344d" providerId="ADAL" clId="{0CF40446-FE81-4492-ABED-3CC701F9B8CA}" dt="2020-10-21T14:41:48.603" v="831" actId="207"/>
          <ac:spMkLst>
            <pc:docMk/>
            <pc:sldMk cId="184006291" sldId="371"/>
            <ac:spMk id="7" creationId="{555CA50B-C768-49B2-9646-B9D59748ED25}"/>
          </ac:spMkLst>
        </pc:spChg>
        <pc:spChg chg="add mod">
          <ac:chgData name="Parth" userId="45dc22c4-ca0b-4be7-ab5a-3ef74f0a344d" providerId="ADAL" clId="{0CF40446-FE81-4492-ABED-3CC701F9B8CA}" dt="2020-10-21T14:41:19.125" v="828" actId="1076"/>
          <ac:spMkLst>
            <pc:docMk/>
            <pc:sldMk cId="184006291" sldId="371"/>
            <ac:spMk id="8" creationId="{A0F2D15D-2EFA-45AA-B84C-7D2AA6686A88}"/>
          </ac:spMkLst>
        </pc:spChg>
        <pc:spChg chg="add mod">
          <ac:chgData name="Parth" userId="45dc22c4-ca0b-4be7-ab5a-3ef74f0a344d" providerId="ADAL" clId="{0CF40446-FE81-4492-ABED-3CC701F9B8CA}" dt="2020-10-21T14:41:27.695" v="829" actId="1076"/>
          <ac:spMkLst>
            <pc:docMk/>
            <pc:sldMk cId="184006291" sldId="371"/>
            <ac:spMk id="12" creationId="{7C4F2FA0-FE04-4CED-877D-ECA840971D3C}"/>
          </ac:spMkLst>
        </pc:spChg>
        <pc:spChg chg="add mod">
          <ac:chgData name="Parth" userId="45dc22c4-ca0b-4be7-ab5a-3ef74f0a344d" providerId="ADAL" clId="{0CF40446-FE81-4492-ABED-3CC701F9B8CA}" dt="2020-10-21T14:41:27.695" v="829" actId="1076"/>
          <ac:spMkLst>
            <pc:docMk/>
            <pc:sldMk cId="184006291" sldId="371"/>
            <ac:spMk id="13" creationId="{4BAB9915-291B-4889-9359-98D695A8DA55}"/>
          </ac:spMkLst>
        </pc:spChg>
        <pc:spChg chg="add mod">
          <ac:chgData name="Parth" userId="45dc22c4-ca0b-4be7-ab5a-3ef74f0a344d" providerId="ADAL" clId="{0CF40446-FE81-4492-ABED-3CC701F9B8CA}" dt="2020-10-21T14:41:27.695" v="829" actId="1076"/>
          <ac:spMkLst>
            <pc:docMk/>
            <pc:sldMk cId="184006291" sldId="371"/>
            <ac:spMk id="16" creationId="{BEDA7EC4-A133-4EF5-B2EC-B0B2FDC31930}"/>
          </ac:spMkLst>
        </pc:spChg>
        <pc:spChg chg="add mod">
          <ac:chgData name="Parth" userId="45dc22c4-ca0b-4be7-ab5a-3ef74f0a344d" providerId="ADAL" clId="{0CF40446-FE81-4492-ABED-3CC701F9B8CA}" dt="2020-10-21T14:41:27.695" v="829" actId="1076"/>
          <ac:spMkLst>
            <pc:docMk/>
            <pc:sldMk cId="184006291" sldId="371"/>
            <ac:spMk id="18" creationId="{F67D1B4B-5ABF-4A6E-A011-C46AAEC876CA}"/>
          </ac:spMkLst>
        </pc:spChg>
        <pc:picChg chg="add mod">
          <ac:chgData name="Parth" userId="45dc22c4-ca0b-4be7-ab5a-3ef74f0a344d" providerId="ADAL" clId="{0CF40446-FE81-4492-ABED-3CC701F9B8CA}" dt="2020-10-21T14:41:19.125" v="828" actId="1076"/>
          <ac:picMkLst>
            <pc:docMk/>
            <pc:sldMk cId="184006291" sldId="371"/>
            <ac:picMk id="6" creationId="{D4274EE2-E79D-4382-93DE-94028B6CF3D5}"/>
          </ac:picMkLst>
        </pc:picChg>
        <pc:picChg chg="add del mod">
          <ac:chgData name="Parth" userId="45dc22c4-ca0b-4be7-ab5a-3ef74f0a344d" providerId="ADAL" clId="{0CF40446-FE81-4492-ABED-3CC701F9B8CA}" dt="2020-10-21T14:41:27.695" v="829" actId="1076"/>
          <ac:picMkLst>
            <pc:docMk/>
            <pc:sldMk cId="184006291" sldId="371"/>
            <ac:picMk id="9" creationId="{8D44AF0D-88AD-413D-9002-DBE555B21021}"/>
          </ac:picMkLst>
        </pc:picChg>
        <pc:picChg chg="add del mod">
          <ac:chgData name="Parth" userId="45dc22c4-ca0b-4be7-ab5a-3ef74f0a344d" providerId="ADAL" clId="{0CF40446-FE81-4492-ABED-3CC701F9B8CA}" dt="2020-10-21T14:31:39.800" v="714" actId="478"/>
          <ac:picMkLst>
            <pc:docMk/>
            <pc:sldMk cId="184006291" sldId="371"/>
            <ac:picMk id="11" creationId="{E8154FED-BBD6-4533-A53F-6CDE3DA5E6DA}"/>
          </ac:picMkLst>
        </pc:picChg>
        <pc:picChg chg="add mod">
          <ac:chgData name="Parth" userId="45dc22c4-ca0b-4be7-ab5a-3ef74f0a344d" providerId="ADAL" clId="{0CF40446-FE81-4492-ABED-3CC701F9B8CA}" dt="2020-10-21T14:41:27.695" v="829" actId="1076"/>
          <ac:picMkLst>
            <pc:docMk/>
            <pc:sldMk cId="184006291" sldId="371"/>
            <ac:picMk id="15" creationId="{2C502CE9-F547-40B1-80B8-A726F6C3671B}"/>
          </ac:picMkLst>
        </pc:picChg>
        <pc:picChg chg="add mod">
          <ac:chgData name="Parth" userId="45dc22c4-ca0b-4be7-ab5a-3ef74f0a344d" providerId="ADAL" clId="{0CF40446-FE81-4492-ABED-3CC701F9B8CA}" dt="2020-10-21T14:41:27.695" v="829" actId="1076"/>
          <ac:picMkLst>
            <pc:docMk/>
            <pc:sldMk cId="184006291" sldId="371"/>
            <ac:picMk id="17" creationId="{F89EF998-0E65-4011-97FA-3136CCF4198F}"/>
          </ac:picMkLst>
        </pc:picChg>
        <pc:picChg chg="add mod">
          <ac:chgData name="Parth" userId="45dc22c4-ca0b-4be7-ab5a-3ef74f0a344d" providerId="ADAL" clId="{0CF40446-FE81-4492-ABED-3CC701F9B8CA}" dt="2020-10-21T14:41:27.695" v="829" actId="1076"/>
          <ac:picMkLst>
            <pc:docMk/>
            <pc:sldMk cId="184006291" sldId="371"/>
            <ac:picMk id="1026" creationId="{850591EB-6569-4E6B-927D-5877EC30D703}"/>
          </ac:picMkLst>
        </pc:picChg>
      </pc:sldChg>
      <pc:sldChg chg="del">
        <pc:chgData name="Parth" userId="45dc22c4-ca0b-4be7-ab5a-3ef74f0a344d" providerId="ADAL" clId="{0CF40446-FE81-4492-ABED-3CC701F9B8CA}" dt="2020-10-20T23:39:57.949" v="20" actId="2696"/>
        <pc:sldMkLst>
          <pc:docMk/>
          <pc:sldMk cId="4181921245" sldId="371"/>
        </pc:sldMkLst>
      </pc:sldChg>
      <pc:sldChg chg="modSp add modNotesTx">
        <pc:chgData name="Parth" userId="45dc22c4-ca0b-4be7-ab5a-3ef74f0a344d" providerId="ADAL" clId="{0CF40446-FE81-4492-ABED-3CC701F9B8CA}" dt="2020-10-21T14:43:51.328" v="882" actId="20577"/>
        <pc:sldMkLst>
          <pc:docMk/>
          <pc:sldMk cId="3957980031" sldId="372"/>
        </pc:sldMkLst>
        <pc:spChg chg="mod">
          <ac:chgData name="Parth" userId="45dc22c4-ca0b-4be7-ab5a-3ef74f0a344d" providerId="ADAL" clId="{0CF40446-FE81-4492-ABED-3CC701F9B8CA}" dt="2020-10-21T14:43:07.583" v="874" actId="20577"/>
          <ac:spMkLst>
            <pc:docMk/>
            <pc:sldMk cId="3957980031" sldId="372"/>
            <ac:spMk id="7" creationId="{555CA50B-C768-49B2-9646-B9D59748ED25}"/>
          </ac:spMkLst>
        </pc:spChg>
      </pc:sldChg>
      <pc:sldChg chg="del">
        <pc:chgData name="Parth" userId="45dc22c4-ca0b-4be7-ab5a-3ef74f0a344d" providerId="ADAL" clId="{0CF40446-FE81-4492-ABED-3CC701F9B8CA}" dt="2020-10-20T23:39:57.961" v="21" actId="2696"/>
        <pc:sldMkLst>
          <pc:docMk/>
          <pc:sldMk cId="3968795080" sldId="372"/>
        </pc:sldMkLst>
      </pc:sldChg>
      <pc:sldChg chg="modSp add modNotesTx">
        <pc:chgData name="Parth" userId="45dc22c4-ca0b-4be7-ab5a-3ef74f0a344d" providerId="ADAL" clId="{0CF40446-FE81-4492-ABED-3CC701F9B8CA}" dt="2020-10-21T14:43:59.719" v="887" actId="20577"/>
        <pc:sldMkLst>
          <pc:docMk/>
          <pc:sldMk cId="714325904" sldId="373"/>
        </pc:sldMkLst>
        <pc:spChg chg="mod">
          <ac:chgData name="Parth" userId="45dc22c4-ca0b-4be7-ab5a-3ef74f0a344d" providerId="ADAL" clId="{0CF40446-FE81-4492-ABED-3CC701F9B8CA}" dt="2020-10-21T14:43:30.875" v="877" actId="20577"/>
          <ac:spMkLst>
            <pc:docMk/>
            <pc:sldMk cId="714325904" sldId="373"/>
            <ac:spMk id="7" creationId="{555CA50B-C768-49B2-9646-B9D59748ED25}"/>
          </ac:spMkLst>
        </pc:spChg>
      </pc:sldChg>
      <pc:sldChg chg="del">
        <pc:chgData name="Parth" userId="45dc22c4-ca0b-4be7-ab5a-3ef74f0a344d" providerId="ADAL" clId="{0CF40446-FE81-4492-ABED-3CC701F9B8CA}" dt="2020-10-20T23:39:57.971" v="22" actId="2696"/>
        <pc:sldMkLst>
          <pc:docMk/>
          <pc:sldMk cId="2850389485" sldId="373"/>
        </pc:sldMkLst>
      </pc:sldChg>
      <pc:sldChg chg="add del">
        <pc:chgData name="Parth" userId="45dc22c4-ca0b-4be7-ab5a-3ef74f0a344d" providerId="ADAL" clId="{0CF40446-FE81-4492-ABED-3CC701F9B8CA}" dt="2020-10-21T14:44:09.801" v="890" actId="2696"/>
        <pc:sldMkLst>
          <pc:docMk/>
          <pc:sldMk cId="3695132847" sldId="374"/>
        </pc:sldMkLst>
      </pc:sldChg>
      <pc:sldChg chg="del">
        <pc:chgData name="Parth" userId="45dc22c4-ca0b-4be7-ab5a-3ef74f0a344d" providerId="ADAL" clId="{0CF40446-FE81-4492-ABED-3CC701F9B8CA}" dt="2020-10-20T23:39:57.980" v="23" actId="2696"/>
        <pc:sldMkLst>
          <pc:docMk/>
          <pc:sldMk cId="3946783667" sldId="374"/>
        </pc:sldMkLst>
      </pc:sldChg>
      <pc:sldChg chg="add del">
        <pc:chgData name="Parth" userId="45dc22c4-ca0b-4be7-ab5a-3ef74f0a344d" providerId="ADAL" clId="{0CF40446-FE81-4492-ABED-3CC701F9B8CA}" dt="2020-10-21T14:44:08.746" v="889" actId="2696"/>
        <pc:sldMkLst>
          <pc:docMk/>
          <pc:sldMk cId="1193441552" sldId="375"/>
        </pc:sldMkLst>
      </pc:sldChg>
      <pc:sldChg chg="del">
        <pc:chgData name="Parth" userId="45dc22c4-ca0b-4be7-ab5a-3ef74f0a344d" providerId="ADAL" clId="{0CF40446-FE81-4492-ABED-3CC701F9B8CA}" dt="2020-10-20T23:39:57.986" v="24" actId="2696"/>
        <pc:sldMkLst>
          <pc:docMk/>
          <pc:sldMk cId="4220066682" sldId="375"/>
        </pc:sldMkLst>
      </pc:sldChg>
      <pc:sldChg chg="del">
        <pc:chgData name="Parth" userId="45dc22c4-ca0b-4be7-ab5a-3ef74f0a344d" providerId="ADAL" clId="{0CF40446-FE81-4492-ABED-3CC701F9B8CA}" dt="2020-10-20T23:39:57.994" v="25" actId="2696"/>
        <pc:sldMkLst>
          <pc:docMk/>
          <pc:sldMk cId="1553969793" sldId="376"/>
        </pc:sldMkLst>
      </pc:sldChg>
      <pc:sldChg chg="addSp modSp add">
        <pc:chgData name="Parth" userId="45dc22c4-ca0b-4be7-ab5a-3ef74f0a344d" providerId="ADAL" clId="{0CF40446-FE81-4492-ABED-3CC701F9B8CA}" dt="2020-10-21T15:07:24.139" v="1215" actId="6549"/>
        <pc:sldMkLst>
          <pc:docMk/>
          <pc:sldMk cId="1698398498" sldId="376"/>
        </pc:sldMkLst>
        <pc:spChg chg="add mod">
          <ac:chgData name="Parth" userId="45dc22c4-ca0b-4be7-ab5a-3ef74f0a344d" providerId="ADAL" clId="{0CF40446-FE81-4492-ABED-3CC701F9B8CA}" dt="2020-10-21T15:07:24.139" v="1215" actId="6549"/>
          <ac:spMkLst>
            <pc:docMk/>
            <pc:sldMk cId="1698398498" sldId="376"/>
            <ac:spMk id="3" creationId="{CD0540C0-829A-45BA-A7CA-068DE6A7B683}"/>
          </ac:spMkLst>
        </pc:spChg>
      </pc:sldChg>
      <pc:sldChg chg="del">
        <pc:chgData name="Parth" userId="45dc22c4-ca0b-4be7-ab5a-3ef74f0a344d" providerId="ADAL" clId="{0CF40446-FE81-4492-ABED-3CC701F9B8CA}" dt="2020-10-20T23:39:58.002" v="26" actId="2696"/>
        <pc:sldMkLst>
          <pc:docMk/>
          <pc:sldMk cId="2570985276" sldId="377"/>
        </pc:sldMkLst>
      </pc:sldChg>
      <pc:sldChg chg="modSp add">
        <pc:chgData name="Parth" userId="45dc22c4-ca0b-4be7-ab5a-3ef74f0a344d" providerId="ADAL" clId="{0CF40446-FE81-4492-ABED-3CC701F9B8CA}" dt="2020-10-21T15:07:51.253" v="1250" actId="20577"/>
        <pc:sldMkLst>
          <pc:docMk/>
          <pc:sldMk cId="4160252321" sldId="377"/>
        </pc:sldMkLst>
        <pc:spChg chg="mod">
          <ac:chgData name="Parth" userId="45dc22c4-ca0b-4be7-ab5a-3ef74f0a344d" providerId="ADAL" clId="{0CF40446-FE81-4492-ABED-3CC701F9B8CA}" dt="2020-10-21T15:07:51.253" v="1250" actId="20577"/>
          <ac:spMkLst>
            <pc:docMk/>
            <pc:sldMk cId="4160252321" sldId="377"/>
            <ac:spMk id="3" creationId="{CD0540C0-829A-45BA-A7CA-068DE6A7B683}"/>
          </ac:spMkLst>
        </pc:spChg>
      </pc:sldChg>
      <pc:sldChg chg="addSp delSp modSp add">
        <pc:chgData name="Parth" userId="45dc22c4-ca0b-4be7-ab5a-3ef74f0a344d" providerId="ADAL" clId="{0CF40446-FE81-4492-ABED-3CC701F9B8CA}" dt="2020-10-21T15:18:36.091" v="1438" actId="1076"/>
        <pc:sldMkLst>
          <pc:docMk/>
          <pc:sldMk cId="1024743232" sldId="378"/>
        </pc:sldMkLst>
        <pc:spChg chg="mod">
          <ac:chgData name="Parth" userId="45dc22c4-ca0b-4be7-ab5a-3ef74f0a344d" providerId="ADAL" clId="{0CF40446-FE81-4492-ABED-3CC701F9B8CA}" dt="2020-10-21T15:08:11.540" v="1260" actId="20577"/>
          <ac:spMkLst>
            <pc:docMk/>
            <pc:sldMk cId="1024743232" sldId="378"/>
            <ac:spMk id="2" creationId="{1CDC026D-7636-48D5-9C00-1EB822151B00}"/>
          </ac:spMkLst>
        </pc:spChg>
        <pc:spChg chg="add del mod">
          <ac:chgData name="Parth" userId="45dc22c4-ca0b-4be7-ab5a-3ef74f0a344d" providerId="ADAL" clId="{0CF40446-FE81-4492-ABED-3CC701F9B8CA}" dt="2020-10-21T15:10:09.108" v="1358" actId="20577"/>
          <ac:spMkLst>
            <pc:docMk/>
            <pc:sldMk cId="1024743232" sldId="378"/>
            <ac:spMk id="3" creationId="{C1EBA02F-1472-4A3C-9CB7-53F025D89998}"/>
          </ac:spMkLst>
        </pc:spChg>
        <pc:spChg chg="add mod">
          <ac:chgData name="Parth" userId="45dc22c4-ca0b-4be7-ab5a-3ef74f0a344d" providerId="ADAL" clId="{0CF40446-FE81-4492-ABED-3CC701F9B8CA}" dt="2020-10-21T15:10:14.489" v="1359" actId="1076"/>
          <ac:spMkLst>
            <pc:docMk/>
            <pc:sldMk cId="1024743232" sldId="378"/>
            <ac:spMk id="5" creationId="{246415B8-8AD0-40A7-B92A-D12F675A43F8}"/>
          </ac:spMkLst>
        </pc:spChg>
        <pc:spChg chg="add mod">
          <ac:chgData name="Parth" userId="45dc22c4-ca0b-4be7-ab5a-3ef74f0a344d" providerId="ADAL" clId="{0CF40446-FE81-4492-ABED-3CC701F9B8CA}" dt="2020-10-21T15:10:28.465" v="1367" actId="1076"/>
          <ac:spMkLst>
            <pc:docMk/>
            <pc:sldMk cId="1024743232" sldId="378"/>
            <ac:spMk id="6" creationId="{B55BEA21-B6D3-4BF9-AC30-A3E8381D82AE}"/>
          </ac:spMkLst>
        </pc:spChg>
        <pc:spChg chg="add mod">
          <ac:chgData name="Parth" userId="45dc22c4-ca0b-4be7-ab5a-3ef74f0a344d" providerId="ADAL" clId="{0CF40446-FE81-4492-ABED-3CC701F9B8CA}" dt="2020-10-21T15:13:11.389" v="1369" actId="1076"/>
          <ac:spMkLst>
            <pc:docMk/>
            <pc:sldMk cId="1024743232" sldId="378"/>
            <ac:spMk id="7" creationId="{25F225BB-0B2A-45AE-8BEB-36AECF9AAC40}"/>
          </ac:spMkLst>
        </pc:spChg>
        <pc:spChg chg="add mod">
          <ac:chgData name="Parth" userId="45dc22c4-ca0b-4be7-ab5a-3ef74f0a344d" providerId="ADAL" clId="{0CF40446-FE81-4492-ABED-3CC701F9B8CA}" dt="2020-10-21T15:13:29.948" v="1375" actId="20577"/>
          <ac:spMkLst>
            <pc:docMk/>
            <pc:sldMk cId="1024743232" sldId="378"/>
            <ac:spMk id="8" creationId="{F13C0579-CF70-4637-A3CF-4AF71B56A901}"/>
          </ac:spMkLst>
        </pc:spChg>
        <pc:spChg chg="add mod">
          <ac:chgData name="Parth" userId="45dc22c4-ca0b-4be7-ab5a-3ef74f0a344d" providerId="ADAL" clId="{0CF40446-FE81-4492-ABED-3CC701F9B8CA}" dt="2020-10-21T15:13:17.145" v="1371" actId="1076"/>
          <ac:spMkLst>
            <pc:docMk/>
            <pc:sldMk cId="1024743232" sldId="378"/>
            <ac:spMk id="9" creationId="{B5AC5A5A-D4DB-4958-B084-DDD65AD032AB}"/>
          </ac:spMkLst>
        </pc:spChg>
        <pc:spChg chg="add mod">
          <ac:chgData name="Parth" userId="45dc22c4-ca0b-4be7-ab5a-3ef74f0a344d" providerId="ADAL" clId="{0CF40446-FE81-4492-ABED-3CC701F9B8CA}" dt="2020-10-21T15:13:32.698" v="1376" actId="20577"/>
          <ac:spMkLst>
            <pc:docMk/>
            <pc:sldMk cId="1024743232" sldId="378"/>
            <ac:spMk id="10" creationId="{E1B7DE4C-3360-4F41-83B6-67BA0D9FAF2C}"/>
          </ac:spMkLst>
        </pc:spChg>
        <pc:spChg chg="add mod">
          <ac:chgData name="Parth" userId="45dc22c4-ca0b-4be7-ab5a-3ef74f0a344d" providerId="ADAL" clId="{0CF40446-FE81-4492-ABED-3CC701F9B8CA}" dt="2020-10-21T15:13:24.067" v="1373" actId="1076"/>
          <ac:spMkLst>
            <pc:docMk/>
            <pc:sldMk cId="1024743232" sldId="378"/>
            <ac:spMk id="11" creationId="{B832B2FA-9354-4943-8219-FBEDB70F5BD4}"/>
          </ac:spMkLst>
        </pc:spChg>
        <pc:spChg chg="add mod">
          <ac:chgData name="Parth" userId="45dc22c4-ca0b-4be7-ab5a-3ef74f0a344d" providerId="ADAL" clId="{0CF40446-FE81-4492-ABED-3CC701F9B8CA}" dt="2020-10-21T15:13:26.548" v="1374" actId="20577"/>
          <ac:spMkLst>
            <pc:docMk/>
            <pc:sldMk cId="1024743232" sldId="378"/>
            <ac:spMk id="12" creationId="{36CF11D9-9CEA-40B1-8489-DA9731424D74}"/>
          </ac:spMkLst>
        </pc:spChg>
        <pc:spChg chg="add mod">
          <ac:chgData name="Parth" userId="45dc22c4-ca0b-4be7-ab5a-3ef74f0a344d" providerId="ADAL" clId="{0CF40446-FE81-4492-ABED-3CC701F9B8CA}" dt="2020-10-21T15:15:31.190" v="1401" actId="1076"/>
          <ac:spMkLst>
            <pc:docMk/>
            <pc:sldMk cId="1024743232" sldId="378"/>
            <ac:spMk id="27" creationId="{77E27852-9813-47A3-9407-6515EDCD0427}"/>
          </ac:spMkLst>
        </pc:spChg>
        <pc:spChg chg="add mod">
          <ac:chgData name="Parth" userId="45dc22c4-ca0b-4be7-ab5a-3ef74f0a344d" providerId="ADAL" clId="{0CF40446-FE81-4492-ABED-3CC701F9B8CA}" dt="2020-10-21T15:17:11.997" v="1412" actId="20577"/>
          <ac:spMkLst>
            <pc:docMk/>
            <pc:sldMk cId="1024743232" sldId="378"/>
            <ac:spMk id="28" creationId="{6F321CE7-8958-45AA-AD38-62E20CADDF11}"/>
          </ac:spMkLst>
        </pc:spChg>
        <pc:spChg chg="add mod">
          <ac:chgData name="Parth" userId="45dc22c4-ca0b-4be7-ab5a-3ef74f0a344d" providerId="ADAL" clId="{0CF40446-FE81-4492-ABED-3CC701F9B8CA}" dt="2020-10-21T15:15:31.190" v="1401" actId="1076"/>
          <ac:spMkLst>
            <pc:docMk/>
            <pc:sldMk cId="1024743232" sldId="378"/>
            <ac:spMk id="29" creationId="{C174141E-85F2-4FF3-BE05-4E1D5A987048}"/>
          </ac:spMkLst>
        </pc:spChg>
        <pc:spChg chg="add mod">
          <ac:chgData name="Parth" userId="45dc22c4-ca0b-4be7-ab5a-3ef74f0a344d" providerId="ADAL" clId="{0CF40446-FE81-4492-ABED-3CC701F9B8CA}" dt="2020-10-21T15:17:14.532" v="1413" actId="20577"/>
          <ac:spMkLst>
            <pc:docMk/>
            <pc:sldMk cId="1024743232" sldId="378"/>
            <ac:spMk id="30" creationId="{87CE191A-0545-4F17-860D-5ED09F08B85F}"/>
          </ac:spMkLst>
        </pc:spChg>
        <pc:spChg chg="add mod">
          <ac:chgData name="Parth" userId="45dc22c4-ca0b-4be7-ab5a-3ef74f0a344d" providerId="ADAL" clId="{0CF40446-FE81-4492-ABED-3CC701F9B8CA}" dt="2020-10-21T15:17:36.609" v="1424" actId="1076"/>
          <ac:spMkLst>
            <pc:docMk/>
            <pc:sldMk cId="1024743232" sldId="378"/>
            <ac:spMk id="43" creationId="{AC33D382-57E6-4F3D-8909-846D81639434}"/>
          </ac:spMkLst>
        </pc:spChg>
        <pc:spChg chg="add mod">
          <ac:chgData name="Parth" userId="45dc22c4-ca0b-4be7-ab5a-3ef74f0a344d" providerId="ADAL" clId="{0CF40446-FE81-4492-ABED-3CC701F9B8CA}" dt="2020-10-21T15:17:42.851" v="1426" actId="1076"/>
          <ac:spMkLst>
            <pc:docMk/>
            <pc:sldMk cId="1024743232" sldId="378"/>
            <ac:spMk id="44" creationId="{53CF72E6-4963-4EEE-997A-28CDD089BA94}"/>
          </ac:spMkLst>
        </pc:spChg>
        <pc:spChg chg="add mod">
          <ac:chgData name="Parth" userId="45dc22c4-ca0b-4be7-ab5a-3ef74f0a344d" providerId="ADAL" clId="{0CF40446-FE81-4492-ABED-3CC701F9B8CA}" dt="2020-10-21T15:17:48.773" v="1428" actId="1076"/>
          <ac:spMkLst>
            <pc:docMk/>
            <pc:sldMk cId="1024743232" sldId="378"/>
            <ac:spMk id="45" creationId="{E082455F-6ED6-4DD9-A5F6-5324FBFA834C}"/>
          </ac:spMkLst>
        </pc:spChg>
        <pc:spChg chg="add mod">
          <ac:chgData name="Parth" userId="45dc22c4-ca0b-4be7-ab5a-3ef74f0a344d" providerId="ADAL" clId="{0CF40446-FE81-4492-ABED-3CC701F9B8CA}" dt="2020-10-21T15:18:36.091" v="1438" actId="1076"/>
          <ac:spMkLst>
            <pc:docMk/>
            <pc:sldMk cId="1024743232" sldId="378"/>
            <ac:spMk id="46" creationId="{AEAABD98-678A-45AC-A76C-C6682C8FDB5C}"/>
          </ac:spMkLst>
        </pc:spChg>
        <pc:spChg chg="add mod">
          <ac:chgData name="Parth" userId="45dc22c4-ca0b-4be7-ab5a-3ef74f0a344d" providerId="ADAL" clId="{0CF40446-FE81-4492-ABED-3CC701F9B8CA}" dt="2020-10-21T15:18:04.179" v="1433" actId="1076"/>
          <ac:spMkLst>
            <pc:docMk/>
            <pc:sldMk cId="1024743232" sldId="378"/>
            <ac:spMk id="47" creationId="{1233E6B4-DD33-417A-8BDE-639F998887FA}"/>
          </ac:spMkLst>
        </pc:spChg>
        <pc:spChg chg="add mod">
          <ac:chgData name="Parth" userId="45dc22c4-ca0b-4be7-ab5a-3ef74f0a344d" providerId="ADAL" clId="{0CF40446-FE81-4492-ABED-3CC701F9B8CA}" dt="2020-10-21T15:18:10.725" v="1435" actId="1076"/>
          <ac:spMkLst>
            <pc:docMk/>
            <pc:sldMk cId="1024743232" sldId="378"/>
            <ac:spMk id="48" creationId="{8121081A-F0E5-4A64-A08D-80826B154960}"/>
          </ac:spMkLst>
        </pc:spChg>
        <pc:cxnChg chg="add mod">
          <ac:chgData name="Parth" userId="45dc22c4-ca0b-4be7-ab5a-3ef74f0a344d" providerId="ADAL" clId="{0CF40446-FE81-4492-ABED-3CC701F9B8CA}" dt="2020-10-21T15:14:35.421" v="1389" actId="692"/>
          <ac:cxnSpMkLst>
            <pc:docMk/>
            <pc:sldMk cId="1024743232" sldId="378"/>
            <ac:cxnSpMk id="14" creationId="{887681FF-F827-4B20-BC63-B61ECE1C15B5}"/>
          </ac:cxnSpMkLst>
        </pc:cxnChg>
        <pc:cxnChg chg="add mod">
          <ac:chgData name="Parth" userId="45dc22c4-ca0b-4be7-ab5a-3ef74f0a344d" providerId="ADAL" clId="{0CF40446-FE81-4492-ABED-3CC701F9B8CA}" dt="2020-10-21T15:14:54.185" v="1394" actId="14100"/>
          <ac:cxnSpMkLst>
            <pc:docMk/>
            <pc:sldMk cId="1024743232" sldId="378"/>
            <ac:cxnSpMk id="19" creationId="{D7CC4977-FCCA-48E4-A004-86F2B78B6B7C}"/>
          </ac:cxnSpMkLst>
        </pc:cxnChg>
        <pc:cxnChg chg="add mod">
          <ac:chgData name="Parth" userId="45dc22c4-ca0b-4be7-ab5a-3ef74f0a344d" providerId="ADAL" clId="{0CF40446-FE81-4492-ABED-3CC701F9B8CA}" dt="2020-10-21T15:15:09.627" v="1399" actId="14100"/>
          <ac:cxnSpMkLst>
            <pc:docMk/>
            <pc:sldMk cId="1024743232" sldId="378"/>
            <ac:cxnSpMk id="23" creationId="{50F1B3E1-6F32-4382-AB6C-5D9A18FAA18E}"/>
          </ac:cxnSpMkLst>
        </pc:cxnChg>
        <pc:cxnChg chg="add mod">
          <ac:chgData name="Parth" userId="45dc22c4-ca0b-4be7-ab5a-3ef74f0a344d" providerId="ADAL" clId="{0CF40446-FE81-4492-ABED-3CC701F9B8CA}" dt="2020-10-21T15:17:00.025" v="1410" actId="14100"/>
          <ac:cxnSpMkLst>
            <pc:docMk/>
            <pc:sldMk cId="1024743232" sldId="378"/>
            <ac:cxnSpMk id="31" creationId="{39196221-8D21-43C0-910F-2E00358B4BDA}"/>
          </ac:cxnSpMkLst>
        </pc:cxnChg>
        <pc:cxnChg chg="add mod">
          <ac:chgData name="Parth" userId="45dc22c4-ca0b-4be7-ab5a-3ef74f0a344d" providerId="ADAL" clId="{0CF40446-FE81-4492-ABED-3CC701F9B8CA}" dt="2020-10-21T15:17:07.650" v="1411" actId="14100"/>
          <ac:cxnSpMkLst>
            <pc:docMk/>
            <pc:sldMk cId="1024743232" sldId="378"/>
            <ac:cxnSpMk id="32" creationId="{FE78953B-4379-4270-B470-7DA5C786C145}"/>
          </ac:cxnSpMkLst>
        </pc:cxnChg>
        <pc:cxnChg chg="add mod">
          <ac:chgData name="Parth" userId="45dc22c4-ca0b-4be7-ab5a-3ef74f0a344d" providerId="ADAL" clId="{0CF40446-FE81-4492-ABED-3CC701F9B8CA}" dt="2020-10-21T15:16:01.751" v="1407" actId="14100"/>
          <ac:cxnSpMkLst>
            <pc:docMk/>
            <pc:sldMk cId="1024743232" sldId="378"/>
            <ac:cxnSpMk id="33" creationId="{52E7AECE-9FC3-45FA-BC94-2AE839B35BF4}"/>
          </ac:cxnSpMkLst>
        </pc:cxnChg>
      </pc:sldChg>
      <pc:sldChg chg="del">
        <pc:chgData name="Parth" userId="45dc22c4-ca0b-4be7-ab5a-3ef74f0a344d" providerId="ADAL" clId="{0CF40446-FE81-4492-ABED-3CC701F9B8CA}" dt="2020-10-20T23:39:58.008" v="27" actId="2696"/>
        <pc:sldMkLst>
          <pc:docMk/>
          <pc:sldMk cId="3341558044" sldId="378"/>
        </pc:sldMkLst>
      </pc:sldChg>
      <pc:sldChg chg="del">
        <pc:chgData name="Parth" userId="45dc22c4-ca0b-4be7-ab5a-3ef74f0a344d" providerId="ADAL" clId="{0CF40446-FE81-4492-ABED-3CC701F9B8CA}" dt="2020-10-20T23:39:58.017" v="28" actId="2696"/>
        <pc:sldMkLst>
          <pc:docMk/>
          <pc:sldMk cId="1080943934" sldId="379"/>
        </pc:sldMkLst>
      </pc:sldChg>
      <pc:sldChg chg="modSp add">
        <pc:chgData name="Parth" userId="45dc22c4-ca0b-4be7-ab5a-3ef74f0a344d" providerId="ADAL" clId="{0CF40446-FE81-4492-ABED-3CC701F9B8CA}" dt="2020-10-21T15:18:58.456" v="1441" actId="20577"/>
        <pc:sldMkLst>
          <pc:docMk/>
          <pc:sldMk cId="1758047506" sldId="379"/>
        </pc:sldMkLst>
        <pc:spChg chg="mod">
          <ac:chgData name="Parth" userId="45dc22c4-ca0b-4be7-ab5a-3ef74f0a344d" providerId="ADAL" clId="{0CF40446-FE81-4492-ABED-3CC701F9B8CA}" dt="2020-10-21T15:18:52.468" v="1440" actId="20577"/>
          <ac:spMkLst>
            <pc:docMk/>
            <pc:sldMk cId="1758047506" sldId="379"/>
            <ac:spMk id="47" creationId="{1233E6B4-DD33-417A-8BDE-639F998887FA}"/>
          </ac:spMkLst>
        </pc:spChg>
        <pc:spChg chg="mod">
          <ac:chgData name="Parth" userId="45dc22c4-ca0b-4be7-ab5a-3ef74f0a344d" providerId="ADAL" clId="{0CF40446-FE81-4492-ABED-3CC701F9B8CA}" dt="2020-10-21T15:18:58.456" v="1441" actId="20577"/>
          <ac:spMkLst>
            <pc:docMk/>
            <pc:sldMk cId="1758047506" sldId="379"/>
            <ac:spMk id="48" creationId="{8121081A-F0E5-4A64-A08D-80826B154960}"/>
          </ac:spMkLst>
        </pc:spChg>
      </pc:sldChg>
      <pc:sldChg chg="add del">
        <pc:chgData name="Parth" userId="45dc22c4-ca0b-4be7-ab5a-3ef74f0a344d" providerId="ADAL" clId="{0CF40446-FE81-4492-ABED-3CC701F9B8CA}" dt="2020-10-21T15:18:23.672" v="1437" actId="2696"/>
        <pc:sldMkLst>
          <pc:docMk/>
          <pc:sldMk cId="2406098111" sldId="379"/>
        </pc:sldMkLst>
      </pc:sldChg>
      <pc:sldChg chg="del">
        <pc:chgData name="Parth" userId="45dc22c4-ca0b-4be7-ab5a-3ef74f0a344d" providerId="ADAL" clId="{0CF40446-FE81-4492-ABED-3CC701F9B8CA}" dt="2020-10-20T23:39:58.023" v="29" actId="2696"/>
        <pc:sldMkLst>
          <pc:docMk/>
          <pc:sldMk cId="1017670494" sldId="380"/>
        </pc:sldMkLst>
      </pc:sldChg>
      <pc:sldChg chg="modSp add">
        <pc:chgData name="Parth" userId="45dc22c4-ca0b-4be7-ab5a-3ef74f0a344d" providerId="ADAL" clId="{0CF40446-FE81-4492-ABED-3CC701F9B8CA}" dt="2020-10-21T15:19:49.780" v="1539" actId="1076"/>
        <pc:sldMkLst>
          <pc:docMk/>
          <pc:sldMk cId="4259461170" sldId="380"/>
        </pc:sldMkLst>
        <pc:spChg chg="mod">
          <ac:chgData name="Parth" userId="45dc22c4-ca0b-4be7-ab5a-3ef74f0a344d" providerId="ADAL" clId="{0CF40446-FE81-4492-ABED-3CC701F9B8CA}" dt="2020-10-21T15:19:43.583" v="1538"/>
          <ac:spMkLst>
            <pc:docMk/>
            <pc:sldMk cId="4259461170" sldId="380"/>
            <ac:spMk id="2" creationId="{1CDC026D-7636-48D5-9C00-1EB822151B00}"/>
          </ac:spMkLst>
        </pc:spChg>
        <pc:spChg chg="mod">
          <ac:chgData name="Parth" userId="45dc22c4-ca0b-4be7-ab5a-3ef74f0a344d" providerId="ADAL" clId="{0CF40446-FE81-4492-ABED-3CC701F9B8CA}" dt="2020-10-21T15:19:49.780" v="1539" actId="1076"/>
          <ac:spMkLst>
            <pc:docMk/>
            <pc:sldMk cId="4259461170" sldId="380"/>
            <ac:spMk id="3" creationId="{C1EBA02F-1472-4A3C-9CB7-53F025D89998}"/>
          </ac:spMkLst>
        </pc:spChg>
      </pc:sldChg>
      <pc:sldChg chg="modSp add modNotesTx">
        <pc:chgData name="Parth" userId="45dc22c4-ca0b-4be7-ab5a-3ef74f0a344d" providerId="ADAL" clId="{0CF40446-FE81-4492-ABED-3CC701F9B8CA}" dt="2020-10-21T16:02:16.938" v="2012" actId="207"/>
        <pc:sldMkLst>
          <pc:docMk/>
          <pc:sldMk cId="366795995" sldId="381"/>
        </pc:sldMkLst>
        <pc:spChg chg="mod">
          <ac:chgData name="Parth" userId="45dc22c4-ca0b-4be7-ab5a-3ef74f0a344d" providerId="ADAL" clId="{0CF40446-FE81-4492-ABED-3CC701F9B8CA}" dt="2020-10-21T15:36:25.599" v="1592" actId="20577"/>
          <ac:spMkLst>
            <pc:docMk/>
            <pc:sldMk cId="366795995" sldId="381"/>
            <ac:spMk id="2" creationId="{E30FA127-5D9B-45A9-9D37-8223B2833BC6}"/>
          </ac:spMkLst>
        </pc:spChg>
        <pc:spChg chg="mod">
          <ac:chgData name="Parth" userId="45dc22c4-ca0b-4be7-ab5a-3ef74f0a344d" providerId="ADAL" clId="{0CF40446-FE81-4492-ABED-3CC701F9B8CA}" dt="2020-10-21T16:02:16.938" v="2012" actId="207"/>
          <ac:spMkLst>
            <pc:docMk/>
            <pc:sldMk cId="366795995" sldId="381"/>
            <ac:spMk id="3" creationId="{AE9BCAF7-FF5F-4F33-9AC1-A482139085F2}"/>
          </ac:spMkLst>
        </pc:spChg>
      </pc:sldChg>
      <pc:sldChg chg="del">
        <pc:chgData name="Parth" userId="45dc22c4-ca0b-4be7-ab5a-3ef74f0a344d" providerId="ADAL" clId="{0CF40446-FE81-4492-ABED-3CC701F9B8CA}" dt="2020-10-20T23:39:58.032" v="30" actId="2696"/>
        <pc:sldMkLst>
          <pc:docMk/>
          <pc:sldMk cId="3657126047" sldId="381"/>
        </pc:sldMkLst>
      </pc:sldChg>
      <pc:sldChg chg="add del">
        <pc:chgData name="Parth" userId="45dc22c4-ca0b-4be7-ab5a-3ef74f0a344d" providerId="ADAL" clId="{0CF40446-FE81-4492-ABED-3CC701F9B8CA}" dt="2020-10-21T16:13:19.753" v="2013" actId="2696"/>
        <pc:sldMkLst>
          <pc:docMk/>
          <pc:sldMk cId="304607400" sldId="382"/>
        </pc:sldMkLst>
      </pc:sldChg>
      <pc:sldChg chg="del">
        <pc:chgData name="Parth" userId="45dc22c4-ca0b-4be7-ab5a-3ef74f0a344d" providerId="ADAL" clId="{0CF40446-FE81-4492-ABED-3CC701F9B8CA}" dt="2020-10-20T23:39:58.040" v="31" actId="2696"/>
        <pc:sldMkLst>
          <pc:docMk/>
          <pc:sldMk cId="3301505547" sldId="382"/>
        </pc:sldMkLst>
      </pc:sldChg>
      <pc:sldChg chg="modSp add">
        <pc:chgData name="Parth" userId="45dc22c4-ca0b-4be7-ab5a-3ef74f0a344d" providerId="ADAL" clId="{0CF40446-FE81-4492-ABED-3CC701F9B8CA}" dt="2020-10-26T02:16:30.761" v="3139" actId="207"/>
        <pc:sldMkLst>
          <pc:docMk/>
          <pc:sldMk cId="4116807033" sldId="382"/>
        </pc:sldMkLst>
        <pc:spChg chg="mod">
          <ac:chgData name="Parth" userId="45dc22c4-ca0b-4be7-ab5a-3ef74f0a344d" providerId="ADAL" clId="{0CF40446-FE81-4492-ABED-3CC701F9B8CA}" dt="2020-10-21T16:15:12.946" v="2039" actId="20577"/>
          <ac:spMkLst>
            <pc:docMk/>
            <pc:sldMk cId="4116807033" sldId="382"/>
            <ac:spMk id="2" creationId="{352D331D-2127-40B4-817F-F36C5461BF56}"/>
          </ac:spMkLst>
        </pc:spChg>
        <pc:spChg chg="mod">
          <ac:chgData name="Parth" userId="45dc22c4-ca0b-4be7-ab5a-3ef74f0a344d" providerId="ADAL" clId="{0CF40446-FE81-4492-ABED-3CC701F9B8CA}" dt="2020-10-26T02:16:30.761" v="3139" actId="207"/>
          <ac:spMkLst>
            <pc:docMk/>
            <pc:sldMk cId="4116807033" sldId="382"/>
            <ac:spMk id="3" creationId="{45CE4633-2DB0-41BF-9DBA-F935D3D3E1E5}"/>
          </ac:spMkLst>
        </pc:spChg>
      </pc:sldChg>
      <pc:sldChg chg="add del">
        <pc:chgData name="Parth" userId="45dc22c4-ca0b-4be7-ab5a-3ef74f0a344d" providerId="ADAL" clId="{0CF40446-FE81-4492-ABED-3CC701F9B8CA}" dt="2020-10-25T22:37:01.371" v="2243" actId="2696"/>
        <pc:sldMkLst>
          <pc:docMk/>
          <pc:sldMk cId="931377916" sldId="383"/>
        </pc:sldMkLst>
      </pc:sldChg>
      <pc:sldChg chg="del">
        <pc:chgData name="Parth" userId="45dc22c4-ca0b-4be7-ab5a-3ef74f0a344d" providerId="ADAL" clId="{0CF40446-FE81-4492-ABED-3CC701F9B8CA}" dt="2020-10-20T23:39:58.225" v="35" actId="2696"/>
        <pc:sldMkLst>
          <pc:docMk/>
          <pc:sldMk cId="1461595209" sldId="383"/>
        </pc:sldMkLst>
      </pc:sldChg>
      <pc:sldChg chg="addSp delSp modSp add mod modClrScheme chgLayout">
        <pc:chgData name="Parth" userId="45dc22c4-ca0b-4be7-ab5a-3ef74f0a344d" providerId="ADAL" clId="{0CF40446-FE81-4492-ABED-3CC701F9B8CA}" dt="2020-10-25T22:52:09.513" v="2607" actId="20577"/>
        <pc:sldMkLst>
          <pc:docMk/>
          <pc:sldMk cId="2283400060" sldId="383"/>
        </pc:sldMkLst>
        <pc:spChg chg="mod">
          <ac:chgData name="Parth" userId="45dc22c4-ca0b-4be7-ab5a-3ef74f0a344d" providerId="ADAL" clId="{0CF40446-FE81-4492-ABED-3CC701F9B8CA}" dt="2020-10-25T22:48:01.591" v="2270" actId="26606"/>
          <ac:spMkLst>
            <pc:docMk/>
            <pc:sldMk cId="2283400060" sldId="383"/>
            <ac:spMk id="2" creationId="{532B8FD9-AC22-46BB-B610-608CEF9DF19D}"/>
          </ac:spMkLst>
        </pc:spChg>
        <pc:spChg chg="del">
          <ac:chgData name="Parth" userId="45dc22c4-ca0b-4be7-ab5a-3ef74f0a344d" providerId="ADAL" clId="{0CF40446-FE81-4492-ABED-3CC701F9B8CA}" dt="2020-10-25T22:47:47.502" v="2269"/>
          <ac:spMkLst>
            <pc:docMk/>
            <pc:sldMk cId="2283400060" sldId="383"/>
            <ac:spMk id="3" creationId="{D6D31422-70B2-43BC-BAB7-E338EEA76D46}"/>
          </ac:spMkLst>
        </pc:spChg>
        <pc:spChg chg="mod">
          <ac:chgData name="Parth" userId="45dc22c4-ca0b-4be7-ab5a-3ef74f0a344d" providerId="ADAL" clId="{0CF40446-FE81-4492-ABED-3CC701F9B8CA}" dt="2020-10-25T22:48:01.591" v="2270" actId="26606"/>
          <ac:spMkLst>
            <pc:docMk/>
            <pc:sldMk cId="2283400060" sldId="383"/>
            <ac:spMk id="4" creationId="{3FE2850D-6ECE-44F3-A524-9ABD24E8A606}"/>
          </ac:spMkLst>
        </pc:spChg>
        <pc:spChg chg="add mod">
          <ac:chgData name="Parth" userId="45dc22c4-ca0b-4be7-ab5a-3ef74f0a344d" providerId="ADAL" clId="{0CF40446-FE81-4492-ABED-3CC701F9B8CA}" dt="2020-10-25T22:48:38.241" v="2365" actId="20577"/>
          <ac:spMkLst>
            <pc:docMk/>
            <pc:sldMk cId="2283400060" sldId="383"/>
            <ac:spMk id="12" creationId="{F91A7D19-AEC3-4629-A87F-AC8D9D6417C4}"/>
          </ac:spMkLst>
        </pc:spChg>
        <pc:spChg chg="add mod">
          <ac:chgData name="Parth" userId="45dc22c4-ca0b-4be7-ab5a-3ef74f0a344d" providerId="ADAL" clId="{0CF40446-FE81-4492-ABED-3CC701F9B8CA}" dt="2020-10-25T22:52:09.513" v="2607" actId="20577"/>
          <ac:spMkLst>
            <pc:docMk/>
            <pc:sldMk cId="2283400060" sldId="383"/>
            <ac:spMk id="14" creationId="{E5DB1A09-766B-4318-8104-4BD24C9B0EBA}"/>
          </ac:spMkLst>
        </pc:spChg>
        <pc:picChg chg="add mod">
          <ac:chgData name="Parth" userId="45dc22c4-ca0b-4be7-ab5a-3ef74f0a344d" providerId="ADAL" clId="{0CF40446-FE81-4492-ABED-3CC701F9B8CA}" dt="2020-10-25T22:48:01.591" v="2270" actId="26606"/>
          <ac:picMkLst>
            <pc:docMk/>
            <pc:sldMk cId="2283400060" sldId="383"/>
            <ac:picMk id="7" creationId="{D62DB888-1B0C-434B-B39E-D760CF5FB7A7}"/>
          </ac:picMkLst>
        </pc:picChg>
      </pc:sldChg>
      <pc:sldChg chg="modSp add">
        <pc:chgData name="Parth" userId="45dc22c4-ca0b-4be7-ab5a-3ef74f0a344d" providerId="ADAL" clId="{0CF40446-FE81-4492-ABED-3CC701F9B8CA}" dt="2020-10-25T22:55:32.115" v="2912" actId="113"/>
        <pc:sldMkLst>
          <pc:docMk/>
          <pc:sldMk cId="223582161" sldId="384"/>
        </pc:sldMkLst>
        <pc:spChg chg="mod">
          <ac:chgData name="Parth" userId="45dc22c4-ca0b-4be7-ab5a-3ef74f0a344d" providerId="ADAL" clId="{0CF40446-FE81-4492-ABED-3CC701F9B8CA}" dt="2020-10-25T22:55:32.115" v="2912" actId="113"/>
          <ac:spMkLst>
            <pc:docMk/>
            <pc:sldMk cId="223582161" sldId="384"/>
            <ac:spMk id="12" creationId="{F91A7D19-AEC3-4629-A87F-AC8D9D6417C4}"/>
          </ac:spMkLst>
        </pc:spChg>
        <pc:spChg chg="mod">
          <ac:chgData name="Parth" userId="45dc22c4-ca0b-4be7-ab5a-3ef74f0a344d" providerId="ADAL" clId="{0CF40446-FE81-4492-ABED-3CC701F9B8CA}" dt="2020-10-25T22:55:28.626" v="2911" actId="207"/>
          <ac:spMkLst>
            <pc:docMk/>
            <pc:sldMk cId="223582161" sldId="384"/>
            <ac:spMk id="14" creationId="{E5DB1A09-766B-4318-8104-4BD24C9B0EBA}"/>
          </ac:spMkLst>
        </pc:spChg>
      </pc:sldChg>
      <pc:sldChg chg="del">
        <pc:chgData name="Parth" userId="45dc22c4-ca0b-4be7-ab5a-3ef74f0a344d" providerId="ADAL" clId="{0CF40446-FE81-4492-ABED-3CC701F9B8CA}" dt="2020-10-20T23:39:58.050" v="32" actId="2696"/>
        <pc:sldMkLst>
          <pc:docMk/>
          <pc:sldMk cId="3487406118" sldId="384"/>
        </pc:sldMkLst>
      </pc:sldChg>
      <pc:sldChg chg="addSp delSp modSp add modAnim">
        <pc:chgData name="Parth" userId="45dc22c4-ca0b-4be7-ab5a-3ef74f0a344d" providerId="ADAL" clId="{0CF40446-FE81-4492-ABED-3CC701F9B8CA}" dt="2020-10-26T02:19:14.691" v="3140"/>
        <pc:sldMkLst>
          <pc:docMk/>
          <pc:sldMk cId="1528689169" sldId="385"/>
        </pc:sldMkLst>
        <pc:spChg chg="add del mod">
          <ac:chgData name="Parth" userId="45dc22c4-ca0b-4be7-ab5a-3ef74f0a344d" providerId="ADAL" clId="{0CF40446-FE81-4492-ABED-3CC701F9B8CA}" dt="2020-10-25T22:58:26.384" v="2918" actId="478"/>
          <ac:spMkLst>
            <pc:docMk/>
            <pc:sldMk cId="1528689169" sldId="385"/>
            <ac:spMk id="5" creationId="{C3A675EB-0EDA-43F8-BF0F-A955E47CD394}"/>
          </ac:spMkLst>
        </pc:spChg>
        <pc:spChg chg="add del mod">
          <ac:chgData name="Parth" userId="45dc22c4-ca0b-4be7-ab5a-3ef74f0a344d" providerId="ADAL" clId="{0CF40446-FE81-4492-ABED-3CC701F9B8CA}" dt="2020-10-25T22:58:24.959" v="2917" actId="478"/>
          <ac:spMkLst>
            <pc:docMk/>
            <pc:sldMk cId="1528689169" sldId="385"/>
            <ac:spMk id="8" creationId="{DAAE0F2F-1AE1-4FD3-935B-CFF77A6CFFCA}"/>
          </ac:spMkLst>
        </pc:spChg>
        <pc:spChg chg="add mod">
          <ac:chgData name="Parth" userId="45dc22c4-ca0b-4be7-ab5a-3ef74f0a344d" providerId="ADAL" clId="{0CF40446-FE81-4492-ABED-3CC701F9B8CA}" dt="2020-10-25T23:07:24.677" v="3052" actId="1076"/>
          <ac:spMkLst>
            <pc:docMk/>
            <pc:sldMk cId="1528689169" sldId="385"/>
            <ac:spMk id="9" creationId="{2EB9AD95-9339-47AB-8E7D-AA6FB2397B5C}"/>
          </ac:spMkLst>
        </pc:spChg>
        <pc:spChg chg="del mod">
          <ac:chgData name="Parth" userId="45dc22c4-ca0b-4be7-ab5a-3ef74f0a344d" providerId="ADAL" clId="{0CF40446-FE81-4492-ABED-3CC701F9B8CA}" dt="2020-10-25T22:58:24.206" v="2916" actId="478"/>
          <ac:spMkLst>
            <pc:docMk/>
            <pc:sldMk cId="1528689169" sldId="385"/>
            <ac:spMk id="12" creationId="{F91A7D19-AEC3-4629-A87F-AC8D9D6417C4}"/>
          </ac:spMkLst>
        </pc:spChg>
        <pc:spChg chg="add mod">
          <ac:chgData name="Parth" userId="45dc22c4-ca0b-4be7-ab5a-3ef74f0a344d" providerId="ADAL" clId="{0CF40446-FE81-4492-ABED-3CC701F9B8CA}" dt="2020-10-25T23:07:45.099" v="3074" actId="20577"/>
          <ac:spMkLst>
            <pc:docMk/>
            <pc:sldMk cId="1528689169" sldId="385"/>
            <ac:spMk id="13" creationId="{24663A89-88D9-49D9-8C1D-6C89C2F08026}"/>
          </ac:spMkLst>
        </pc:spChg>
        <pc:spChg chg="del">
          <ac:chgData name="Parth" userId="45dc22c4-ca0b-4be7-ab5a-3ef74f0a344d" providerId="ADAL" clId="{0CF40446-FE81-4492-ABED-3CC701F9B8CA}" dt="2020-10-25T22:58:22.543" v="2914" actId="478"/>
          <ac:spMkLst>
            <pc:docMk/>
            <pc:sldMk cId="1528689169" sldId="385"/>
            <ac:spMk id="14" creationId="{E5DB1A09-766B-4318-8104-4BD24C9B0EBA}"/>
          </ac:spMkLst>
        </pc:spChg>
        <pc:picChg chg="mod">
          <ac:chgData name="Parth" userId="45dc22c4-ca0b-4be7-ab5a-3ef74f0a344d" providerId="ADAL" clId="{0CF40446-FE81-4492-ABED-3CC701F9B8CA}" dt="2020-10-25T23:07:24.677" v="3052" actId="1076"/>
          <ac:picMkLst>
            <pc:docMk/>
            <pc:sldMk cId="1528689169" sldId="385"/>
            <ac:picMk id="7" creationId="{D62DB888-1B0C-434B-B39E-D760CF5FB7A7}"/>
          </ac:picMkLst>
        </pc:picChg>
        <pc:picChg chg="add mod">
          <ac:chgData name="Parth" userId="45dc22c4-ca0b-4be7-ab5a-3ef74f0a344d" providerId="ADAL" clId="{0CF40446-FE81-4492-ABED-3CC701F9B8CA}" dt="2020-10-25T23:07:24.677" v="3052" actId="1076"/>
          <ac:picMkLst>
            <pc:docMk/>
            <pc:sldMk cId="1528689169" sldId="385"/>
            <ac:picMk id="10" creationId="{59D16FAD-B8D3-45D2-8A11-3B5FAC99C35A}"/>
          </ac:picMkLst>
        </pc:picChg>
      </pc:sldChg>
      <pc:sldChg chg="del">
        <pc:chgData name="Parth" userId="45dc22c4-ca0b-4be7-ab5a-3ef74f0a344d" providerId="ADAL" clId="{0CF40446-FE81-4492-ABED-3CC701F9B8CA}" dt="2020-10-20T23:39:58.058" v="33" actId="2696"/>
        <pc:sldMkLst>
          <pc:docMk/>
          <pc:sldMk cId="3192237407" sldId="385"/>
        </pc:sldMkLst>
      </pc:sldChg>
      <pc:sldChg chg="addSp delSp modSp add">
        <pc:chgData name="Parth" userId="45dc22c4-ca0b-4be7-ab5a-3ef74f0a344d" providerId="ADAL" clId="{0CF40446-FE81-4492-ABED-3CC701F9B8CA}" dt="2020-10-25T23:09:05.810" v="3081" actId="1076"/>
        <pc:sldMkLst>
          <pc:docMk/>
          <pc:sldMk cId="648355070" sldId="386"/>
        </pc:sldMkLst>
        <pc:spChg chg="add del mod">
          <ac:chgData name="Parth" userId="45dc22c4-ca0b-4be7-ab5a-3ef74f0a344d" providerId="ADAL" clId="{0CF40446-FE81-4492-ABED-3CC701F9B8CA}" dt="2020-10-25T23:08:54.384" v="3078" actId="478"/>
          <ac:spMkLst>
            <pc:docMk/>
            <pc:sldMk cId="648355070" sldId="386"/>
            <ac:spMk id="5" creationId="{7EB302FE-B6FB-48B3-9431-D79FC3B898B0}"/>
          </ac:spMkLst>
        </pc:spChg>
        <pc:spChg chg="del">
          <ac:chgData name="Parth" userId="45dc22c4-ca0b-4be7-ab5a-3ef74f0a344d" providerId="ADAL" clId="{0CF40446-FE81-4492-ABED-3CC701F9B8CA}" dt="2020-10-25T23:08:51.618" v="3076" actId="478"/>
          <ac:spMkLst>
            <pc:docMk/>
            <pc:sldMk cId="648355070" sldId="386"/>
            <ac:spMk id="13" creationId="{24663A89-88D9-49D9-8C1D-6C89C2F08026}"/>
          </ac:spMkLst>
        </pc:spChg>
        <pc:picChg chg="add mod">
          <ac:chgData name="Parth" userId="45dc22c4-ca0b-4be7-ab5a-3ef74f0a344d" providerId="ADAL" clId="{0CF40446-FE81-4492-ABED-3CC701F9B8CA}" dt="2020-10-25T23:09:05.810" v="3081" actId="1076"/>
          <ac:picMkLst>
            <pc:docMk/>
            <pc:sldMk cId="648355070" sldId="386"/>
            <ac:picMk id="6" creationId="{116D369E-95AD-47EF-A692-4E55CB56151E}"/>
          </ac:picMkLst>
        </pc:picChg>
      </pc:sldChg>
      <pc:sldChg chg="del">
        <pc:chgData name="Parth" userId="45dc22c4-ca0b-4be7-ab5a-3ef74f0a344d" providerId="ADAL" clId="{0CF40446-FE81-4492-ABED-3CC701F9B8CA}" dt="2020-10-20T23:39:58.097" v="34" actId="2696"/>
        <pc:sldMkLst>
          <pc:docMk/>
          <pc:sldMk cId="3705002900" sldId="386"/>
        </pc:sldMkLst>
      </pc:sldChg>
      <pc:sldChg chg="addSp delSp modSp add mod modClrScheme chgLayout">
        <pc:chgData name="Parth" userId="45dc22c4-ca0b-4be7-ab5a-3ef74f0a344d" providerId="ADAL" clId="{0CF40446-FE81-4492-ABED-3CC701F9B8CA}" dt="2020-10-27T22:49:16.443" v="4374" actId="20577"/>
        <pc:sldMkLst>
          <pc:docMk/>
          <pc:sldMk cId="1446012134" sldId="387"/>
        </pc:sldMkLst>
        <pc:spChg chg="del">
          <ac:chgData name="Parth" userId="45dc22c4-ca0b-4be7-ab5a-3ef74f0a344d" providerId="ADAL" clId="{0CF40446-FE81-4492-ABED-3CC701F9B8CA}" dt="2020-10-25T23:09:55.566" v="3083" actId="26606"/>
          <ac:spMkLst>
            <pc:docMk/>
            <pc:sldMk cId="1446012134" sldId="387"/>
            <ac:spMk id="2" creationId="{5EBCF5F7-B218-4D3B-9C07-00FBFEB2C38B}"/>
          </ac:spMkLst>
        </pc:spChg>
        <pc:spChg chg="del">
          <ac:chgData name="Parth" userId="45dc22c4-ca0b-4be7-ab5a-3ef74f0a344d" providerId="ADAL" clId="{0CF40446-FE81-4492-ABED-3CC701F9B8CA}" dt="2020-10-25T23:09:55.566" v="3083" actId="26606"/>
          <ac:spMkLst>
            <pc:docMk/>
            <pc:sldMk cId="1446012134" sldId="387"/>
            <ac:spMk id="3" creationId="{91E2179D-8957-4CD4-A6FB-4C39AEC486F5}"/>
          </ac:spMkLst>
        </pc:spChg>
        <pc:spChg chg="del">
          <ac:chgData name="Parth" userId="45dc22c4-ca0b-4be7-ab5a-3ef74f0a344d" providerId="ADAL" clId="{0CF40446-FE81-4492-ABED-3CC701F9B8CA}" dt="2020-10-25T23:09:55.566" v="3083" actId="26606"/>
          <ac:spMkLst>
            <pc:docMk/>
            <pc:sldMk cId="1446012134" sldId="387"/>
            <ac:spMk id="4" creationId="{A1E6A059-B095-4329-9262-6F612ECC2625}"/>
          </ac:spMkLst>
        </pc:spChg>
        <pc:spChg chg="del">
          <ac:chgData name="Parth" userId="45dc22c4-ca0b-4be7-ab5a-3ef74f0a344d" providerId="ADAL" clId="{0CF40446-FE81-4492-ABED-3CC701F9B8CA}" dt="2020-10-25T23:09:55.566" v="3083" actId="26606"/>
          <ac:spMkLst>
            <pc:docMk/>
            <pc:sldMk cId="1446012134" sldId="387"/>
            <ac:spMk id="5" creationId="{460B85AB-038F-41A9-8766-34A93F205511}"/>
          </ac:spMkLst>
        </pc:spChg>
        <pc:spChg chg="mod ord">
          <ac:chgData name="Parth" userId="45dc22c4-ca0b-4be7-ab5a-3ef74f0a344d" providerId="ADAL" clId="{0CF40446-FE81-4492-ABED-3CC701F9B8CA}" dt="2020-10-26T14:10:27.864" v="3142" actId="26606"/>
          <ac:spMkLst>
            <pc:docMk/>
            <pc:sldMk cId="1446012134" sldId="387"/>
            <ac:spMk id="6" creationId="{7692582A-833B-49B0-8D42-EF2C00CE3751}"/>
          </ac:spMkLst>
        </pc:spChg>
        <pc:spChg chg="add mod">
          <ac:chgData name="Parth" userId="45dc22c4-ca0b-4be7-ab5a-3ef74f0a344d" providerId="ADAL" clId="{0CF40446-FE81-4492-ABED-3CC701F9B8CA}" dt="2020-10-26T14:22:31.846" v="3670" actId="27636"/>
          <ac:spMkLst>
            <pc:docMk/>
            <pc:sldMk cId="1446012134" sldId="387"/>
            <ac:spMk id="11" creationId="{0671FC2B-F30E-46A5-B08F-82F4EF641CCF}"/>
          </ac:spMkLst>
        </pc:spChg>
        <pc:spChg chg="add del mod">
          <ac:chgData name="Parth" userId="45dc22c4-ca0b-4be7-ab5a-3ef74f0a344d" providerId="ADAL" clId="{0CF40446-FE81-4492-ABED-3CC701F9B8CA}" dt="2020-10-26T14:10:27.864" v="3142" actId="26606"/>
          <ac:spMkLst>
            <pc:docMk/>
            <pc:sldMk cId="1446012134" sldId="387"/>
            <ac:spMk id="13" creationId="{E7E971A4-8A6B-4B40-AC00-B66460767BE0}"/>
          </ac:spMkLst>
        </pc:spChg>
        <pc:spChg chg="add mod">
          <ac:chgData name="Parth" userId="45dc22c4-ca0b-4be7-ab5a-3ef74f0a344d" providerId="ADAL" clId="{0CF40446-FE81-4492-ABED-3CC701F9B8CA}" dt="2020-10-27T22:49:16.443" v="4374" actId="20577"/>
          <ac:spMkLst>
            <pc:docMk/>
            <pc:sldMk cId="1446012134" sldId="387"/>
            <ac:spMk id="18" creationId="{B722283D-8DC4-4C15-BD20-40D60B266533}"/>
          </ac:spMkLst>
        </pc:spChg>
        <pc:picChg chg="add mod">
          <ac:chgData name="Parth" userId="45dc22c4-ca0b-4be7-ab5a-3ef74f0a344d" providerId="ADAL" clId="{0CF40446-FE81-4492-ABED-3CC701F9B8CA}" dt="2020-10-26T14:10:27.864" v="3142" actId="26606"/>
          <ac:picMkLst>
            <pc:docMk/>
            <pc:sldMk cId="1446012134" sldId="387"/>
            <ac:picMk id="2" creationId="{E6EF1DA4-E5F9-414D-A773-4F8325E86CCB}"/>
          </ac:picMkLst>
        </pc:picChg>
      </pc:sldChg>
      <pc:sldChg chg="del">
        <pc:chgData name="Parth" userId="45dc22c4-ca0b-4be7-ab5a-3ef74f0a344d" providerId="ADAL" clId="{0CF40446-FE81-4492-ABED-3CC701F9B8CA}" dt="2020-10-20T23:39:58.289" v="36" actId="2696"/>
        <pc:sldMkLst>
          <pc:docMk/>
          <pc:sldMk cId="3816029447" sldId="387"/>
        </pc:sldMkLst>
      </pc:sldChg>
      <pc:sldChg chg="del">
        <pc:chgData name="Parth" userId="45dc22c4-ca0b-4be7-ab5a-3ef74f0a344d" providerId="ADAL" clId="{0CF40446-FE81-4492-ABED-3CC701F9B8CA}" dt="2020-10-20T23:39:58.304" v="37" actId="2696"/>
        <pc:sldMkLst>
          <pc:docMk/>
          <pc:sldMk cId="2543848424" sldId="388"/>
        </pc:sldMkLst>
      </pc:sldChg>
      <pc:sldChg chg="modSp add modAnim">
        <pc:chgData name="Parth" userId="45dc22c4-ca0b-4be7-ab5a-3ef74f0a344d" providerId="ADAL" clId="{0CF40446-FE81-4492-ABED-3CC701F9B8CA}" dt="2020-10-26T15:25:55.346" v="3675" actId="1076"/>
        <pc:sldMkLst>
          <pc:docMk/>
          <pc:sldMk cId="3080677528" sldId="388"/>
        </pc:sldMkLst>
        <pc:spChg chg="mod">
          <ac:chgData name="Parth" userId="45dc22c4-ca0b-4be7-ab5a-3ef74f0a344d" providerId="ADAL" clId="{0CF40446-FE81-4492-ABED-3CC701F9B8CA}" dt="2020-10-26T14:15:20.521" v="3535" actId="20577"/>
          <ac:spMkLst>
            <pc:docMk/>
            <pc:sldMk cId="3080677528" sldId="388"/>
            <ac:spMk id="11" creationId="{0671FC2B-F30E-46A5-B08F-82F4EF641CCF}"/>
          </ac:spMkLst>
        </pc:spChg>
        <pc:spChg chg="mod">
          <ac:chgData name="Parth" userId="45dc22c4-ca0b-4be7-ab5a-3ef74f0a344d" providerId="ADAL" clId="{0CF40446-FE81-4492-ABED-3CC701F9B8CA}" dt="2020-10-26T14:14:19.194" v="3516" actId="5793"/>
          <ac:spMkLst>
            <pc:docMk/>
            <pc:sldMk cId="3080677528" sldId="388"/>
            <ac:spMk id="18" creationId="{B722283D-8DC4-4C15-BD20-40D60B266533}"/>
          </ac:spMkLst>
        </pc:spChg>
        <pc:picChg chg="mod">
          <ac:chgData name="Parth" userId="45dc22c4-ca0b-4be7-ab5a-3ef74f0a344d" providerId="ADAL" clId="{0CF40446-FE81-4492-ABED-3CC701F9B8CA}" dt="2020-10-26T15:25:55.346" v="3675" actId="1076"/>
          <ac:picMkLst>
            <pc:docMk/>
            <pc:sldMk cId="3080677528" sldId="388"/>
            <ac:picMk id="2" creationId="{E6EF1DA4-E5F9-414D-A773-4F8325E86CCB}"/>
          </ac:picMkLst>
        </pc:picChg>
      </pc:sldChg>
      <pc:sldChg chg="addSp delSp modSp add del mod modClrScheme chgLayout">
        <pc:chgData name="Parth" userId="45dc22c4-ca0b-4be7-ab5a-3ef74f0a344d" providerId="ADAL" clId="{0CF40446-FE81-4492-ABED-3CC701F9B8CA}" dt="2020-10-28T14:53:59.511" v="4432" actId="2696"/>
        <pc:sldMkLst>
          <pc:docMk/>
          <pc:sldMk cId="1122719005" sldId="389"/>
        </pc:sldMkLst>
        <pc:spChg chg="del">
          <ac:chgData name="Parth" userId="45dc22c4-ca0b-4be7-ab5a-3ef74f0a344d" providerId="ADAL" clId="{0CF40446-FE81-4492-ABED-3CC701F9B8CA}" dt="2020-10-26T15:26:17.312" v="3676" actId="26606"/>
          <ac:spMkLst>
            <pc:docMk/>
            <pc:sldMk cId="1122719005" sldId="389"/>
            <ac:spMk id="2" creationId="{9ED00C91-7A64-438A-9E68-D5BDB6621A4F}"/>
          </ac:spMkLst>
        </pc:spChg>
        <pc:spChg chg="del">
          <ac:chgData name="Parth" userId="45dc22c4-ca0b-4be7-ab5a-3ef74f0a344d" providerId="ADAL" clId="{0CF40446-FE81-4492-ABED-3CC701F9B8CA}" dt="2020-10-26T15:26:17.312" v="3676" actId="26606"/>
          <ac:spMkLst>
            <pc:docMk/>
            <pc:sldMk cId="1122719005" sldId="389"/>
            <ac:spMk id="3" creationId="{FD26BA4C-19BC-4568-A32D-99BC15BD993E}"/>
          </ac:spMkLst>
        </pc:spChg>
        <pc:spChg chg="del">
          <ac:chgData name="Parth" userId="45dc22c4-ca0b-4be7-ab5a-3ef74f0a344d" providerId="ADAL" clId="{0CF40446-FE81-4492-ABED-3CC701F9B8CA}" dt="2020-10-26T15:26:17.312" v="3676" actId="26606"/>
          <ac:spMkLst>
            <pc:docMk/>
            <pc:sldMk cId="1122719005" sldId="389"/>
            <ac:spMk id="4" creationId="{9E5E6F2F-F240-438D-97A7-3A8470D14200}"/>
          </ac:spMkLst>
        </pc:spChg>
        <pc:spChg chg="mod">
          <ac:chgData name="Parth" userId="45dc22c4-ca0b-4be7-ab5a-3ef74f0a344d" providerId="ADAL" clId="{0CF40446-FE81-4492-ABED-3CC701F9B8CA}" dt="2020-10-26T15:26:17.312" v="3676" actId="26606"/>
          <ac:spMkLst>
            <pc:docMk/>
            <pc:sldMk cId="1122719005" sldId="389"/>
            <ac:spMk id="5" creationId="{4CA0563C-B996-4062-A52E-091424008FD2}"/>
          </ac:spMkLst>
        </pc:spChg>
        <pc:spChg chg="add mod">
          <ac:chgData name="Parth" userId="45dc22c4-ca0b-4be7-ab5a-3ef74f0a344d" providerId="ADAL" clId="{0CF40446-FE81-4492-ABED-3CC701F9B8CA}" dt="2020-10-26T15:26:27.512" v="3716" actId="313"/>
          <ac:spMkLst>
            <pc:docMk/>
            <pc:sldMk cId="1122719005" sldId="389"/>
            <ac:spMk id="10" creationId="{5D5BBA74-FDF6-44B2-82F6-04AF6749CFC2}"/>
          </ac:spMkLst>
        </pc:spChg>
        <pc:spChg chg="add mod">
          <ac:chgData name="Parth" userId="45dc22c4-ca0b-4be7-ab5a-3ef74f0a344d" providerId="ADAL" clId="{0CF40446-FE81-4492-ABED-3CC701F9B8CA}" dt="2020-10-26T15:28:15.948" v="3985" actId="6549"/>
          <ac:spMkLst>
            <pc:docMk/>
            <pc:sldMk cId="1122719005" sldId="389"/>
            <ac:spMk id="12" creationId="{E64DE2CB-3DCC-402E-BC08-740ECC492640}"/>
          </ac:spMkLst>
        </pc:spChg>
      </pc:sldChg>
      <pc:sldChg chg="del">
        <pc:chgData name="Parth" userId="45dc22c4-ca0b-4be7-ab5a-3ef74f0a344d" providerId="ADAL" clId="{0CF40446-FE81-4492-ABED-3CC701F9B8CA}" dt="2020-10-20T23:39:58.379" v="38" actId="2696"/>
        <pc:sldMkLst>
          <pc:docMk/>
          <pc:sldMk cId="2054682926" sldId="389"/>
        </pc:sldMkLst>
      </pc:sldChg>
      <pc:sldChg chg="del">
        <pc:chgData name="Parth" userId="45dc22c4-ca0b-4be7-ab5a-3ef74f0a344d" providerId="ADAL" clId="{0CF40446-FE81-4492-ABED-3CC701F9B8CA}" dt="2020-10-20T23:39:58.388" v="39" actId="2696"/>
        <pc:sldMkLst>
          <pc:docMk/>
          <pc:sldMk cId="768356295" sldId="390"/>
        </pc:sldMkLst>
      </pc:sldChg>
      <pc:sldChg chg="addSp delSp modSp add mod modClrScheme chgLayout">
        <pc:chgData name="Parth" userId="45dc22c4-ca0b-4be7-ab5a-3ef74f0a344d" providerId="ADAL" clId="{0CF40446-FE81-4492-ABED-3CC701F9B8CA}" dt="2020-10-26T14:18:23.004" v="3668" actId="1076"/>
        <pc:sldMkLst>
          <pc:docMk/>
          <pc:sldMk cId="1936401737" sldId="390"/>
        </pc:sldMkLst>
        <pc:spChg chg="add del mod">
          <ac:chgData name="Parth" userId="45dc22c4-ca0b-4be7-ab5a-3ef74f0a344d" providerId="ADAL" clId="{0CF40446-FE81-4492-ABED-3CC701F9B8CA}" dt="2020-10-26T14:15:34.056" v="3539" actId="478"/>
          <ac:spMkLst>
            <pc:docMk/>
            <pc:sldMk cId="1936401737" sldId="390"/>
            <ac:spMk id="4" creationId="{129D62DE-D8E1-41F0-916E-A21DE561380B}"/>
          </ac:spMkLst>
        </pc:spChg>
        <pc:spChg chg="mod">
          <ac:chgData name="Parth" userId="45dc22c4-ca0b-4be7-ab5a-3ef74f0a344d" providerId="ADAL" clId="{0CF40446-FE81-4492-ABED-3CC701F9B8CA}" dt="2020-10-26T14:16:38.016" v="3558" actId="26606"/>
          <ac:spMkLst>
            <pc:docMk/>
            <pc:sldMk cId="1936401737" sldId="390"/>
            <ac:spMk id="6" creationId="{7692582A-833B-49B0-8D42-EF2C00CE3751}"/>
          </ac:spMkLst>
        </pc:spChg>
        <pc:spChg chg="add mod">
          <ac:chgData name="Parth" userId="45dc22c4-ca0b-4be7-ab5a-3ef74f0a344d" providerId="ADAL" clId="{0CF40446-FE81-4492-ABED-3CC701F9B8CA}" dt="2020-10-26T14:18:23.004" v="3668" actId="1076"/>
          <ac:spMkLst>
            <pc:docMk/>
            <pc:sldMk cId="1936401737" sldId="390"/>
            <ac:spMk id="8" creationId="{45EE6823-1248-45B2-B38D-211BBF85A433}"/>
          </ac:spMkLst>
        </pc:spChg>
        <pc:spChg chg="mod">
          <ac:chgData name="Parth" userId="45dc22c4-ca0b-4be7-ab5a-3ef74f0a344d" providerId="ADAL" clId="{0CF40446-FE81-4492-ABED-3CC701F9B8CA}" dt="2020-10-26T14:16:38.016" v="3558" actId="26606"/>
          <ac:spMkLst>
            <pc:docMk/>
            <pc:sldMk cId="1936401737" sldId="390"/>
            <ac:spMk id="11" creationId="{0671FC2B-F30E-46A5-B08F-82F4EF641CCF}"/>
          </ac:spMkLst>
        </pc:spChg>
        <pc:spChg chg="add del mod">
          <ac:chgData name="Parth" userId="45dc22c4-ca0b-4be7-ab5a-3ef74f0a344d" providerId="ADAL" clId="{0CF40446-FE81-4492-ABED-3CC701F9B8CA}" dt="2020-10-26T14:18:17.732" v="3667" actId="14100"/>
          <ac:spMkLst>
            <pc:docMk/>
            <pc:sldMk cId="1936401737" sldId="390"/>
            <ac:spMk id="16" creationId="{0F6DB111-0443-4776-B106-A851476B4AB4}"/>
          </ac:spMkLst>
        </pc:spChg>
        <pc:spChg chg="del">
          <ac:chgData name="Parth" userId="45dc22c4-ca0b-4be7-ab5a-3ef74f0a344d" providerId="ADAL" clId="{0CF40446-FE81-4492-ABED-3CC701F9B8CA}" dt="2020-10-26T14:15:31.384" v="3538" actId="478"/>
          <ac:spMkLst>
            <pc:docMk/>
            <pc:sldMk cId="1936401737" sldId="390"/>
            <ac:spMk id="18" creationId="{B722283D-8DC4-4C15-BD20-40D60B266533}"/>
          </ac:spMkLst>
        </pc:spChg>
        <pc:picChg chg="add del mod">
          <ac:chgData name="Parth" userId="45dc22c4-ca0b-4be7-ab5a-3ef74f0a344d" providerId="ADAL" clId="{0CF40446-FE81-4492-ABED-3CC701F9B8CA}" dt="2020-10-26T14:16:43.726" v="3560" actId="478"/>
          <ac:picMkLst>
            <pc:docMk/>
            <pc:sldMk cId="1936401737" sldId="390"/>
            <ac:picMk id="2" creationId="{E6EF1DA4-E5F9-414D-A773-4F8325E86CCB}"/>
          </ac:picMkLst>
        </pc:picChg>
        <pc:picChg chg="add mod ord">
          <ac:chgData name="Parth" userId="45dc22c4-ca0b-4be7-ab5a-3ef74f0a344d" providerId="ADAL" clId="{0CF40446-FE81-4492-ABED-3CC701F9B8CA}" dt="2020-10-26T14:18:23.004" v="3668" actId="1076"/>
          <ac:picMkLst>
            <pc:docMk/>
            <pc:sldMk cId="1936401737" sldId="390"/>
            <ac:picMk id="5" creationId="{6312B6A4-DB4C-4C74-BFD7-E19562AFE4C1}"/>
          </ac:picMkLst>
        </pc:picChg>
        <pc:picChg chg="add del mod">
          <ac:chgData name="Parth" userId="45dc22c4-ca0b-4be7-ab5a-3ef74f0a344d" providerId="ADAL" clId="{0CF40446-FE81-4492-ABED-3CC701F9B8CA}" dt="2020-10-26T14:16:33.445" v="3554"/>
          <ac:picMkLst>
            <pc:docMk/>
            <pc:sldMk cId="1936401737" sldId="390"/>
            <ac:picMk id="7" creationId="{9A791152-B107-49FE-9C71-7D68FA420CF2}"/>
          </ac:picMkLst>
        </pc:picChg>
        <pc:picChg chg="add mod">
          <ac:chgData name="Parth" userId="45dc22c4-ca0b-4be7-ab5a-3ef74f0a344d" providerId="ADAL" clId="{0CF40446-FE81-4492-ABED-3CC701F9B8CA}" dt="2020-10-26T14:18:23.004" v="3668" actId="1076"/>
          <ac:picMkLst>
            <pc:docMk/>
            <pc:sldMk cId="1936401737" sldId="390"/>
            <ac:picMk id="12" creationId="{54E4EC4D-44B0-4052-9904-C113E0F6A889}"/>
          </ac:picMkLst>
        </pc:picChg>
      </pc:sldChg>
      <pc:sldChg chg="modSp add modAnim">
        <pc:chgData name="Parth" userId="45dc22c4-ca0b-4be7-ab5a-3ef74f0a344d" providerId="ADAL" clId="{0CF40446-FE81-4492-ABED-3CC701F9B8CA}" dt="2020-10-28T15:03:01.671" v="4639" actId="5793"/>
        <pc:sldMkLst>
          <pc:docMk/>
          <pc:sldMk cId="302872431" sldId="391"/>
        </pc:sldMkLst>
        <pc:spChg chg="mod">
          <ac:chgData name="Parth" userId="45dc22c4-ca0b-4be7-ab5a-3ef74f0a344d" providerId="ADAL" clId="{0CF40446-FE81-4492-ABED-3CC701F9B8CA}" dt="2020-10-28T15:03:01.671" v="4639" actId="5793"/>
          <ac:spMkLst>
            <pc:docMk/>
            <pc:sldMk cId="302872431" sldId="391"/>
            <ac:spMk id="12" creationId="{E64DE2CB-3DCC-402E-BC08-740ECC492640}"/>
          </ac:spMkLst>
        </pc:spChg>
      </pc:sldChg>
      <pc:sldChg chg="del">
        <pc:chgData name="Parth" userId="45dc22c4-ca0b-4be7-ab5a-3ef74f0a344d" providerId="ADAL" clId="{0CF40446-FE81-4492-ABED-3CC701F9B8CA}" dt="2020-10-20T23:39:58.399" v="40" actId="2696"/>
        <pc:sldMkLst>
          <pc:docMk/>
          <pc:sldMk cId="3049447031" sldId="391"/>
        </pc:sldMkLst>
      </pc:sldChg>
      <pc:sldChg chg="del">
        <pc:chgData name="Parth" userId="45dc22c4-ca0b-4be7-ab5a-3ef74f0a344d" providerId="ADAL" clId="{0CF40446-FE81-4492-ABED-3CC701F9B8CA}" dt="2020-10-20T23:39:58.413" v="41" actId="2696"/>
        <pc:sldMkLst>
          <pc:docMk/>
          <pc:sldMk cId="759960978" sldId="392"/>
        </pc:sldMkLst>
      </pc:sldChg>
      <pc:sldChg chg="addSp delSp modSp add del modAnim">
        <pc:chgData name="Parth" userId="45dc22c4-ca0b-4be7-ab5a-3ef74f0a344d" providerId="ADAL" clId="{0CF40446-FE81-4492-ABED-3CC701F9B8CA}" dt="2020-10-28T14:53:43.350" v="4431" actId="2696"/>
        <pc:sldMkLst>
          <pc:docMk/>
          <pc:sldMk cId="4247493148" sldId="392"/>
        </pc:sldMkLst>
        <pc:spChg chg="add del mod">
          <ac:chgData name="Parth" userId="45dc22c4-ca0b-4be7-ab5a-3ef74f0a344d" providerId="ADAL" clId="{0CF40446-FE81-4492-ABED-3CC701F9B8CA}" dt="2020-10-26T15:31:37.098" v="4117"/>
          <ac:spMkLst>
            <pc:docMk/>
            <pc:sldMk cId="4247493148" sldId="392"/>
            <ac:spMk id="2" creationId="{0EBC556A-19DA-4E0A-B586-DADFF8275C0D}"/>
          </ac:spMkLst>
        </pc:spChg>
        <pc:spChg chg="mod">
          <ac:chgData name="Parth" userId="45dc22c4-ca0b-4be7-ab5a-3ef74f0a344d" providerId="ADAL" clId="{0CF40446-FE81-4492-ABED-3CC701F9B8CA}" dt="2020-10-26T15:32:01.617" v="4121" actId="207"/>
          <ac:spMkLst>
            <pc:docMk/>
            <pc:sldMk cId="4247493148" sldId="392"/>
            <ac:spMk id="12" creationId="{E64DE2CB-3DCC-402E-BC08-740ECC492640}"/>
          </ac:spMkLst>
        </pc:spChg>
      </pc:sldChg>
      <pc:sldChg chg="del">
        <pc:chgData name="Parth" userId="45dc22c4-ca0b-4be7-ab5a-3ef74f0a344d" providerId="ADAL" clId="{0CF40446-FE81-4492-ABED-3CC701F9B8CA}" dt="2020-10-20T23:39:58.505" v="42" actId="2696"/>
        <pc:sldMkLst>
          <pc:docMk/>
          <pc:sldMk cId="1992999320" sldId="393"/>
        </pc:sldMkLst>
      </pc:sldChg>
      <pc:sldChg chg="modSp add">
        <pc:chgData name="Parth" userId="45dc22c4-ca0b-4be7-ab5a-3ef74f0a344d" providerId="ADAL" clId="{0CF40446-FE81-4492-ABED-3CC701F9B8CA}" dt="2020-10-27T23:10:55.839" v="4402" actId="207"/>
        <pc:sldMkLst>
          <pc:docMk/>
          <pc:sldMk cId="3447133319" sldId="393"/>
        </pc:sldMkLst>
        <pc:spChg chg="mod">
          <ac:chgData name="Parth" userId="45dc22c4-ca0b-4be7-ab5a-3ef74f0a344d" providerId="ADAL" clId="{0CF40446-FE81-4492-ABED-3CC701F9B8CA}" dt="2020-10-26T15:33:01.607" v="4131" actId="20577"/>
          <ac:spMkLst>
            <pc:docMk/>
            <pc:sldMk cId="3447133319" sldId="393"/>
            <ac:spMk id="11" creationId="{0671FC2B-F30E-46A5-B08F-82F4EF641CCF}"/>
          </ac:spMkLst>
        </pc:spChg>
        <pc:spChg chg="mod">
          <ac:chgData name="Parth" userId="45dc22c4-ca0b-4be7-ab5a-3ef74f0a344d" providerId="ADAL" clId="{0CF40446-FE81-4492-ABED-3CC701F9B8CA}" dt="2020-10-27T23:10:55.839" v="4402" actId="207"/>
          <ac:spMkLst>
            <pc:docMk/>
            <pc:sldMk cId="3447133319" sldId="393"/>
            <ac:spMk id="18" creationId="{B722283D-8DC4-4C15-BD20-40D60B266533}"/>
          </ac:spMkLst>
        </pc:spChg>
        <pc:picChg chg="mod">
          <ac:chgData name="Parth" userId="45dc22c4-ca0b-4be7-ab5a-3ef74f0a344d" providerId="ADAL" clId="{0CF40446-FE81-4492-ABED-3CC701F9B8CA}" dt="2020-10-26T15:44:06.218" v="4193" actId="1076"/>
          <ac:picMkLst>
            <pc:docMk/>
            <pc:sldMk cId="3447133319" sldId="393"/>
            <ac:picMk id="2" creationId="{E6EF1DA4-E5F9-414D-A773-4F8325E86CCB}"/>
          </ac:picMkLst>
        </pc:picChg>
      </pc:sldChg>
      <pc:sldChg chg="del">
        <pc:chgData name="Parth" userId="45dc22c4-ca0b-4be7-ab5a-3ef74f0a344d" providerId="ADAL" clId="{0CF40446-FE81-4492-ABED-3CC701F9B8CA}" dt="2020-10-20T23:39:58.516" v="43" actId="2696"/>
        <pc:sldMkLst>
          <pc:docMk/>
          <pc:sldMk cId="2951438167" sldId="394"/>
        </pc:sldMkLst>
      </pc:sldChg>
      <pc:sldChg chg="modSp add">
        <pc:chgData name="Parth" userId="45dc22c4-ca0b-4be7-ab5a-3ef74f0a344d" providerId="ADAL" clId="{0CF40446-FE81-4492-ABED-3CC701F9B8CA}" dt="2020-10-27T23:17:12.059" v="4423" actId="20577"/>
        <pc:sldMkLst>
          <pc:docMk/>
          <pc:sldMk cId="4131728619" sldId="394"/>
        </pc:sldMkLst>
        <pc:spChg chg="mod">
          <ac:chgData name="Parth" userId="45dc22c4-ca0b-4be7-ab5a-3ef74f0a344d" providerId="ADAL" clId="{0CF40446-FE81-4492-ABED-3CC701F9B8CA}" dt="2020-10-27T23:17:12.059" v="4423" actId="20577"/>
          <ac:spMkLst>
            <pc:docMk/>
            <pc:sldMk cId="4131728619" sldId="394"/>
            <ac:spMk id="18" creationId="{B722283D-8DC4-4C15-BD20-40D60B266533}"/>
          </ac:spMkLst>
        </pc:spChg>
      </pc:sldChg>
      <pc:sldChg chg="del">
        <pc:chgData name="Parth" userId="45dc22c4-ca0b-4be7-ab5a-3ef74f0a344d" providerId="ADAL" clId="{0CF40446-FE81-4492-ABED-3CC701F9B8CA}" dt="2020-10-20T23:39:58.547" v="44" actId="2696"/>
        <pc:sldMkLst>
          <pc:docMk/>
          <pc:sldMk cId="1724769460" sldId="395"/>
        </pc:sldMkLst>
      </pc:sldChg>
      <pc:sldChg chg="modSp add">
        <pc:chgData name="Parth" userId="45dc22c4-ca0b-4be7-ab5a-3ef74f0a344d" providerId="ADAL" clId="{0CF40446-FE81-4492-ABED-3CC701F9B8CA}" dt="2020-10-27T23:17:20.580" v="4430" actId="20577"/>
        <pc:sldMkLst>
          <pc:docMk/>
          <pc:sldMk cId="2749217082" sldId="395"/>
        </pc:sldMkLst>
        <pc:spChg chg="mod">
          <ac:chgData name="Parth" userId="45dc22c4-ca0b-4be7-ab5a-3ef74f0a344d" providerId="ADAL" clId="{0CF40446-FE81-4492-ABED-3CC701F9B8CA}" dt="2020-10-27T23:17:20.580" v="4430" actId="20577"/>
          <ac:spMkLst>
            <pc:docMk/>
            <pc:sldMk cId="2749217082" sldId="395"/>
            <ac:spMk id="11" creationId="{0671FC2B-F30E-46A5-B08F-82F4EF641CCF}"/>
          </ac:spMkLst>
        </pc:spChg>
      </pc:sldChg>
      <pc:sldChg chg="modSp add del">
        <pc:chgData name="Parth" userId="45dc22c4-ca0b-4be7-ab5a-3ef74f0a344d" providerId="ADAL" clId="{0CF40446-FE81-4492-ABED-3CC701F9B8CA}" dt="2020-10-28T15:05:58.627" v="4888" actId="2696"/>
        <pc:sldMkLst>
          <pc:docMk/>
          <pc:sldMk cId="1097010384" sldId="396"/>
        </pc:sldMkLst>
        <pc:spChg chg="mod">
          <ac:chgData name="Parth" userId="45dc22c4-ca0b-4be7-ab5a-3ef74f0a344d" providerId="ADAL" clId="{0CF40446-FE81-4492-ABED-3CC701F9B8CA}" dt="2020-10-28T15:05:30.366" v="4881"/>
          <ac:spMkLst>
            <pc:docMk/>
            <pc:sldMk cId="1097010384" sldId="396"/>
            <ac:spMk id="12" creationId="{E64DE2CB-3DCC-402E-BC08-740ECC492640}"/>
          </ac:spMkLst>
        </pc:spChg>
      </pc:sldChg>
      <pc:sldChg chg="del">
        <pc:chgData name="Parth" userId="45dc22c4-ca0b-4be7-ab5a-3ef74f0a344d" providerId="ADAL" clId="{0CF40446-FE81-4492-ABED-3CC701F9B8CA}" dt="2020-10-20T23:39:58.651" v="45" actId="2696"/>
        <pc:sldMkLst>
          <pc:docMk/>
          <pc:sldMk cId="4126971106" sldId="396"/>
        </pc:sldMkLst>
      </pc:sldChg>
      <pc:sldChg chg="del">
        <pc:chgData name="Parth" userId="45dc22c4-ca0b-4be7-ab5a-3ef74f0a344d" providerId="ADAL" clId="{0CF40446-FE81-4492-ABED-3CC701F9B8CA}" dt="2020-10-20T23:39:58.701" v="46" actId="2696"/>
        <pc:sldMkLst>
          <pc:docMk/>
          <pc:sldMk cId="922573520" sldId="397"/>
        </pc:sldMkLst>
      </pc:sldChg>
      <pc:sldChg chg="modSp add">
        <pc:chgData name="Parth" userId="45dc22c4-ca0b-4be7-ab5a-3ef74f0a344d" providerId="ADAL" clId="{0CF40446-FE81-4492-ABED-3CC701F9B8CA}" dt="2020-10-28T15:05:49.851" v="4887" actId="15"/>
        <pc:sldMkLst>
          <pc:docMk/>
          <pc:sldMk cId="1734972210" sldId="397"/>
        </pc:sldMkLst>
        <pc:spChg chg="mod">
          <ac:chgData name="Parth" userId="45dc22c4-ca0b-4be7-ab5a-3ef74f0a344d" providerId="ADAL" clId="{0CF40446-FE81-4492-ABED-3CC701F9B8CA}" dt="2020-10-28T15:05:49.851" v="4887" actId="15"/>
          <ac:spMkLst>
            <pc:docMk/>
            <pc:sldMk cId="1734972210" sldId="397"/>
            <ac:spMk id="12" creationId="{E64DE2CB-3DCC-402E-BC08-740ECC492640}"/>
          </ac:spMkLst>
        </pc:spChg>
      </pc:sldChg>
      <pc:sldChg chg="modSp add">
        <pc:chgData name="Parth" userId="45dc22c4-ca0b-4be7-ab5a-3ef74f0a344d" providerId="ADAL" clId="{0CF40446-FE81-4492-ABED-3CC701F9B8CA}" dt="2020-10-28T15:06:56.544" v="4959" actId="20577"/>
        <pc:sldMkLst>
          <pc:docMk/>
          <pc:sldMk cId="326534266" sldId="398"/>
        </pc:sldMkLst>
        <pc:spChg chg="mod">
          <ac:chgData name="Parth" userId="45dc22c4-ca0b-4be7-ab5a-3ef74f0a344d" providerId="ADAL" clId="{0CF40446-FE81-4492-ABED-3CC701F9B8CA}" dt="2020-10-28T15:06:56.544" v="4959" actId="20577"/>
          <ac:spMkLst>
            <pc:docMk/>
            <pc:sldMk cId="326534266" sldId="398"/>
            <ac:spMk id="12" creationId="{E64DE2CB-3DCC-402E-BC08-740ECC492640}"/>
          </ac:spMkLst>
        </pc:spChg>
      </pc:sldChg>
      <pc:sldChg chg="del">
        <pc:chgData name="Parth" userId="45dc22c4-ca0b-4be7-ab5a-3ef74f0a344d" providerId="ADAL" clId="{0CF40446-FE81-4492-ABED-3CC701F9B8CA}" dt="2020-10-20T23:39:58.723" v="47" actId="2696"/>
        <pc:sldMkLst>
          <pc:docMk/>
          <pc:sldMk cId="2102488271" sldId="398"/>
        </pc:sldMkLst>
      </pc:sldChg>
      <pc:sldChg chg="addSp delSp modSp add mod modClrScheme chgLayout">
        <pc:chgData name="Parth" userId="45dc22c4-ca0b-4be7-ab5a-3ef74f0a344d" providerId="ADAL" clId="{0CF40446-FE81-4492-ABED-3CC701F9B8CA}" dt="2020-10-28T15:33:50.670" v="5694" actId="6549"/>
        <pc:sldMkLst>
          <pc:docMk/>
          <pc:sldMk cId="2776011857" sldId="399"/>
        </pc:sldMkLst>
        <pc:spChg chg="del">
          <ac:chgData name="Parth" userId="45dc22c4-ca0b-4be7-ab5a-3ef74f0a344d" providerId="ADAL" clId="{0CF40446-FE81-4492-ABED-3CC701F9B8CA}" dt="2020-10-28T15:18:53.172" v="4961" actId="26606"/>
          <ac:spMkLst>
            <pc:docMk/>
            <pc:sldMk cId="2776011857" sldId="399"/>
            <ac:spMk id="2" creationId="{5FD7F159-D057-4420-B596-6E9356799FE7}"/>
          </ac:spMkLst>
        </pc:spChg>
        <pc:spChg chg="del">
          <ac:chgData name="Parth" userId="45dc22c4-ca0b-4be7-ab5a-3ef74f0a344d" providerId="ADAL" clId="{0CF40446-FE81-4492-ABED-3CC701F9B8CA}" dt="2020-10-28T15:18:53.172" v="4961" actId="26606"/>
          <ac:spMkLst>
            <pc:docMk/>
            <pc:sldMk cId="2776011857" sldId="399"/>
            <ac:spMk id="3" creationId="{B0350A3C-CD26-45E7-AC2C-7EDE2F91F487}"/>
          </ac:spMkLst>
        </pc:spChg>
        <pc:spChg chg="del">
          <ac:chgData name="Parth" userId="45dc22c4-ca0b-4be7-ab5a-3ef74f0a344d" providerId="ADAL" clId="{0CF40446-FE81-4492-ABED-3CC701F9B8CA}" dt="2020-10-28T15:18:53.172" v="4961" actId="26606"/>
          <ac:spMkLst>
            <pc:docMk/>
            <pc:sldMk cId="2776011857" sldId="399"/>
            <ac:spMk id="4" creationId="{E5910D4A-35FB-4300-8A59-1004E794FF74}"/>
          </ac:spMkLst>
        </pc:spChg>
        <pc:spChg chg="del">
          <ac:chgData name="Parth" userId="45dc22c4-ca0b-4be7-ab5a-3ef74f0a344d" providerId="ADAL" clId="{0CF40446-FE81-4492-ABED-3CC701F9B8CA}" dt="2020-10-28T15:18:53.172" v="4961" actId="26606"/>
          <ac:spMkLst>
            <pc:docMk/>
            <pc:sldMk cId="2776011857" sldId="399"/>
            <ac:spMk id="5" creationId="{0DC6CC35-D502-4978-BE2C-03F2C3B04E1D}"/>
          </ac:spMkLst>
        </pc:spChg>
        <pc:spChg chg="mod">
          <ac:chgData name="Parth" userId="45dc22c4-ca0b-4be7-ab5a-3ef74f0a344d" providerId="ADAL" clId="{0CF40446-FE81-4492-ABED-3CC701F9B8CA}" dt="2020-10-28T15:18:53.172" v="4961" actId="26606"/>
          <ac:spMkLst>
            <pc:docMk/>
            <pc:sldMk cId="2776011857" sldId="399"/>
            <ac:spMk id="6" creationId="{C6A3354B-0C13-4535-ABD4-B64CD706D249}"/>
          </ac:spMkLst>
        </pc:spChg>
        <pc:spChg chg="add mod">
          <ac:chgData name="Parth" userId="45dc22c4-ca0b-4be7-ab5a-3ef74f0a344d" providerId="ADAL" clId="{0CF40446-FE81-4492-ABED-3CC701F9B8CA}" dt="2020-10-28T15:19:04.037" v="5010" actId="20577"/>
          <ac:spMkLst>
            <pc:docMk/>
            <pc:sldMk cId="2776011857" sldId="399"/>
            <ac:spMk id="11" creationId="{33341F44-51D9-4809-B9E3-57B77D8266A6}"/>
          </ac:spMkLst>
        </pc:spChg>
        <pc:spChg chg="add mod">
          <ac:chgData name="Parth" userId="45dc22c4-ca0b-4be7-ab5a-3ef74f0a344d" providerId="ADAL" clId="{0CF40446-FE81-4492-ABED-3CC701F9B8CA}" dt="2020-10-28T15:33:50.670" v="5694" actId="6549"/>
          <ac:spMkLst>
            <pc:docMk/>
            <pc:sldMk cId="2776011857" sldId="399"/>
            <ac:spMk id="13" creationId="{E8BBDD08-D30D-4557-B4E5-17FA2FBAA156}"/>
          </ac:spMkLst>
        </pc:spChg>
      </pc:sldChg>
      <pc:sldChg chg="modSp add modAnim">
        <pc:chgData name="Parth" userId="45dc22c4-ca0b-4be7-ab5a-3ef74f0a344d" providerId="ADAL" clId="{0CF40446-FE81-4492-ABED-3CC701F9B8CA}" dt="2020-10-28T15:22:59.901" v="5456"/>
        <pc:sldMkLst>
          <pc:docMk/>
          <pc:sldMk cId="2780606279" sldId="400"/>
        </pc:sldMkLst>
        <pc:spChg chg="mod">
          <ac:chgData name="Parth" userId="45dc22c4-ca0b-4be7-ab5a-3ef74f0a344d" providerId="ADAL" clId="{0CF40446-FE81-4492-ABED-3CC701F9B8CA}" dt="2020-10-28T15:21:31.795" v="5148" actId="20577"/>
          <ac:spMkLst>
            <pc:docMk/>
            <pc:sldMk cId="2780606279" sldId="400"/>
            <ac:spMk id="2" creationId="{7987AA40-4C07-461D-98B6-395C6634B555}"/>
          </ac:spMkLst>
        </pc:spChg>
        <pc:spChg chg="mod">
          <ac:chgData name="Parth" userId="45dc22c4-ca0b-4be7-ab5a-3ef74f0a344d" providerId="ADAL" clId="{0CF40446-FE81-4492-ABED-3CC701F9B8CA}" dt="2020-10-28T15:22:52.678" v="5455" actId="20577"/>
          <ac:spMkLst>
            <pc:docMk/>
            <pc:sldMk cId="2780606279" sldId="400"/>
            <ac:spMk id="3" creationId="{8C852665-787F-4D5E-8F6D-77F03B2524BF}"/>
          </ac:spMkLst>
        </pc:spChg>
      </pc:sldChg>
      <pc:sldChg chg="del">
        <pc:chgData name="Parth" userId="45dc22c4-ca0b-4be7-ab5a-3ef74f0a344d" providerId="ADAL" clId="{0CF40446-FE81-4492-ABED-3CC701F9B8CA}" dt="2020-10-20T23:39:58.820" v="48" actId="2696"/>
        <pc:sldMkLst>
          <pc:docMk/>
          <pc:sldMk cId="3556117068" sldId="400"/>
        </pc:sldMkLst>
      </pc:sldChg>
      <pc:sldChg chg="modSp add">
        <pc:chgData name="Parth" userId="45dc22c4-ca0b-4be7-ab5a-3ef74f0a344d" providerId="ADAL" clId="{0CF40446-FE81-4492-ABED-3CC701F9B8CA}" dt="2020-10-28T15:58:53.111" v="6859" actId="207"/>
        <pc:sldMkLst>
          <pc:docMk/>
          <pc:sldMk cId="1697940371" sldId="401"/>
        </pc:sldMkLst>
        <pc:spChg chg="mod">
          <ac:chgData name="Parth" userId="45dc22c4-ca0b-4be7-ab5a-3ef74f0a344d" providerId="ADAL" clId="{0CF40446-FE81-4492-ABED-3CC701F9B8CA}" dt="2020-10-28T15:35:42.694" v="5729" actId="20577"/>
          <ac:spMkLst>
            <pc:docMk/>
            <pc:sldMk cId="1697940371" sldId="401"/>
            <ac:spMk id="2" creationId="{7AACE0A4-85EF-4678-B2CA-11ED9CA68110}"/>
          </ac:spMkLst>
        </pc:spChg>
        <pc:spChg chg="mod">
          <ac:chgData name="Parth" userId="45dc22c4-ca0b-4be7-ab5a-3ef74f0a344d" providerId="ADAL" clId="{0CF40446-FE81-4492-ABED-3CC701F9B8CA}" dt="2020-10-28T15:58:53.111" v="6859" actId="207"/>
          <ac:spMkLst>
            <pc:docMk/>
            <pc:sldMk cId="1697940371" sldId="401"/>
            <ac:spMk id="3" creationId="{9066FF00-73A8-4CFF-85A3-C4037C67F611}"/>
          </ac:spMkLst>
        </pc:spChg>
      </pc:sldChg>
      <pc:sldChg chg="del">
        <pc:chgData name="Parth" userId="45dc22c4-ca0b-4be7-ab5a-3ef74f0a344d" providerId="ADAL" clId="{0CF40446-FE81-4492-ABED-3CC701F9B8CA}" dt="2020-10-20T23:39:58.975" v="50" actId="2696"/>
        <pc:sldMkLst>
          <pc:docMk/>
          <pc:sldMk cId="1017810180" sldId="402"/>
        </pc:sldMkLst>
      </pc:sldChg>
      <pc:sldChg chg="addSp delSp modSp add mod modClrScheme chgLayout">
        <pc:chgData name="Parth" userId="45dc22c4-ca0b-4be7-ab5a-3ef74f0a344d" providerId="ADAL" clId="{0CF40446-FE81-4492-ABED-3CC701F9B8CA}" dt="2020-10-28T15:53:20.083" v="6474" actId="20577"/>
        <pc:sldMkLst>
          <pc:docMk/>
          <pc:sldMk cId="3054830536" sldId="402"/>
        </pc:sldMkLst>
        <pc:spChg chg="mod">
          <ac:chgData name="Parth" userId="45dc22c4-ca0b-4be7-ab5a-3ef74f0a344d" providerId="ADAL" clId="{0CF40446-FE81-4492-ABED-3CC701F9B8CA}" dt="2020-10-28T15:46:06.924" v="6096" actId="26606"/>
          <ac:spMkLst>
            <pc:docMk/>
            <pc:sldMk cId="3054830536" sldId="402"/>
            <ac:spMk id="2" creationId="{E7385D98-537E-43A1-B351-9D0319EF83DC}"/>
          </ac:spMkLst>
        </pc:spChg>
        <pc:spChg chg="del">
          <ac:chgData name="Parth" userId="45dc22c4-ca0b-4be7-ab5a-3ef74f0a344d" providerId="ADAL" clId="{0CF40446-FE81-4492-ABED-3CC701F9B8CA}" dt="2020-10-28T15:46:06.924" v="6096" actId="26606"/>
          <ac:spMkLst>
            <pc:docMk/>
            <pc:sldMk cId="3054830536" sldId="402"/>
            <ac:spMk id="3" creationId="{2410F113-6234-4856-B71D-F7A7A62FEC86}"/>
          </ac:spMkLst>
        </pc:spChg>
        <pc:spChg chg="mod ord">
          <ac:chgData name="Parth" userId="45dc22c4-ca0b-4be7-ab5a-3ef74f0a344d" providerId="ADAL" clId="{0CF40446-FE81-4492-ABED-3CC701F9B8CA}" dt="2020-10-28T15:46:06.924" v="6096" actId="26606"/>
          <ac:spMkLst>
            <pc:docMk/>
            <pc:sldMk cId="3054830536" sldId="402"/>
            <ac:spMk id="4" creationId="{EB901CCD-EF82-4795-93FD-7B450E3F4F0B}"/>
          </ac:spMkLst>
        </pc:spChg>
        <pc:spChg chg="add mod ord">
          <ac:chgData name="Parth" userId="45dc22c4-ca0b-4be7-ab5a-3ef74f0a344d" providerId="ADAL" clId="{0CF40446-FE81-4492-ABED-3CC701F9B8CA}" dt="2020-10-28T15:50:14.853" v="6122" actId="167"/>
          <ac:spMkLst>
            <pc:docMk/>
            <pc:sldMk cId="3054830536" sldId="402"/>
            <ac:spMk id="9" creationId="{F38A6BF0-9EF6-4128-8E80-E7504919467D}"/>
          </ac:spMkLst>
        </pc:spChg>
        <pc:spChg chg="add mod">
          <ac:chgData name="Parth" userId="45dc22c4-ca0b-4be7-ab5a-3ef74f0a344d" providerId="ADAL" clId="{0CF40446-FE81-4492-ABED-3CC701F9B8CA}" dt="2020-10-28T15:53:20.083" v="6474" actId="20577"/>
          <ac:spMkLst>
            <pc:docMk/>
            <pc:sldMk cId="3054830536" sldId="402"/>
            <ac:spMk id="10" creationId="{2893BE72-11A4-4C39-ADE6-45962B97151E}"/>
          </ac:spMkLst>
        </pc:spChg>
        <pc:picChg chg="add del mod">
          <ac:chgData name="Parth" userId="45dc22c4-ca0b-4be7-ab5a-3ef74f0a344d" providerId="ADAL" clId="{0CF40446-FE81-4492-ABED-3CC701F9B8CA}" dt="2020-10-28T15:46:29.933" v="6099" actId="478"/>
          <ac:picMkLst>
            <pc:docMk/>
            <pc:sldMk cId="3054830536" sldId="402"/>
            <ac:picMk id="5" creationId="{D41C87F4-B4AF-46D3-ADB9-A4CC5A2BEBFE}"/>
          </ac:picMkLst>
        </pc:picChg>
        <pc:picChg chg="add mod">
          <ac:chgData name="Parth" userId="45dc22c4-ca0b-4be7-ab5a-3ef74f0a344d" providerId="ADAL" clId="{0CF40446-FE81-4492-ABED-3CC701F9B8CA}" dt="2020-10-28T15:47:48.892" v="6103" actId="1076"/>
          <ac:picMkLst>
            <pc:docMk/>
            <pc:sldMk cId="3054830536" sldId="402"/>
            <ac:picMk id="6" creationId="{EE5F5148-8772-4D27-A7B5-75638871672A}"/>
          </ac:picMkLst>
        </pc:picChg>
        <pc:picChg chg="add mod">
          <ac:chgData name="Parth" userId="45dc22c4-ca0b-4be7-ab5a-3ef74f0a344d" providerId="ADAL" clId="{0CF40446-FE81-4492-ABED-3CC701F9B8CA}" dt="2020-10-28T15:49:48.281" v="6118" actId="1076"/>
          <ac:picMkLst>
            <pc:docMk/>
            <pc:sldMk cId="3054830536" sldId="402"/>
            <ac:picMk id="7" creationId="{DEA7916B-E0D4-452B-83A4-A67ABFFAC13F}"/>
          </ac:picMkLst>
        </pc:picChg>
        <pc:picChg chg="add mod">
          <ac:chgData name="Parth" userId="45dc22c4-ca0b-4be7-ab5a-3ef74f0a344d" providerId="ADAL" clId="{0CF40446-FE81-4492-ABED-3CC701F9B8CA}" dt="2020-10-28T15:50:32.209" v="6125" actId="14100"/>
          <ac:picMkLst>
            <pc:docMk/>
            <pc:sldMk cId="3054830536" sldId="402"/>
            <ac:picMk id="8" creationId="{EB3E6A3E-85A9-4F7C-B392-3A230DC5D105}"/>
          </ac:picMkLst>
        </pc:picChg>
      </pc:sldChg>
      <pc:sldChg chg="del">
        <pc:chgData name="Parth" userId="45dc22c4-ca0b-4be7-ab5a-3ef74f0a344d" providerId="ADAL" clId="{0CF40446-FE81-4492-ABED-3CC701F9B8CA}" dt="2020-10-20T23:39:58.888" v="49" actId="2696"/>
        <pc:sldMkLst>
          <pc:docMk/>
          <pc:sldMk cId="286873584" sldId="403"/>
        </pc:sldMkLst>
      </pc:sldChg>
      <pc:sldChg chg="addSp delSp modSp add mod modClrScheme chgLayout">
        <pc:chgData name="Parth" userId="45dc22c4-ca0b-4be7-ab5a-3ef74f0a344d" providerId="ADAL" clId="{0CF40446-FE81-4492-ABED-3CC701F9B8CA}" dt="2020-10-28T15:59:10.266" v="6869" actId="20577"/>
        <pc:sldMkLst>
          <pc:docMk/>
          <pc:sldMk cId="1181470890" sldId="403"/>
        </pc:sldMkLst>
        <pc:spChg chg="del">
          <ac:chgData name="Parth" userId="45dc22c4-ca0b-4be7-ab5a-3ef74f0a344d" providerId="ADAL" clId="{0CF40446-FE81-4492-ABED-3CC701F9B8CA}" dt="2020-10-28T15:56:08.065" v="6476" actId="26606"/>
          <ac:spMkLst>
            <pc:docMk/>
            <pc:sldMk cId="1181470890" sldId="403"/>
            <ac:spMk id="2" creationId="{E4265CAD-3EF8-49CD-8529-7BC398B884DD}"/>
          </ac:spMkLst>
        </pc:spChg>
        <pc:spChg chg="del">
          <ac:chgData name="Parth" userId="45dc22c4-ca0b-4be7-ab5a-3ef74f0a344d" providerId="ADAL" clId="{0CF40446-FE81-4492-ABED-3CC701F9B8CA}" dt="2020-10-28T15:56:08.065" v="6476" actId="26606"/>
          <ac:spMkLst>
            <pc:docMk/>
            <pc:sldMk cId="1181470890" sldId="403"/>
            <ac:spMk id="3" creationId="{C5F76DF6-7E3F-4E32-8833-98B1B0838913}"/>
          </ac:spMkLst>
        </pc:spChg>
        <pc:spChg chg="del">
          <ac:chgData name="Parth" userId="45dc22c4-ca0b-4be7-ab5a-3ef74f0a344d" providerId="ADAL" clId="{0CF40446-FE81-4492-ABED-3CC701F9B8CA}" dt="2020-10-28T15:56:08.065" v="6476" actId="26606"/>
          <ac:spMkLst>
            <pc:docMk/>
            <pc:sldMk cId="1181470890" sldId="403"/>
            <ac:spMk id="4" creationId="{DB1CF319-BD07-4EB7-8262-598A76F5F021}"/>
          </ac:spMkLst>
        </pc:spChg>
        <pc:spChg chg="mod">
          <ac:chgData name="Parth" userId="45dc22c4-ca0b-4be7-ab5a-3ef74f0a344d" providerId="ADAL" clId="{0CF40446-FE81-4492-ABED-3CC701F9B8CA}" dt="2020-10-28T15:56:08.065" v="6476" actId="26606"/>
          <ac:spMkLst>
            <pc:docMk/>
            <pc:sldMk cId="1181470890" sldId="403"/>
            <ac:spMk id="5" creationId="{816F9A07-5C24-4980-8937-A3AC48D206AC}"/>
          </ac:spMkLst>
        </pc:spChg>
        <pc:spChg chg="add mod">
          <ac:chgData name="Parth" userId="45dc22c4-ca0b-4be7-ab5a-3ef74f0a344d" providerId="ADAL" clId="{0CF40446-FE81-4492-ABED-3CC701F9B8CA}" dt="2020-10-28T15:56:26.256" v="6503" actId="20577"/>
          <ac:spMkLst>
            <pc:docMk/>
            <pc:sldMk cId="1181470890" sldId="403"/>
            <ac:spMk id="10" creationId="{F572D730-31FB-43CE-A8D9-71D9F14CA674}"/>
          </ac:spMkLst>
        </pc:spChg>
        <pc:spChg chg="add mod">
          <ac:chgData name="Parth" userId="45dc22c4-ca0b-4be7-ab5a-3ef74f0a344d" providerId="ADAL" clId="{0CF40446-FE81-4492-ABED-3CC701F9B8CA}" dt="2020-10-28T15:59:10.266" v="6869" actId="20577"/>
          <ac:spMkLst>
            <pc:docMk/>
            <pc:sldMk cId="1181470890" sldId="403"/>
            <ac:spMk id="12" creationId="{A3DE0984-F560-44CE-BBD2-BA88EDD3310F}"/>
          </ac:spMkLst>
        </pc:spChg>
      </pc:sldChg>
      <pc:sldChg chg="del">
        <pc:chgData name="Parth" userId="45dc22c4-ca0b-4be7-ab5a-3ef74f0a344d" providerId="ADAL" clId="{0CF40446-FE81-4492-ABED-3CC701F9B8CA}" dt="2020-10-20T23:39:58.989" v="51" actId="2696"/>
        <pc:sldMkLst>
          <pc:docMk/>
          <pc:sldMk cId="3252883588" sldId="404"/>
        </pc:sldMkLst>
      </pc:sldChg>
      <pc:sldChg chg="addSp delSp modSp add">
        <pc:chgData name="Parth" userId="45dc22c4-ca0b-4be7-ab5a-3ef74f0a344d" providerId="ADAL" clId="{0CF40446-FE81-4492-ABED-3CC701F9B8CA}" dt="2020-10-28T16:00:58.429" v="6877" actId="14100"/>
        <pc:sldMkLst>
          <pc:docMk/>
          <pc:sldMk cId="4073423422" sldId="404"/>
        </pc:sldMkLst>
        <pc:spChg chg="mod">
          <ac:chgData name="Parth" userId="45dc22c4-ca0b-4be7-ab5a-3ef74f0a344d" providerId="ADAL" clId="{0CF40446-FE81-4492-ABED-3CC701F9B8CA}" dt="2020-10-28T15:57:12.861" v="6687"/>
          <ac:spMkLst>
            <pc:docMk/>
            <pc:sldMk cId="4073423422" sldId="404"/>
            <ac:spMk id="2" creationId="{AADC58A9-A011-49A5-BE27-8E54A4C80A9F}"/>
          </ac:spMkLst>
        </pc:spChg>
        <pc:spChg chg="del mod">
          <ac:chgData name="Parth" userId="45dc22c4-ca0b-4be7-ab5a-3ef74f0a344d" providerId="ADAL" clId="{0CF40446-FE81-4492-ABED-3CC701F9B8CA}" dt="2020-10-28T15:59:50.402" v="6871" actId="478"/>
          <ac:spMkLst>
            <pc:docMk/>
            <pc:sldMk cId="4073423422" sldId="404"/>
            <ac:spMk id="3" creationId="{973D2E8A-9563-495F-B1B9-C6B57705306D}"/>
          </ac:spMkLst>
        </pc:spChg>
        <pc:spChg chg="add del mod">
          <ac:chgData name="Parth" userId="45dc22c4-ca0b-4be7-ab5a-3ef74f0a344d" providerId="ADAL" clId="{0CF40446-FE81-4492-ABED-3CC701F9B8CA}" dt="2020-10-28T15:59:56.950" v="6872" actId="478"/>
          <ac:spMkLst>
            <pc:docMk/>
            <pc:sldMk cId="4073423422" sldId="404"/>
            <ac:spMk id="7" creationId="{12DA7E0B-9F2A-45D3-A605-C8CEB8E8671E}"/>
          </ac:spMkLst>
        </pc:spChg>
        <pc:picChg chg="add mod">
          <ac:chgData name="Parth" userId="45dc22c4-ca0b-4be7-ab5a-3ef74f0a344d" providerId="ADAL" clId="{0CF40446-FE81-4492-ABED-3CC701F9B8CA}" dt="2020-10-28T16:00:58.429" v="6877" actId="14100"/>
          <ac:picMkLst>
            <pc:docMk/>
            <pc:sldMk cId="4073423422" sldId="404"/>
            <ac:picMk id="5" creationId="{E3D43C4B-066E-4EC1-85B5-FA06C821C7D2}"/>
          </ac:picMkLst>
        </pc:picChg>
      </pc:sldChg>
      <pc:sldChg chg="del">
        <pc:chgData name="Parth" userId="45dc22c4-ca0b-4be7-ab5a-3ef74f0a344d" providerId="ADAL" clId="{0CF40446-FE81-4492-ABED-3CC701F9B8CA}" dt="2020-10-20T23:39:59.011" v="53" actId="2696"/>
        <pc:sldMkLst>
          <pc:docMk/>
          <pc:sldMk cId="1114282118" sldId="405"/>
        </pc:sldMkLst>
      </pc:sldChg>
      <pc:sldChg chg="del">
        <pc:chgData name="Parth" userId="45dc22c4-ca0b-4be7-ab5a-3ef74f0a344d" providerId="ADAL" clId="{0CF40446-FE81-4492-ABED-3CC701F9B8CA}" dt="2020-10-20T23:39:59.001" v="52" actId="2696"/>
        <pc:sldMkLst>
          <pc:docMk/>
          <pc:sldMk cId="677511103" sldId="406"/>
        </pc:sldMkLst>
      </pc:sldChg>
      <pc:sldChg chg="del">
        <pc:chgData name="Parth" userId="45dc22c4-ca0b-4be7-ab5a-3ef74f0a344d" providerId="ADAL" clId="{0CF40446-FE81-4492-ABED-3CC701F9B8CA}" dt="2020-10-20T23:39:59.017" v="54" actId="2696"/>
        <pc:sldMkLst>
          <pc:docMk/>
          <pc:sldMk cId="1745836318" sldId="408"/>
        </pc:sldMkLst>
      </pc:sldChg>
      <pc:sldChg chg="del">
        <pc:chgData name="Parth" userId="45dc22c4-ca0b-4be7-ab5a-3ef74f0a344d" providerId="ADAL" clId="{0CF40446-FE81-4492-ABED-3CC701F9B8CA}" dt="2020-10-20T23:39:59.023" v="55" actId="2696"/>
        <pc:sldMkLst>
          <pc:docMk/>
          <pc:sldMk cId="4115735838" sldId="409"/>
        </pc:sldMkLst>
      </pc:sldChg>
      <pc:sldChg chg="del">
        <pc:chgData name="Parth" userId="45dc22c4-ca0b-4be7-ab5a-3ef74f0a344d" providerId="ADAL" clId="{0CF40446-FE81-4492-ABED-3CC701F9B8CA}" dt="2020-10-20T23:39:59.031" v="56" actId="2696"/>
        <pc:sldMkLst>
          <pc:docMk/>
          <pc:sldMk cId="3024431956" sldId="410"/>
        </pc:sldMkLst>
      </pc:sldChg>
      <pc:sldChg chg="del">
        <pc:chgData name="Parth" userId="45dc22c4-ca0b-4be7-ab5a-3ef74f0a344d" providerId="ADAL" clId="{0CF40446-FE81-4492-ABED-3CC701F9B8CA}" dt="2020-10-20T23:39:59.036" v="57" actId="2696"/>
        <pc:sldMkLst>
          <pc:docMk/>
          <pc:sldMk cId="2909239950" sldId="411"/>
        </pc:sldMkLst>
      </pc:sldChg>
      <pc:sldChg chg="del">
        <pc:chgData name="Parth" userId="45dc22c4-ca0b-4be7-ab5a-3ef74f0a344d" providerId="ADAL" clId="{0CF40446-FE81-4492-ABED-3CC701F9B8CA}" dt="2020-10-20T23:39:59.043" v="58" actId="2696"/>
        <pc:sldMkLst>
          <pc:docMk/>
          <pc:sldMk cId="372033387" sldId="412"/>
        </pc:sldMkLst>
      </pc:sldChg>
      <pc:sldChg chg="del">
        <pc:chgData name="Parth" userId="45dc22c4-ca0b-4be7-ab5a-3ef74f0a344d" providerId="ADAL" clId="{0CF40446-FE81-4492-ABED-3CC701F9B8CA}" dt="2020-10-20T23:39:59.050" v="59" actId="2696"/>
        <pc:sldMkLst>
          <pc:docMk/>
          <pc:sldMk cId="2594369464" sldId="413"/>
        </pc:sldMkLst>
      </pc:sldChg>
      <pc:sldChg chg="del">
        <pc:chgData name="Parth" userId="45dc22c4-ca0b-4be7-ab5a-3ef74f0a344d" providerId="ADAL" clId="{0CF40446-FE81-4492-ABED-3CC701F9B8CA}" dt="2020-10-20T23:39:59.061" v="60" actId="2696"/>
        <pc:sldMkLst>
          <pc:docMk/>
          <pc:sldMk cId="3708080097" sldId="414"/>
        </pc:sldMkLst>
      </pc:sldChg>
      <pc:sldChg chg="del">
        <pc:chgData name="Parth" userId="45dc22c4-ca0b-4be7-ab5a-3ef74f0a344d" providerId="ADAL" clId="{0CF40446-FE81-4492-ABED-3CC701F9B8CA}" dt="2020-10-20T23:39:59.087" v="61" actId="2696"/>
        <pc:sldMkLst>
          <pc:docMk/>
          <pc:sldMk cId="937828165" sldId="415"/>
        </pc:sldMkLst>
      </pc:sldChg>
      <pc:sldChg chg="del">
        <pc:chgData name="Parth" userId="45dc22c4-ca0b-4be7-ab5a-3ef74f0a344d" providerId="ADAL" clId="{0CF40446-FE81-4492-ABED-3CC701F9B8CA}" dt="2020-10-20T23:39:59.195" v="62" actId="2696"/>
        <pc:sldMkLst>
          <pc:docMk/>
          <pc:sldMk cId="1761648470" sldId="416"/>
        </pc:sldMkLst>
      </pc:sldChg>
      <pc:sldChg chg="del">
        <pc:chgData name="Parth" userId="45dc22c4-ca0b-4be7-ab5a-3ef74f0a344d" providerId="ADAL" clId="{0CF40446-FE81-4492-ABED-3CC701F9B8CA}" dt="2020-10-20T23:39:59.352" v="63" actId="2696"/>
        <pc:sldMkLst>
          <pc:docMk/>
          <pc:sldMk cId="1834894072" sldId="417"/>
        </pc:sldMkLst>
      </pc:sldChg>
      <pc:sldChg chg="del">
        <pc:chgData name="Parth" userId="45dc22c4-ca0b-4be7-ab5a-3ef74f0a344d" providerId="ADAL" clId="{0CF40446-FE81-4492-ABED-3CC701F9B8CA}" dt="2020-10-20T23:39:59.477" v="64" actId="2696"/>
        <pc:sldMkLst>
          <pc:docMk/>
          <pc:sldMk cId="2172464361" sldId="418"/>
        </pc:sldMkLst>
      </pc:sldChg>
      <pc:sldChg chg="del">
        <pc:chgData name="Parth" userId="45dc22c4-ca0b-4be7-ab5a-3ef74f0a344d" providerId="ADAL" clId="{0CF40446-FE81-4492-ABED-3CC701F9B8CA}" dt="2020-10-20T23:39:59.492" v="65" actId="2696"/>
        <pc:sldMkLst>
          <pc:docMk/>
          <pc:sldMk cId="2619336067" sldId="419"/>
        </pc:sldMkLst>
      </pc:sldChg>
      <pc:sldChg chg="del">
        <pc:chgData name="Parth" userId="45dc22c4-ca0b-4be7-ab5a-3ef74f0a344d" providerId="ADAL" clId="{0CF40446-FE81-4492-ABED-3CC701F9B8CA}" dt="2020-10-20T23:39:59.508" v="66" actId="2696"/>
        <pc:sldMkLst>
          <pc:docMk/>
          <pc:sldMk cId="4268116251" sldId="420"/>
        </pc:sldMkLst>
      </pc:sldChg>
      <pc:sldChg chg="del">
        <pc:chgData name="Parth" userId="45dc22c4-ca0b-4be7-ab5a-3ef74f0a344d" providerId="ADAL" clId="{0CF40446-FE81-4492-ABED-3CC701F9B8CA}" dt="2020-10-20T23:39:59.508" v="67" actId="2696"/>
        <pc:sldMkLst>
          <pc:docMk/>
          <pc:sldMk cId="2480651076" sldId="421"/>
        </pc:sldMkLst>
      </pc:sldChg>
      <pc:sldChg chg="del">
        <pc:chgData name="Parth" userId="45dc22c4-ca0b-4be7-ab5a-3ef74f0a344d" providerId="ADAL" clId="{0CF40446-FE81-4492-ABED-3CC701F9B8CA}" dt="2020-10-20T23:39:59.539" v="68" actId="2696"/>
        <pc:sldMkLst>
          <pc:docMk/>
          <pc:sldMk cId="2559012141" sldId="422"/>
        </pc:sldMkLst>
      </pc:sldChg>
      <pc:sldChg chg="del">
        <pc:chgData name="Parth" userId="45dc22c4-ca0b-4be7-ab5a-3ef74f0a344d" providerId="ADAL" clId="{0CF40446-FE81-4492-ABED-3CC701F9B8CA}" dt="2020-10-20T23:39:59.648" v="70" actId="2696"/>
        <pc:sldMkLst>
          <pc:docMk/>
          <pc:sldMk cId="2862721239" sldId="423"/>
        </pc:sldMkLst>
      </pc:sldChg>
      <pc:sldChg chg="del">
        <pc:chgData name="Parth" userId="45dc22c4-ca0b-4be7-ab5a-3ef74f0a344d" providerId="ADAL" clId="{0CF40446-FE81-4492-ABED-3CC701F9B8CA}" dt="2020-10-20T23:39:59.633" v="69" actId="2696"/>
        <pc:sldMkLst>
          <pc:docMk/>
          <pc:sldMk cId="243386176" sldId="424"/>
        </pc:sldMkLst>
      </pc:sldChg>
      <pc:sldChg chg="del">
        <pc:chgData name="Parth" userId="45dc22c4-ca0b-4be7-ab5a-3ef74f0a344d" providerId="ADAL" clId="{0CF40446-FE81-4492-ABED-3CC701F9B8CA}" dt="2020-10-20T23:39:59.695" v="71" actId="2696"/>
        <pc:sldMkLst>
          <pc:docMk/>
          <pc:sldMk cId="674551787" sldId="426"/>
        </pc:sldMkLst>
      </pc:sldChg>
      <pc:sldChg chg="del">
        <pc:chgData name="Parth" userId="45dc22c4-ca0b-4be7-ab5a-3ef74f0a344d" providerId="ADAL" clId="{0CF40446-FE81-4492-ABED-3CC701F9B8CA}" dt="2020-10-20T23:39:59.711" v="72" actId="2696"/>
        <pc:sldMkLst>
          <pc:docMk/>
          <pc:sldMk cId="3806741621" sldId="427"/>
        </pc:sldMkLst>
      </pc:sldChg>
      <pc:sldChg chg="del">
        <pc:chgData name="Parth" userId="45dc22c4-ca0b-4be7-ab5a-3ef74f0a344d" providerId="ADAL" clId="{0CF40446-FE81-4492-ABED-3CC701F9B8CA}" dt="2020-10-20T23:39:59.805" v="73" actId="2696"/>
        <pc:sldMkLst>
          <pc:docMk/>
          <pc:sldMk cId="871164248" sldId="428"/>
        </pc:sldMkLst>
      </pc:sldChg>
      <pc:sldChg chg="del">
        <pc:chgData name="Parth" userId="45dc22c4-ca0b-4be7-ab5a-3ef74f0a344d" providerId="ADAL" clId="{0CF40446-FE81-4492-ABED-3CC701F9B8CA}" dt="2020-10-20T23:39:59.852" v="74" actId="2696"/>
        <pc:sldMkLst>
          <pc:docMk/>
          <pc:sldMk cId="3587571316" sldId="429"/>
        </pc:sldMkLst>
      </pc:sldChg>
    </pc:docChg>
  </pc:docChgLst>
  <pc:docChgLst>
    <pc:chgData name="Parth" userId="45dc22c4-ca0b-4be7-ab5a-3ef74f0a344d" providerId="ADAL" clId="{7A30F863-7996-44B5-A42B-6C7DD9873174}"/>
    <pc:docChg chg="undo custSel mod addSld delSld modSld sldOrd">
      <pc:chgData name="Parth" userId="45dc22c4-ca0b-4be7-ab5a-3ef74f0a344d" providerId="ADAL" clId="{7A30F863-7996-44B5-A42B-6C7DD9873174}" dt="2020-09-30T16:23:43.549" v="13187" actId="2696"/>
      <pc:docMkLst>
        <pc:docMk/>
      </pc:docMkLst>
      <pc:sldChg chg="modSp">
        <pc:chgData name="Parth" userId="45dc22c4-ca0b-4be7-ab5a-3ef74f0a344d" providerId="ADAL" clId="{7A30F863-7996-44B5-A42B-6C7DD9873174}" dt="2020-09-07T04:31:25.308" v="23" actId="20577"/>
        <pc:sldMkLst>
          <pc:docMk/>
          <pc:sldMk cId="679882661" sldId="367"/>
        </pc:sldMkLst>
        <pc:spChg chg="mod">
          <ac:chgData name="Parth" userId="45dc22c4-ca0b-4be7-ab5a-3ef74f0a344d" providerId="ADAL" clId="{7A30F863-7996-44B5-A42B-6C7DD9873174}" dt="2020-09-07T04:31:25.308" v="23" actId="20577"/>
          <ac:spMkLst>
            <pc:docMk/>
            <pc:sldMk cId="679882661" sldId="367"/>
            <ac:spMk id="5" creationId="{00000000-0000-0000-0000-000000000000}"/>
          </ac:spMkLst>
        </pc:spChg>
      </pc:sldChg>
      <pc:sldChg chg="modSp">
        <pc:chgData name="Parth" userId="45dc22c4-ca0b-4be7-ab5a-3ef74f0a344d" providerId="ADAL" clId="{7A30F863-7996-44B5-A42B-6C7DD9873174}" dt="2020-09-07T04:37:59.612" v="233" actId="20577"/>
        <pc:sldMkLst>
          <pc:docMk/>
          <pc:sldMk cId="2537120426" sldId="369"/>
        </pc:sldMkLst>
        <pc:spChg chg="mod">
          <ac:chgData name="Parth" userId="45dc22c4-ca0b-4be7-ab5a-3ef74f0a344d" providerId="ADAL" clId="{7A30F863-7996-44B5-A42B-6C7DD9873174}" dt="2020-09-07T04:33:32.369" v="75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" userId="45dc22c4-ca0b-4be7-ab5a-3ef74f0a344d" providerId="ADAL" clId="{7A30F863-7996-44B5-A42B-6C7DD9873174}" dt="2020-09-07T04:37:59.612" v="233" actId="20577"/>
          <ac:spMkLst>
            <pc:docMk/>
            <pc:sldMk cId="2537120426" sldId="369"/>
            <ac:spMk id="3" creationId="{749F716E-8415-4E35-B52C-7FFC9D757050}"/>
          </ac:spMkLst>
        </pc:spChg>
      </pc:sldChg>
      <pc:sldChg chg="addSp modSp add">
        <pc:chgData name="Parth" userId="45dc22c4-ca0b-4be7-ab5a-3ef74f0a344d" providerId="ADAL" clId="{7A30F863-7996-44B5-A42B-6C7DD9873174}" dt="2020-09-13T23:34:51.619" v="2500" actId="2085"/>
        <pc:sldMkLst>
          <pc:docMk/>
          <pc:sldMk cId="72924638" sldId="370"/>
        </pc:sldMkLst>
        <pc:spChg chg="mod">
          <ac:chgData name="Parth" userId="45dc22c4-ca0b-4be7-ab5a-3ef74f0a344d" providerId="ADAL" clId="{7A30F863-7996-44B5-A42B-6C7DD9873174}" dt="2020-09-07T04:39:55.011" v="260" actId="20577"/>
          <ac:spMkLst>
            <pc:docMk/>
            <pc:sldMk cId="72924638" sldId="370"/>
            <ac:spMk id="2" creationId="{959E022B-E588-4AB7-97D7-27218B70FD08}"/>
          </ac:spMkLst>
        </pc:spChg>
        <pc:spChg chg="add mod">
          <ac:chgData name="Parth" userId="45dc22c4-ca0b-4be7-ab5a-3ef74f0a344d" providerId="ADAL" clId="{7A30F863-7996-44B5-A42B-6C7DD9873174}" dt="2020-09-13T23:34:51.619" v="2500" actId="2085"/>
          <ac:spMkLst>
            <pc:docMk/>
            <pc:sldMk cId="72924638" sldId="370"/>
            <ac:spMk id="6" creationId="{55D33045-5704-4C2A-9794-DFA95F679A2C}"/>
          </ac:spMkLst>
        </pc:spChg>
        <pc:picChg chg="add mod">
          <ac:chgData name="Parth" userId="45dc22c4-ca0b-4be7-ab5a-3ef74f0a344d" providerId="ADAL" clId="{7A30F863-7996-44B5-A42B-6C7DD9873174}" dt="2020-09-07T04:39:44.819" v="240" actId="1076"/>
          <ac:picMkLst>
            <pc:docMk/>
            <pc:sldMk cId="72924638" sldId="370"/>
            <ac:picMk id="5" creationId="{6B69F8D5-2EE1-4B35-A0F2-130A30DE36AB}"/>
          </ac:picMkLst>
        </pc:picChg>
      </pc:sldChg>
      <pc:sldChg chg="del">
        <pc:chgData name="Parth" userId="45dc22c4-ca0b-4be7-ab5a-3ef74f0a344d" providerId="ADAL" clId="{7A30F863-7996-44B5-A42B-6C7DD9873174}" dt="2020-09-07T04:33:23.867" v="24" actId="2696"/>
        <pc:sldMkLst>
          <pc:docMk/>
          <pc:sldMk cId="1012396569" sldId="370"/>
        </pc:sldMkLst>
      </pc:sldChg>
      <pc:sldChg chg="del">
        <pc:chgData name="Parth" userId="45dc22c4-ca0b-4be7-ab5a-3ef74f0a344d" providerId="ADAL" clId="{7A30F863-7996-44B5-A42B-6C7DD9873174}" dt="2020-09-07T04:33:23.881" v="25" actId="2696"/>
        <pc:sldMkLst>
          <pc:docMk/>
          <pc:sldMk cId="1991266323" sldId="371"/>
        </pc:sldMkLst>
      </pc:sldChg>
      <pc:sldChg chg="addSp modSp add">
        <pc:chgData name="Parth" userId="45dc22c4-ca0b-4be7-ab5a-3ef74f0a344d" providerId="ADAL" clId="{7A30F863-7996-44B5-A42B-6C7DD9873174}" dt="2020-09-07T04:42:50.523" v="524" actId="20577"/>
        <pc:sldMkLst>
          <pc:docMk/>
          <pc:sldMk cId="2266075445" sldId="371"/>
        </pc:sldMkLst>
        <pc:spChg chg="mod">
          <ac:chgData name="Parth" userId="45dc22c4-ca0b-4be7-ab5a-3ef74f0a344d" providerId="ADAL" clId="{7A30F863-7996-44B5-A42B-6C7DD9873174}" dt="2020-09-07T04:40:07.739" v="278" actId="20577"/>
          <ac:spMkLst>
            <pc:docMk/>
            <pc:sldMk cId="2266075445" sldId="371"/>
            <ac:spMk id="2" creationId="{AC872C93-D826-497C-B8A2-01D390A2A74C}"/>
          </ac:spMkLst>
        </pc:spChg>
        <pc:spChg chg="mod">
          <ac:chgData name="Parth" userId="45dc22c4-ca0b-4be7-ab5a-3ef74f0a344d" providerId="ADAL" clId="{7A30F863-7996-44B5-A42B-6C7DD9873174}" dt="2020-09-07T04:42:50.523" v="524" actId="20577"/>
          <ac:spMkLst>
            <pc:docMk/>
            <pc:sldMk cId="2266075445" sldId="371"/>
            <ac:spMk id="3" creationId="{925D68B7-60B5-4013-B0AA-D9904FDBF52A}"/>
          </ac:spMkLst>
        </pc:spChg>
        <pc:picChg chg="add mod">
          <ac:chgData name="Parth" userId="45dc22c4-ca0b-4be7-ab5a-3ef74f0a344d" providerId="ADAL" clId="{7A30F863-7996-44B5-A42B-6C7DD9873174}" dt="2020-09-07T04:41:32.685" v="415" actId="1076"/>
          <ac:picMkLst>
            <pc:docMk/>
            <pc:sldMk cId="2266075445" sldId="371"/>
            <ac:picMk id="5" creationId="{2E714E25-37EA-497F-9EE1-FBAEC921C7BE}"/>
          </ac:picMkLst>
        </pc:picChg>
      </pc:sldChg>
      <pc:sldChg chg="del">
        <pc:chgData name="Parth" userId="45dc22c4-ca0b-4be7-ab5a-3ef74f0a344d" providerId="ADAL" clId="{7A30F863-7996-44B5-A42B-6C7DD9873174}" dt="2020-09-07T04:33:23.890" v="26" actId="2696"/>
        <pc:sldMkLst>
          <pc:docMk/>
          <pc:sldMk cId="1871040391" sldId="372"/>
        </pc:sldMkLst>
      </pc:sldChg>
      <pc:sldChg chg="modSp add modNotesTx">
        <pc:chgData name="Parth" userId="45dc22c4-ca0b-4be7-ab5a-3ef74f0a344d" providerId="ADAL" clId="{7A30F863-7996-44B5-A42B-6C7DD9873174}" dt="2020-09-07T04:50:57.332" v="1126" actId="20577"/>
        <pc:sldMkLst>
          <pc:docMk/>
          <pc:sldMk cId="1923891490" sldId="372"/>
        </pc:sldMkLst>
        <pc:spChg chg="mod">
          <ac:chgData name="Parth" userId="45dc22c4-ca0b-4be7-ab5a-3ef74f0a344d" providerId="ADAL" clId="{7A30F863-7996-44B5-A42B-6C7DD9873174}" dt="2020-09-07T04:43:09.878" v="543" actId="20577"/>
          <ac:spMkLst>
            <pc:docMk/>
            <pc:sldMk cId="1923891490" sldId="372"/>
            <ac:spMk id="2" creationId="{AC872C93-D826-497C-B8A2-01D390A2A74C}"/>
          </ac:spMkLst>
        </pc:spChg>
        <pc:spChg chg="mod">
          <ac:chgData name="Parth" userId="45dc22c4-ca0b-4be7-ab5a-3ef74f0a344d" providerId="ADAL" clId="{7A30F863-7996-44B5-A42B-6C7DD9873174}" dt="2020-09-07T04:46:12.686" v="847" actId="207"/>
          <ac:spMkLst>
            <pc:docMk/>
            <pc:sldMk cId="1923891490" sldId="372"/>
            <ac:spMk id="3" creationId="{925D68B7-60B5-4013-B0AA-D9904FDBF52A}"/>
          </ac:spMkLst>
        </pc:spChg>
        <pc:picChg chg="mod">
          <ac:chgData name="Parth" userId="45dc22c4-ca0b-4be7-ab5a-3ef74f0a344d" providerId="ADAL" clId="{7A30F863-7996-44B5-A42B-6C7DD9873174}" dt="2020-09-07T04:43:15.695" v="546" actId="1076"/>
          <ac:picMkLst>
            <pc:docMk/>
            <pc:sldMk cId="1923891490" sldId="372"/>
            <ac:picMk id="5" creationId="{2E714E25-37EA-497F-9EE1-FBAEC921C7BE}"/>
          </ac:picMkLst>
        </pc:picChg>
      </pc:sldChg>
      <pc:sldChg chg="del">
        <pc:chgData name="Parth" userId="45dc22c4-ca0b-4be7-ab5a-3ef74f0a344d" providerId="ADAL" clId="{7A30F863-7996-44B5-A42B-6C7DD9873174}" dt="2020-09-07T04:33:23.897" v="27" actId="2696"/>
        <pc:sldMkLst>
          <pc:docMk/>
          <pc:sldMk cId="1003303832" sldId="373"/>
        </pc:sldMkLst>
      </pc:sldChg>
      <pc:sldChg chg="addSp delSp modSp add modAnim">
        <pc:chgData name="Parth" userId="45dc22c4-ca0b-4be7-ab5a-3ef74f0a344d" providerId="ADAL" clId="{7A30F863-7996-44B5-A42B-6C7DD9873174}" dt="2020-09-07T04:52:30.906" v="1238" actId="20577"/>
        <pc:sldMkLst>
          <pc:docMk/>
          <pc:sldMk cId="1352607704" sldId="373"/>
        </pc:sldMkLst>
        <pc:spChg chg="mod">
          <ac:chgData name="Parth" userId="45dc22c4-ca0b-4be7-ab5a-3ef74f0a344d" providerId="ADAL" clId="{7A30F863-7996-44B5-A42B-6C7DD9873174}" dt="2020-09-07T04:47:35.894" v="855"/>
          <ac:spMkLst>
            <pc:docMk/>
            <pc:sldMk cId="1352607704" sldId="373"/>
            <ac:spMk id="2" creationId="{AC872C93-D826-497C-B8A2-01D390A2A74C}"/>
          </ac:spMkLst>
        </pc:spChg>
        <pc:spChg chg="mod">
          <ac:chgData name="Parth" userId="45dc22c4-ca0b-4be7-ab5a-3ef74f0a344d" providerId="ADAL" clId="{7A30F863-7996-44B5-A42B-6C7DD9873174}" dt="2020-09-07T04:52:30.906" v="1238" actId="20577"/>
          <ac:spMkLst>
            <pc:docMk/>
            <pc:sldMk cId="1352607704" sldId="373"/>
            <ac:spMk id="3" creationId="{925D68B7-60B5-4013-B0AA-D9904FDBF52A}"/>
          </ac:spMkLst>
        </pc:spChg>
        <pc:spChg chg="add mod">
          <ac:chgData name="Parth" userId="45dc22c4-ca0b-4be7-ab5a-3ef74f0a344d" providerId="ADAL" clId="{7A30F863-7996-44B5-A42B-6C7DD9873174}" dt="2020-09-07T04:48:27.670" v="868" actId="403"/>
          <ac:spMkLst>
            <pc:docMk/>
            <pc:sldMk cId="1352607704" sldId="373"/>
            <ac:spMk id="6" creationId="{F53DBDA5-2BA9-45F8-95B3-92EBED8209B5}"/>
          </ac:spMkLst>
        </pc:spChg>
        <pc:spChg chg="add mod">
          <ac:chgData name="Parth" userId="45dc22c4-ca0b-4be7-ab5a-3ef74f0a344d" providerId="ADAL" clId="{7A30F863-7996-44B5-A42B-6C7DD9873174}" dt="2020-09-07T04:48:36.294" v="875" actId="20577"/>
          <ac:spMkLst>
            <pc:docMk/>
            <pc:sldMk cId="1352607704" sldId="373"/>
            <ac:spMk id="8" creationId="{A6B651B8-131C-42AC-AA16-F493BE472DAE}"/>
          </ac:spMkLst>
        </pc:spChg>
        <pc:spChg chg="add mod">
          <ac:chgData name="Parth" userId="45dc22c4-ca0b-4be7-ab5a-3ef74f0a344d" providerId="ADAL" clId="{7A30F863-7996-44B5-A42B-6C7DD9873174}" dt="2020-09-07T04:48:46.515" v="886" actId="20577"/>
          <ac:spMkLst>
            <pc:docMk/>
            <pc:sldMk cId="1352607704" sldId="373"/>
            <ac:spMk id="9" creationId="{010CF3EC-00C1-4C3B-9B65-F8EAE39E33D6}"/>
          </ac:spMkLst>
        </pc:spChg>
        <pc:picChg chg="del">
          <ac:chgData name="Parth" userId="45dc22c4-ca0b-4be7-ab5a-3ef74f0a344d" providerId="ADAL" clId="{7A30F863-7996-44B5-A42B-6C7DD9873174}" dt="2020-09-07T04:46:39.988" v="853" actId="478"/>
          <ac:picMkLst>
            <pc:docMk/>
            <pc:sldMk cId="1352607704" sldId="373"/>
            <ac:picMk id="5" creationId="{2E714E25-37EA-497F-9EE1-FBAEC921C7BE}"/>
          </ac:picMkLst>
        </pc:picChg>
        <pc:picChg chg="add mod">
          <ac:chgData name="Parth" userId="45dc22c4-ca0b-4be7-ab5a-3ef74f0a344d" providerId="ADAL" clId="{7A30F863-7996-44B5-A42B-6C7DD9873174}" dt="2020-09-07T04:48:31.450" v="871" actId="1076"/>
          <ac:picMkLst>
            <pc:docMk/>
            <pc:sldMk cId="1352607704" sldId="373"/>
            <ac:picMk id="1026" creationId="{E6214557-B00E-401A-997A-8354E0D7DF70}"/>
          </ac:picMkLst>
        </pc:picChg>
      </pc:sldChg>
      <pc:sldChg chg="addSp delSp modSp add">
        <pc:chgData name="Parth" userId="45dc22c4-ca0b-4be7-ab5a-3ef74f0a344d" providerId="ADAL" clId="{7A30F863-7996-44B5-A42B-6C7DD9873174}" dt="2020-09-07T04:55:45.069" v="1449" actId="1076"/>
        <pc:sldMkLst>
          <pc:docMk/>
          <pc:sldMk cId="2998535617" sldId="374"/>
        </pc:sldMkLst>
        <pc:spChg chg="mod">
          <ac:chgData name="Parth" userId="45dc22c4-ca0b-4be7-ab5a-3ef74f0a344d" providerId="ADAL" clId="{7A30F863-7996-44B5-A42B-6C7DD9873174}" dt="2020-09-07T04:52:45.022" v="1266" actId="20577"/>
          <ac:spMkLst>
            <pc:docMk/>
            <pc:sldMk cId="2998535617" sldId="374"/>
            <ac:spMk id="2" creationId="{4D985935-5FFC-4AD6-BAC1-89C406D52770}"/>
          </ac:spMkLst>
        </pc:spChg>
        <pc:spChg chg="mod">
          <ac:chgData name="Parth" userId="45dc22c4-ca0b-4be7-ab5a-3ef74f0a344d" providerId="ADAL" clId="{7A30F863-7996-44B5-A42B-6C7DD9873174}" dt="2020-09-07T04:54:51.562" v="1436" actId="20577"/>
          <ac:spMkLst>
            <pc:docMk/>
            <pc:sldMk cId="2998535617" sldId="374"/>
            <ac:spMk id="3" creationId="{31A7647B-3D1D-4D18-8378-B5BA44F74C26}"/>
          </ac:spMkLst>
        </pc:spChg>
        <pc:picChg chg="add mod">
          <ac:chgData name="Parth" userId="45dc22c4-ca0b-4be7-ab5a-3ef74f0a344d" providerId="ADAL" clId="{7A30F863-7996-44B5-A42B-6C7DD9873174}" dt="2020-09-07T04:55:45.069" v="1449" actId="1076"/>
          <ac:picMkLst>
            <pc:docMk/>
            <pc:sldMk cId="2998535617" sldId="374"/>
            <ac:picMk id="5" creationId="{3DAC0081-FF5A-46B1-ACD2-F16E5F375A68}"/>
          </ac:picMkLst>
        </pc:picChg>
        <pc:picChg chg="add del mod">
          <ac:chgData name="Parth" userId="45dc22c4-ca0b-4be7-ab5a-3ef74f0a344d" providerId="ADAL" clId="{7A30F863-7996-44B5-A42B-6C7DD9873174}" dt="2020-09-07T04:55:27.973" v="1446" actId="478"/>
          <ac:picMkLst>
            <pc:docMk/>
            <pc:sldMk cId="2998535617" sldId="374"/>
            <ac:picMk id="6" creationId="{BF7DBEEB-F077-45AA-B06C-3F8F914352ED}"/>
          </ac:picMkLst>
        </pc:picChg>
      </pc:sldChg>
      <pc:sldChg chg="del">
        <pc:chgData name="Parth" userId="45dc22c4-ca0b-4be7-ab5a-3ef74f0a344d" providerId="ADAL" clId="{7A30F863-7996-44B5-A42B-6C7DD9873174}" dt="2020-09-07T04:33:25.021" v="39" actId="2696"/>
        <pc:sldMkLst>
          <pc:docMk/>
          <pc:sldMk cId="3405597385" sldId="374"/>
        </pc:sldMkLst>
      </pc:sldChg>
      <pc:sldChg chg="addSp delSp modSp add mod modClrScheme chgLayout modNotesTx">
        <pc:chgData name="Parth" userId="45dc22c4-ca0b-4be7-ab5a-3ef74f0a344d" providerId="ADAL" clId="{7A30F863-7996-44B5-A42B-6C7DD9873174}" dt="2020-09-16T16:56:55.515" v="5241" actId="14734"/>
        <pc:sldMkLst>
          <pc:docMk/>
          <pc:sldMk cId="58657797" sldId="375"/>
        </pc:sldMkLst>
        <pc:spChg chg="mod">
          <ac:chgData name="Parth" userId="45dc22c4-ca0b-4be7-ab5a-3ef74f0a344d" providerId="ADAL" clId="{7A30F863-7996-44B5-A42B-6C7DD9873174}" dt="2020-09-09T15:40:11.830" v="1572" actId="20577"/>
          <ac:spMkLst>
            <pc:docMk/>
            <pc:sldMk cId="58657797" sldId="375"/>
            <ac:spMk id="2" creationId="{ABA3314C-89E9-4DC6-B3F0-EBBF54BD5E20}"/>
          </ac:spMkLst>
        </pc:spChg>
        <pc:spChg chg="mod">
          <ac:chgData name="Parth" userId="45dc22c4-ca0b-4be7-ab5a-3ef74f0a344d" providerId="ADAL" clId="{7A30F863-7996-44B5-A42B-6C7DD9873174}" dt="2020-09-09T15:50:59.502" v="1666" actId="404"/>
          <ac:spMkLst>
            <pc:docMk/>
            <pc:sldMk cId="58657797" sldId="375"/>
            <ac:spMk id="3" creationId="{D5C28627-EC1B-4EFB-8EC0-C92C0F55D1CD}"/>
          </ac:spMkLst>
        </pc:spChg>
        <pc:spChg chg="mod ord">
          <ac:chgData name="Parth" userId="45dc22c4-ca0b-4be7-ab5a-3ef74f0a344d" providerId="ADAL" clId="{7A30F863-7996-44B5-A42B-6C7DD9873174}" dt="2020-09-09T15:39:58.835" v="1559" actId="26606"/>
          <ac:spMkLst>
            <pc:docMk/>
            <pc:sldMk cId="58657797" sldId="375"/>
            <ac:spMk id="4" creationId="{F19818B0-4C29-4461-9EEE-BE76196F65E3}"/>
          </ac:spMkLst>
        </pc:spChg>
        <pc:spChg chg="add mod">
          <ac:chgData name="Parth" userId="45dc22c4-ca0b-4be7-ab5a-3ef74f0a344d" providerId="ADAL" clId="{7A30F863-7996-44B5-A42B-6C7DD9873174}" dt="2020-09-09T15:50:14.149" v="1665" actId="1076"/>
          <ac:spMkLst>
            <pc:docMk/>
            <pc:sldMk cId="58657797" sldId="375"/>
            <ac:spMk id="10" creationId="{977848FF-4045-4092-B5AD-79FD925203F0}"/>
          </ac:spMkLst>
        </pc:spChg>
        <pc:graphicFrameChg chg="add del mod modGraphic">
          <ac:chgData name="Parth" userId="45dc22c4-ca0b-4be7-ab5a-3ef74f0a344d" providerId="ADAL" clId="{7A30F863-7996-44B5-A42B-6C7DD9873174}" dt="2020-09-09T15:46:39.892" v="1597" actId="478"/>
          <ac:graphicFrameMkLst>
            <pc:docMk/>
            <pc:sldMk cId="58657797" sldId="375"/>
            <ac:graphicFrameMk id="6" creationId="{07E433D6-268D-455E-B3AE-9615973F9712}"/>
          </ac:graphicFrameMkLst>
        </pc:graphicFrameChg>
        <pc:graphicFrameChg chg="add mod modGraphic">
          <ac:chgData name="Parth" userId="45dc22c4-ca0b-4be7-ab5a-3ef74f0a344d" providerId="ADAL" clId="{7A30F863-7996-44B5-A42B-6C7DD9873174}" dt="2020-09-16T16:56:55.515" v="5241" actId="14734"/>
          <ac:graphicFrameMkLst>
            <pc:docMk/>
            <pc:sldMk cId="58657797" sldId="375"/>
            <ac:graphicFrameMk id="8" creationId="{07ECCFCE-6B99-4B8C-A3C7-B0CC4032E20E}"/>
          </ac:graphicFrameMkLst>
        </pc:graphicFrameChg>
        <pc:picChg chg="add mod">
          <ac:chgData name="Parth" userId="45dc22c4-ca0b-4be7-ab5a-3ef74f0a344d" providerId="ADAL" clId="{7A30F863-7996-44B5-A42B-6C7DD9873174}" dt="2020-09-09T15:40:28.822" v="1578" actId="1076"/>
          <ac:picMkLst>
            <pc:docMk/>
            <pc:sldMk cId="58657797" sldId="375"/>
            <ac:picMk id="5" creationId="{6AAEEB5F-57D6-4CEE-9243-383470E515A0}"/>
          </ac:picMkLst>
        </pc:picChg>
      </pc:sldChg>
      <pc:sldChg chg="modSp add modAnim">
        <pc:chgData name="Parth" userId="45dc22c4-ca0b-4be7-ab5a-3ef74f0a344d" providerId="ADAL" clId="{7A30F863-7996-44B5-A42B-6C7DD9873174}" dt="2020-09-09T15:53:20.603" v="1914"/>
        <pc:sldMkLst>
          <pc:docMk/>
          <pc:sldMk cId="295832951" sldId="376"/>
        </pc:sldMkLst>
        <pc:spChg chg="mod">
          <ac:chgData name="Parth" userId="45dc22c4-ca0b-4be7-ab5a-3ef74f0a344d" providerId="ADAL" clId="{7A30F863-7996-44B5-A42B-6C7DD9873174}" dt="2020-09-09T15:51:26.325" v="1683" actId="20577"/>
          <ac:spMkLst>
            <pc:docMk/>
            <pc:sldMk cId="295832951" sldId="376"/>
            <ac:spMk id="2" creationId="{892B1FAA-631F-4173-970B-CAA10BDBBE0D}"/>
          </ac:spMkLst>
        </pc:spChg>
        <pc:spChg chg="mod">
          <ac:chgData name="Parth" userId="45dc22c4-ca0b-4be7-ab5a-3ef74f0a344d" providerId="ADAL" clId="{7A30F863-7996-44B5-A42B-6C7DD9873174}" dt="2020-09-09T15:52:29.209" v="1911" actId="20577"/>
          <ac:spMkLst>
            <pc:docMk/>
            <pc:sldMk cId="295832951" sldId="376"/>
            <ac:spMk id="3" creationId="{180A2425-3F0B-43F2-A649-7CB340395A33}"/>
          </ac:spMkLst>
        </pc:spChg>
      </pc:sldChg>
      <pc:sldChg chg="del">
        <pc:chgData name="Parth" userId="45dc22c4-ca0b-4be7-ab5a-3ef74f0a344d" providerId="ADAL" clId="{7A30F863-7996-44B5-A42B-6C7DD9873174}" dt="2020-09-07T04:33:25.006" v="38" actId="2696"/>
        <pc:sldMkLst>
          <pc:docMk/>
          <pc:sldMk cId="1059810509" sldId="376"/>
        </pc:sldMkLst>
      </pc:sldChg>
      <pc:sldChg chg="addSp delSp modSp add delAnim modAnim">
        <pc:chgData name="Parth" userId="45dc22c4-ca0b-4be7-ab5a-3ef74f0a344d" providerId="ADAL" clId="{7A30F863-7996-44B5-A42B-6C7DD9873174}" dt="2020-09-13T23:37:49.422" v="2532" actId="478"/>
        <pc:sldMkLst>
          <pc:docMk/>
          <pc:sldMk cId="3123018811" sldId="377"/>
        </pc:sldMkLst>
        <pc:spChg chg="mod">
          <ac:chgData name="Parth" userId="45dc22c4-ca0b-4be7-ab5a-3ef74f0a344d" providerId="ADAL" clId="{7A30F863-7996-44B5-A42B-6C7DD9873174}" dt="2020-09-13T23:36:41.576" v="2512" actId="113"/>
          <ac:spMkLst>
            <pc:docMk/>
            <pc:sldMk cId="3123018811" sldId="377"/>
            <ac:spMk id="2" creationId="{252BE0EF-F243-4B9E-BCED-C5340DE7E846}"/>
          </ac:spMkLst>
        </pc:spChg>
        <pc:spChg chg="mod">
          <ac:chgData name="Parth" userId="45dc22c4-ca0b-4be7-ab5a-3ef74f0a344d" providerId="ADAL" clId="{7A30F863-7996-44B5-A42B-6C7DD9873174}" dt="2020-09-13T23:37:40.189" v="2530" actId="1076"/>
          <ac:spMkLst>
            <pc:docMk/>
            <pc:sldMk cId="3123018811" sldId="377"/>
            <ac:spMk id="3" creationId="{95B0251C-4EE8-4FEA-9BE1-7C4809B86F41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6" creationId="{8CE5A632-A3E8-4DA3-B165-6DE55738C953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7" creationId="{55B2446C-D4C6-4E91-AA09-EB43B9901457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10" creationId="{DD950253-424D-4AF1-BDBF-9E2DE36E59D1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11" creationId="{625E39AF-CF6C-4C01-BAF3-C4CE32DE59EE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12" creationId="{43B4C027-E9BB-4B44-B04A-90A13959A456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3" creationId="{FC70A9CA-23EA-4991-AEE2-3DC361A85D39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4" creationId="{A109FC57-D1BC-4583-A8B9-A3E4F759949D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6" creationId="{C694A315-2955-4E56-9256-305E25169E8E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7" creationId="{6E9E6302-0E4D-4FBA-A01B-B547BAE85773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8" creationId="{D86A5260-78A5-4649-AEE1-FB2C21330309}"/>
          </ac:spMkLst>
        </pc:spChg>
        <pc:spChg chg="add del mod">
          <ac:chgData name="Parth" userId="45dc22c4-ca0b-4be7-ab5a-3ef74f0a344d" providerId="ADAL" clId="{7A30F863-7996-44B5-A42B-6C7DD9873174}" dt="2020-09-13T23:37:20.281" v="2522" actId="478"/>
          <ac:spMkLst>
            <pc:docMk/>
            <pc:sldMk cId="3123018811" sldId="377"/>
            <ac:spMk id="20" creationId="{40A51665-7DD8-40F3-A4ED-307EA47B8CE5}"/>
          </ac:spMkLst>
        </pc:spChg>
        <pc:spChg chg="add del mod">
          <ac:chgData name="Parth" userId="45dc22c4-ca0b-4be7-ab5a-3ef74f0a344d" providerId="ADAL" clId="{7A30F863-7996-44B5-A42B-6C7DD9873174}" dt="2020-09-13T23:37:09.793" v="2518" actId="478"/>
          <ac:spMkLst>
            <pc:docMk/>
            <pc:sldMk cId="3123018811" sldId="377"/>
            <ac:spMk id="21" creationId="{31A6C9E3-738C-4C86-B39D-CDD9BF48EA16}"/>
          </ac:spMkLst>
        </pc:spChg>
        <pc:spChg chg="add del mod">
          <ac:chgData name="Parth" userId="45dc22c4-ca0b-4be7-ab5a-3ef74f0a344d" providerId="ADAL" clId="{7A30F863-7996-44B5-A42B-6C7DD9873174}" dt="2020-09-13T23:37:18.144" v="2521" actId="1076"/>
          <ac:spMkLst>
            <pc:docMk/>
            <pc:sldMk cId="3123018811" sldId="377"/>
            <ac:spMk id="22" creationId="{015C3439-D29A-4177-9941-EA35B9019433}"/>
          </ac:spMkLst>
        </pc:spChg>
        <pc:spChg chg="add del mod">
          <ac:chgData name="Parth" userId="45dc22c4-ca0b-4be7-ab5a-3ef74f0a344d" providerId="ADAL" clId="{7A30F863-7996-44B5-A42B-6C7DD9873174}" dt="2020-09-13T23:37:07.371" v="2517" actId="478"/>
          <ac:spMkLst>
            <pc:docMk/>
            <pc:sldMk cId="3123018811" sldId="377"/>
            <ac:spMk id="23" creationId="{53E8F604-6C48-44E2-8E50-AF260E94FC67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4" creationId="{83F6C50A-4368-47BC-A83E-324DEF555357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5" creationId="{0B6B8880-96FD-4B2F-9614-E6D953E8DDA7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7" creationId="{6BD09495-A602-446B-809A-D765A8FCBE81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8" creationId="{4FF9A599-5FE2-48D5-8BA1-8442D8295F32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9" creationId="{734CB49B-5103-45D9-9820-34220BD32DE6}"/>
          </ac:spMkLst>
        </pc:spChg>
        <pc:spChg chg="add del mod">
          <ac:chgData name="Parth" userId="45dc22c4-ca0b-4be7-ab5a-3ef74f0a344d" providerId="ADAL" clId="{7A30F863-7996-44B5-A42B-6C7DD9873174}" dt="2020-09-13T23:37:49.422" v="2532" actId="478"/>
          <ac:spMkLst>
            <pc:docMk/>
            <pc:sldMk cId="3123018811" sldId="377"/>
            <ac:spMk id="31" creationId="{5D0AD570-0EE5-45ED-AE64-025D03415A89}"/>
          </ac:spMkLst>
        </pc:spChg>
        <pc:spChg chg="add del mod">
          <ac:chgData name="Parth" userId="45dc22c4-ca0b-4be7-ab5a-3ef74f0a344d" providerId="ADAL" clId="{7A30F863-7996-44B5-A42B-6C7DD9873174}" dt="2020-09-13T23:37:27.959" v="2525" actId="478"/>
          <ac:spMkLst>
            <pc:docMk/>
            <pc:sldMk cId="3123018811" sldId="377"/>
            <ac:spMk id="32" creationId="{B62BDDDA-0D01-4047-BF09-32D13A1A87DD}"/>
          </ac:spMkLst>
        </pc:spChg>
        <pc:spChg chg="add mod">
          <ac:chgData name="Parth" userId="45dc22c4-ca0b-4be7-ab5a-3ef74f0a344d" providerId="ADAL" clId="{7A30F863-7996-44B5-A42B-6C7DD9873174}" dt="2020-09-13T23:37:36.543" v="2528" actId="1076"/>
          <ac:spMkLst>
            <pc:docMk/>
            <pc:sldMk cId="3123018811" sldId="377"/>
            <ac:spMk id="33" creationId="{F7810F95-570A-4475-884D-96AE5117FBB4}"/>
          </ac:spMkLst>
        </pc:spChg>
        <pc:spChg chg="add del mod">
          <ac:chgData name="Parth" userId="45dc22c4-ca0b-4be7-ab5a-3ef74f0a344d" providerId="ADAL" clId="{7A30F863-7996-44B5-A42B-6C7DD9873174}" dt="2020-09-13T23:28:23.636" v="2195"/>
          <ac:spMkLst>
            <pc:docMk/>
            <pc:sldMk cId="3123018811" sldId="377"/>
            <ac:spMk id="34" creationId="{040E5134-DEB1-4859-B73C-467798704D5A}"/>
          </ac:spMkLst>
        </pc:spChg>
        <pc:spChg chg="add mod">
          <ac:chgData name="Parth" userId="45dc22c4-ca0b-4be7-ab5a-3ef74f0a344d" providerId="ADAL" clId="{7A30F863-7996-44B5-A42B-6C7DD9873174}" dt="2020-09-13T23:37:48.502" v="2531" actId="1076"/>
          <ac:spMkLst>
            <pc:docMk/>
            <pc:sldMk cId="3123018811" sldId="377"/>
            <ac:spMk id="36" creationId="{3E760196-CD2F-451E-B468-0036949DF12F}"/>
          </ac:spMkLst>
        </pc:spChg>
        <pc:spChg chg="add del mod">
          <ac:chgData name="Parth" userId="45dc22c4-ca0b-4be7-ab5a-3ef74f0a344d" providerId="ADAL" clId="{7A30F863-7996-44B5-A42B-6C7DD9873174}" dt="2020-09-13T23:37:30.234" v="2527" actId="478"/>
          <ac:spMkLst>
            <pc:docMk/>
            <pc:sldMk cId="3123018811" sldId="377"/>
            <ac:spMk id="37" creationId="{E47FA925-7813-4EE7-B68D-86F461229618}"/>
          </ac:spMkLst>
        </pc:spChg>
        <pc:spChg chg="add mod">
          <ac:chgData name="Parth" userId="45dc22c4-ca0b-4be7-ab5a-3ef74f0a344d" providerId="ADAL" clId="{7A30F863-7996-44B5-A42B-6C7DD9873174}" dt="2020-09-13T23:37:48.502" v="2531" actId="1076"/>
          <ac:spMkLst>
            <pc:docMk/>
            <pc:sldMk cId="3123018811" sldId="377"/>
            <ac:spMk id="38" creationId="{A3E9A9DA-30E4-4166-A297-39B4CB532370}"/>
          </ac:spMkLst>
        </pc:spChg>
        <pc:spChg chg="add del mod">
          <ac:chgData name="Parth" userId="45dc22c4-ca0b-4be7-ab5a-3ef74f0a344d" providerId="ADAL" clId="{7A30F863-7996-44B5-A42B-6C7DD9873174}" dt="2020-09-13T23:37:29.657" v="2526" actId="478"/>
          <ac:spMkLst>
            <pc:docMk/>
            <pc:sldMk cId="3123018811" sldId="377"/>
            <ac:spMk id="39" creationId="{01748E79-9D28-4E35-80FA-5FF43D844323}"/>
          </ac:spMkLst>
        </pc:spChg>
        <pc:picChg chg="add mod ord">
          <ac:chgData name="Parth" userId="45dc22c4-ca0b-4be7-ab5a-3ef74f0a344d" providerId="ADAL" clId="{7A30F863-7996-44B5-A42B-6C7DD9873174}" dt="2020-09-13T23:28:45.799" v="2199" actId="167"/>
          <ac:picMkLst>
            <pc:docMk/>
            <pc:sldMk cId="3123018811" sldId="377"/>
            <ac:picMk id="5" creationId="{99EE95F1-5A03-4E61-BA26-00B3B260BE30}"/>
          </ac:picMkLst>
        </pc:picChg>
        <pc:cxnChg chg="add mod">
          <ac:chgData name="Parth" userId="45dc22c4-ca0b-4be7-ab5a-3ef74f0a344d" providerId="ADAL" clId="{7A30F863-7996-44B5-A42B-6C7DD9873174}" dt="2020-09-13T23:30:23.011" v="2233" actId="1076"/>
          <ac:cxnSpMkLst>
            <pc:docMk/>
            <pc:sldMk cId="3123018811" sldId="377"/>
            <ac:cxnSpMk id="9" creationId="{5F35CA3F-B74B-4DB6-8687-984277C58546}"/>
          </ac:cxnSpMkLst>
        </pc:cxnChg>
        <pc:cxnChg chg="add del">
          <ac:chgData name="Parth" userId="45dc22c4-ca0b-4be7-ab5a-3ef74f0a344d" providerId="ADAL" clId="{7A30F863-7996-44B5-A42B-6C7DD9873174}" dt="2020-09-13T23:22:55.775" v="2179"/>
          <ac:cxnSpMkLst>
            <pc:docMk/>
            <pc:sldMk cId="3123018811" sldId="377"/>
            <ac:cxnSpMk id="15" creationId="{D22240D3-D8CD-4528-A9A6-CFD24AC6C86D}"/>
          </ac:cxnSpMkLst>
        </pc:cxnChg>
        <pc:cxnChg chg="add del mod">
          <ac:chgData name="Parth" userId="45dc22c4-ca0b-4be7-ab5a-3ef74f0a344d" providerId="ADAL" clId="{7A30F863-7996-44B5-A42B-6C7DD9873174}" dt="2020-09-13T23:37:04.831" v="2516" actId="478"/>
          <ac:cxnSpMkLst>
            <pc:docMk/>
            <pc:sldMk cId="3123018811" sldId="377"/>
            <ac:cxnSpMk id="19" creationId="{58B64014-6703-4066-BD9B-FD68D65F0B60}"/>
          </ac:cxnSpMkLst>
        </pc:cxnChg>
        <pc:cxnChg chg="add mod">
          <ac:chgData name="Parth" userId="45dc22c4-ca0b-4be7-ab5a-3ef74f0a344d" providerId="ADAL" clId="{7A30F863-7996-44B5-A42B-6C7DD9873174}" dt="2020-09-13T23:30:17.309" v="2232" actId="1076"/>
          <ac:cxnSpMkLst>
            <pc:docMk/>
            <pc:sldMk cId="3123018811" sldId="377"/>
            <ac:cxnSpMk id="26" creationId="{D290ACD3-AA12-4705-8954-C5AFDE763435}"/>
          </ac:cxnSpMkLst>
        </pc:cxnChg>
        <pc:cxnChg chg="add del mod">
          <ac:chgData name="Parth" userId="45dc22c4-ca0b-4be7-ab5a-3ef74f0a344d" providerId="ADAL" clId="{7A30F863-7996-44B5-A42B-6C7DD9873174}" dt="2020-09-13T23:37:25.655" v="2523" actId="478"/>
          <ac:cxnSpMkLst>
            <pc:docMk/>
            <pc:sldMk cId="3123018811" sldId="377"/>
            <ac:cxnSpMk id="30" creationId="{495FFCA1-E714-458C-B983-BB7C54366960}"/>
          </ac:cxnSpMkLst>
        </pc:cxnChg>
        <pc:cxnChg chg="add del mod">
          <ac:chgData name="Parth" userId="45dc22c4-ca0b-4be7-ab5a-3ef74f0a344d" providerId="ADAL" clId="{7A30F863-7996-44B5-A42B-6C7DD9873174}" dt="2020-09-13T23:37:26.365" v="2524" actId="478"/>
          <ac:cxnSpMkLst>
            <pc:docMk/>
            <pc:sldMk cId="3123018811" sldId="377"/>
            <ac:cxnSpMk id="35" creationId="{EA90C05D-F93E-45FC-AD1F-3EED3E58588C}"/>
          </ac:cxnSpMkLst>
        </pc:cxnChg>
      </pc:sldChg>
      <pc:sldChg chg="del">
        <pc:chgData name="Parth" userId="45dc22c4-ca0b-4be7-ab5a-3ef74f0a344d" providerId="ADAL" clId="{7A30F863-7996-44B5-A42B-6C7DD9873174}" dt="2020-09-07T04:33:23.911" v="28" actId="2696"/>
        <pc:sldMkLst>
          <pc:docMk/>
          <pc:sldMk cId="3997938676" sldId="377"/>
        </pc:sldMkLst>
      </pc:sldChg>
      <pc:sldChg chg="del">
        <pc:chgData name="Parth" userId="45dc22c4-ca0b-4be7-ab5a-3ef74f0a344d" providerId="ADAL" clId="{7A30F863-7996-44B5-A42B-6C7DD9873174}" dt="2020-09-07T04:33:24.031" v="29" actId="2696"/>
        <pc:sldMkLst>
          <pc:docMk/>
          <pc:sldMk cId="109562341" sldId="378"/>
        </pc:sldMkLst>
      </pc:sldChg>
      <pc:sldChg chg="modSp add modAnim">
        <pc:chgData name="Parth" userId="45dc22c4-ca0b-4be7-ab5a-3ef74f0a344d" providerId="ADAL" clId="{7A30F863-7996-44B5-A42B-6C7DD9873174}" dt="2020-09-13T23:43:31.093" v="2649"/>
        <pc:sldMkLst>
          <pc:docMk/>
          <pc:sldMk cId="1259699092" sldId="378"/>
        </pc:sldMkLst>
        <pc:spChg chg="mod">
          <ac:chgData name="Parth" userId="45dc22c4-ca0b-4be7-ab5a-3ef74f0a344d" providerId="ADAL" clId="{7A30F863-7996-44B5-A42B-6C7DD9873174}" dt="2020-09-13T23:29:39.866" v="2224" actId="20577"/>
          <ac:spMkLst>
            <pc:docMk/>
            <pc:sldMk cId="1259699092" sldId="378"/>
            <ac:spMk id="2" creationId="{C1A8E353-A957-4178-B381-41CD352B5EED}"/>
          </ac:spMkLst>
        </pc:spChg>
        <pc:spChg chg="mod">
          <ac:chgData name="Parth" userId="45dc22c4-ca0b-4be7-ab5a-3ef74f0a344d" providerId="ADAL" clId="{7A30F863-7996-44B5-A42B-6C7DD9873174}" dt="2020-09-13T23:43:18.145" v="2647" actId="404"/>
          <ac:spMkLst>
            <pc:docMk/>
            <pc:sldMk cId="1259699092" sldId="378"/>
            <ac:spMk id="3" creationId="{BE0D1E99-C736-47ED-BB69-E42483B4B081}"/>
          </ac:spMkLst>
        </pc:spChg>
      </pc:sldChg>
      <pc:sldChg chg="add">
        <pc:chgData name="Parth" userId="45dc22c4-ca0b-4be7-ab5a-3ef74f0a344d" providerId="ADAL" clId="{7A30F863-7996-44B5-A42B-6C7DD9873174}" dt="2020-09-13T23:34:27.821" v="2497"/>
        <pc:sldMkLst>
          <pc:docMk/>
          <pc:sldMk cId="2329080308" sldId="379"/>
        </pc:sldMkLst>
      </pc:sldChg>
      <pc:sldChg chg="del">
        <pc:chgData name="Parth" userId="45dc22c4-ca0b-4be7-ab5a-3ef74f0a344d" providerId="ADAL" clId="{7A30F863-7996-44B5-A42B-6C7DD9873174}" dt="2020-09-07T04:33:24.239" v="31" actId="2696"/>
        <pc:sldMkLst>
          <pc:docMk/>
          <pc:sldMk cId="3462214469" sldId="379"/>
        </pc:sldMkLst>
      </pc:sldChg>
      <pc:sldChg chg="del">
        <pc:chgData name="Parth" userId="45dc22c4-ca0b-4be7-ab5a-3ef74f0a344d" providerId="ADAL" clId="{7A30F863-7996-44B5-A42B-6C7DD9873174}" dt="2020-09-07T04:33:24.356" v="32" actId="2696"/>
        <pc:sldMkLst>
          <pc:docMk/>
          <pc:sldMk cId="213414255" sldId="380"/>
        </pc:sldMkLst>
      </pc:sldChg>
      <pc:sldChg chg="modSp add">
        <pc:chgData name="Parth" userId="45dc22c4-ca0b-4be7-ab5a-3ef74f0a344d" providerId="ADAL" clId="{7A30F863-7996-44B5-A42B-6C7DD9873174}" dt="2020-09-15T01:46:57.636" v="4135" actId="20577"/>
        <pc:sldMkLst>
          <pc:docMk/>
          <pc:sldMk cId="583474728" sldId="380"/>
        </pc:sldMkLst>
        <pc:spChg chg="mod">
          <ac:chgData name="Parth" userId="45dc22c4-ca0b-4be7-ab5a-3ef74f0a344d" providerId="ADAL" clId="{7A30F863-7996-44B5-A42B-6C7DD9873174}" dt="2020-09-13T23:49:38.220" v="2680" actId="20577"/>
          <ac:spMkLst>
            <pc:docMk/>
            <pc:sldMk cId="583474728" sldId="380"/>
            <ac:spMk id="2" creationId="{244658F3-7F8A-4436-B63A-BA432BC2C181}"/>
          </ac:spMkLst>
        </pc:spChg>
        <pc:spChg chg="mod">
          <ac:chgData name="Parth" userId="45dc22c4-ca0b-4be7-ab5a-3ef74f0a344d" providerId="ADAL" clId="{7A30F863-7996-44B5-A42B-6C7DD9873174}" dt="2020-09-15T01:46:57.636" v="4135" actId="20577"/>
          <ac:spMkLst>
            <pc:docMk/>
            <pc:sldMk cId="583474728" sldId="380"/>
            <ac:spMk id="3" creationId="{59EE5C67-F810-4A78-9D0D-340A3F5EF646}"/>
          </ac:spMkLst>
        </pc:spChg>
      </pc:sldChg>
      <pc:sldChg chg="del">
        <pc:chgData name="Parth" userId="45dc22c4-ca0b-4be7-ab5a-3ef74f0a344d" providerId="ADAL" clId="{7A30F863-7996-44B5-A42B-6C7DD9873174}" dt="2020-09-07T04:33:24.518" v="33" actId="2696"/>
        <pc:sldMkLst>
          <pc:docMk/>
          <pc:sldMk cId="2227070413" sldId="381"/>
        </pc:sldMkLst>
      </pc:sldChg>
      <pc:sldChg chg="addSp delSp modSp add ord modAnim modNotesTx">
        <pc:chgData name="Parth" userId="45dc22c4-ca0b-4be7-ab5a-3ef74f0a344d" providerId="ADAL" clId="{7A30F863-7996-44B5-A42B-6C7DD9873174}" dt="2020-09-14T03:48:24.677" v="3532"/>
        <pc:sldMkLst>
          <pc:docMk/>
          <pc:sldMk cId="3805494977" sldId="381"/>
        </pc:sldMkLst>
        <pc:spChg chg="mod">
          <ac:chgData name="Parth" userId="45dc22c4-ca0b-4be7-ab5a-3ef74f0a344d" providerId="ADAL" clId="{7A30F863-7996-44B5-A42B-6C7DD9873174}" dt="2020-09-14T03:39:32.575" v="2900" actId="20577"/>
          <ac:spMkLst>
            <pc:docMk/>
            <pc:sldMk cId="3805494977" sldId="381"/>
            <ac:spMk id="2" creationId="{623ABE24-3E41-42C1-A918-A5C3623AC1E7}"/>
          </ac:spMkLst>
        </pc:spChg>
        <pc:spChg chg="mod">
          <ac:chgData name="Parth" userId="45dc22c4-ca0b-4be7-ab5a-3ef74f0a344d" providerId="ADAL" clId="{7A30F863-7996-44B5-A42B-6C7DD9873174}" dt="2020-09-14T03:47:00.826" v="3340" actId="207"/>
          <ac:spMkLst>
            <pc:docMk/>
            <pc:sldMk cId="3805494977" sldId="381"/>
            <ac:spMk id="3" creationId="{391BF178-9E96-419A-A828-BA7737BEE813}"/>
          </ac:spMkLst>
        </pc:spChg>
        <pc:spChg chg="add del">
          <ac:chgData name="Parth" userId="45dc22c4-ca0b-4be7-ab5a-3ef74f0a344d" providerId="ADAL" clId="{7A30F863-7996-44B5-A42B-6C7DD9873174}" dt="2020-09-14T03:47:27.004" v="3342"/>
          <ac:spMkLst>
            <pc:docMk/>
            <pc:sldMk cId="3805494977" sldId="381"/>
            <ac:spMk id="5" creationId="{48AAA388-0D0F-44F7-A632-E0F3ADC6E0E9}"/>
          </ac:spMkLst>
        </pc:spChg>
        <pc:spChg chg="add del">
          <ac:chgData name="Parth" userId="45dc22c4-ca0b-4be7-ab5a-3ef74f0a344d" providerId="ADAL" clId="{7A30F863-7996-44B5-A42B-6C7DD9873174}" dt="2020-09-14T03:47:34.817" v="3344"/>
          <ac:spMkLst>
            <pc:docMk/>
            <pc:sldMk cId="3805494977" sldId="381"/>
            <ac:spMk id="6" creationId="{EE069D79-2925-4BA5-BD1E-6D90CF67904F}"/>
          </ac:spMkLst>
        </pc:spChg>
      </pc:sldChg>
      <pc:sldChg chg="del">
        <pc:chgData name="Parth" userId="45dc22c4-ca0b-4be7-ab5a-3ef74f0a344d" providerId="ADAL" clId="{7A30F863-7996-44B5-A42B-6C7DD9873174}" dt="2020-09-07T04:33:24.689" v="34" actId="2696"/>
        <pc:sldMkLst>
          <pc:docMk/>
          <pc:sldMk cId="1620473070" sldId="382"/>
        </pc:sldMkLst>
      </pc:sldChg>
      <pc:sldChg chg="addSp modSp add modAnim">
        <pc:chgData name="Parth" userId="45dc22c4-ca0b-4be7-ab5a-3ef74f0a344d" providerId="ADAL" clId="{7A30F863-7996-44B5-A42B-6C7DD9873174}" dt="2020-09-15T01:34:14.110" v="3770"/>
        <pc:sldMkLst>
          <pc:docMk/>
          <pc:sldMk cId="3016694657" sldId="382"/>
        </pc:sldMkLst>
        <pc:spChg chg="mod">
          <ac:chgData name="Parth" userId="45dc22c4-ca0b-4be7-ab5a-3ef74f0a344d" providerId="ADAL" clId="{7A30F863-7996-44B5-A42B-6C7DD9873174}" dt="2020-09-15T01:28:25.048" v="3601" actId="20577"/>
          <ac:spMkLst>
            <pc:docMk/>
            <pc:sldMk cId="3016694657" sldId="382"/>
            <ac:spMk id="2" creationId="{B14F1828-27C2-4163-8C62-F6B1237CB65C}"/>
          </ac:spMkLst>
        </pc:spChg>
        <pc:spChg chg="mod">
          <ac:chgData name="Parth" userId="45dc22c4-ca0b-4be7-ab5a-3ef74f0a344d" providerId="ADAL" clId="{7A30F863-7996-44B5-A42B-6C7DD9873174}" dt="2020-09-15T01:32:57.877" v="3758" actId="403"/>
          <ac:spMkLst>
            <pc:docMk/>
            <pc:sldMk cId="3016694657" sldId="382"/>
            <ac:spMk id="3" creationId="{CDDDDE83-F568-4B08-950E-4129F50232D1}"/>
          </ac:spMkLst>
        </pc:spChg>
        <pc:spChg chg="add mod">
          <ac:chgData name="Parth" userId="45dc22c4-ca0b-4be7-ab5a-3ef74f0a344d" providerId="ADAL" clId="{7A30F863-7996-44B5-A42B-6C7DD9873174}" dt="2020-09-15T01:31:53.192" v="3748" actId="1076"/>
          <ac:spMkLst>
            <pc:docMk/>
            <pc:sldMk cId="3016694657" sldId="382"/>
            <ac:spMk id="5" creationId="{E51D8A15-22B9-48A5-8BFB-13BA8863A716}"/>
          </ac:spMkLst>
        </pc:spChg>
        <pc:spChg chg="add mod">
          <ac:chgData name="Parth" userId="45dc22c4-ca0b-4be7-ab5a-3ef74f0a344d" providerId="ADAL" clId="{7A30F863-7996-44B5-A42B-6C7DD9873174}" dt="2020-09-15T01:34:07.365" v="3768" actId="1076"/>
          <ac:spMkLst>
            <pc:docMk/>
            <pc:sldMk cId="3016694657" sldId="382"/>
            <ac:spMk id="8" creationId="{A87F1D04-77D5-4FD7-913D-F9DD1C2000C9}"/>
          </ac:spMkLst>
        </pc:spChg>
        <pc:picChg chg="add mod ord">
          <ac:chgData name="Parth" userId="45dc22c4-ca0b-4be7-ab5a-3ef74f0a344d" providerId="ADAL" clId="{7A30F863-7996-44B5-A42B-6C7DD9873174}" dt="2020-09-15T01:32:43.497" v="3754" actId="167"/>
          <ac:picMkLst>
            <pc:docMk/>
            <pc:sldMk cId="3016694657" sldId="382"/>
            <ac:picMk id="6" creationId="{66CA5D94-981B-42D9-80CF-45768A9AC79D}"/>
          </ac:picMkLst>
        </pc:picChg>
        <pc:picChg chg="add mod ord">
          <ac:chgData name="Parth" userId="45dc22c4-ca0b-4be7-ab5a-3ef74f0a344d" providerId="ADAL" clId="{7A30F863-7996-44B5-A42B-6C7DD9873174}" dt="2020-09-15T01:34:10.471" v="3769" actId="1076"/>
          <ac:picMkLst>
            <pc:docMk/>
            <pc:sldMk cId="3016694657" sldId="382"/>
            <ac:picMk id="7" creationId="{60BAA0DF-4211-4A31-8F32-864E13A15C40}"/>
          </ac:picMkLst>
        </pc:picChg>
      </pc:sldChg>
      <pc:sldChg chg="addSp delSp modSp add modAnim modNotesTx">
        <pc:chgData name="Parth" userId="45dc22c4-ca0b-4be7-ab5a-3ef74f0a344d" providerId="ADAL" clId="{7A30F863-7996-44B5-A42B-6C7DD9873174}" dt="2020-09-21T03:51:09.114" v="5410"/>
        <pc:sldMkLst>
          <pc:docMk/>
          <pc:sldMk cId="2794407240" sldId="383"/>
        </pc:sldMkLst>
        <pc:spChg chg="add mod">
          <ac:chgData name="Parth" userId="45dc22c4-ca0b-4be7-ab5a-3ef74f0a344d" providerId="ADAL" clId="{7A30F863-7996-44B5-A42B-6C7DD9873174}" dt="2020-09-21T03:51:00.014" v="5407" actId="113"/>
          <ac:spMkLst>
            <pc:docMk/>
            <pc:sldMk cId="2794407240" sldId="383"/>
            <ac:spMk id="3" creationId="{12E4CDF3-8510-4924-B180-87E1EDDB6BBF}"/>
          </ac:spMkLst>
        </pc:spChg>
        <pc:spChg chg="del mod">
          <ac:chgData name="Parth" userId="45dc22c4-ca0b-4be7-ab5a-3ef74f0a344d" providerId="ADAL" clId="{7A30F863-7996-44B5-A42B-6C7DD9873174}" dt="2020-09-15T01:35:10.855" v="3773" actId="478"/>
          <ac:spMkLst>
            <pc:docMk/>
            <pc:sldMk cId="2794407240" sldId="383"/>
            <ac:spMk id="3" creationId="{CDDDDE83-F568-4B08-950E-4129F50232D1}"/>
          </ac:spMkLst>
        </pc:spChg>
        <pc:spChg chg="mod">
          <ac:chgData name="Parth" userId="45dc22c4-ca0b-4be7-ab5a-3ef74f0a344d" providerId="ADAL" clId="{7A30F863-7996-44B5-A42B-6C7DD9873174}" dt="2020-09-15T01:35:19.696" v="3776" actId="1076"/>
          <ac:spMkLst>
            <pc:docMk/>
            <pc:sldMk cId="2794407240" sldId="383"/>
            <ac:spMk id="8" creationId="{A87F1D04-77D5-4FD7-913D-F9DD1C2000C9}"/>
          </ac:spMkLst>
        </pc:spChg>
        <pc:spChg chg="add mod">
          <ac:chgData name="Parth" userId="45dc22c4-ca0b-4be7-ab5a-3ef74f0a344d" providerId="ADAL" clId="{7A30F863-7996-44B5-A42B-6C7DD9873174}" dt="2020-09-21T03:51:02.229" v="5408" actId="113"/>
          <ac:spMkLst>
            <pc:docMk/>
            <pc:sldMk cId="2794407240" sldId="383"/>
            <ac:spMk id="10" creationId="{147C94A5-5D7F-43CA-A662-ACA746872455}"/>
          </ac:spMkLst>
        </pc:spChg>
        <pc:picChg chg="mod">
          <ac:chgData name="Parth" userId="45dc22c4-ca0b-4be7-ab5a-3ef74f0a344d" providerId="ADAL" clId="{7A30F863-7996-44B5-A42B-6C7DD9873174}" dt="2020-09-15T01:35:15.825" v="3775" actId="14100"/>
          <ac:picMkLst>
            <pc:docMk/>
            <pc:sldMk cId="2794407240" sldId="383"/>
            <ac:picMk id="6" creationId="{66CA5D94-981B-42D9-80CF-45768A9AC79D}"/>
          </ac:picMkLst>
        </pc:picChg>
        <pc:picChg chg="del mod">
          <ac:chgData name="Parth" userId="45dc22c4-ca0b-4be7-ab5a-3ef74f0a344d" providerId="ADAL" clId="{7A30F863-7996-44B5-A42B-6C7DD9873174}" dt="2020-09-15T01:35:52.946" v="3786" actId="478"/>
          <ac:picMkLst>
            <pc:docMk/>
            <pc:sldMk cId="2794407240" sldId="383"/>
            <ac:picMk id="7" creationId="{60BAA0DF-4211-4A31-8F32-864E13A15C40}"/>
          </ac:picMkLst>
        </pc:picChg>
        <pc:picChg chg="add mod ord">
          <ac:chgData name="Parth" userId="45dc22c4-ca0b-4be7-ab5a-3ef74f0a344d" providerId="ADAL" clId="{7A30F863-7996-44B5-A42B-6C7DD9873174}" dt="2020-09-15T01:36:07.699" v="3790" actId="1076"/>
          <ac:picMkLst>
            <pc:docMk/>
            <pc:sldMk cId="2794407240" sldId="383"/>
            <ac:picMk id="9" creationId="{EA04EA92-69B5-4202-A3E4-111E59258329}"/>
          </ac:picMkLst>
        </pc:picChg>
      </pc:sldChg>
      <pc:sldChg chg="del">
        <pc:chgData name="Parth" userId="45dc22c4-ca0b-4be7-ab5a-3ef74f0a344d" providerId="ADAL" clId="{7A30F863-7996-44B5-A42B-6C7DD9873174}" dt="2020-09-07T04:33:24.140" v="30" actId="2696"/>
        <pc:sldMkLst>
          <pc:docMk/>
          <pc:sldMk cId="4182362813" sldId="383"/>
        </pc:sldMkLst>
      </pc:sldChg>
      <pc:sldChg chg="addSp modSp add modAnim modNotesTx">
        <pc:chgData name="Parth" userId="45dc22c4-ca0b-4be7-ab5a-3ef74f0a344d" providerId="ADAL" clId="{7A30F863-7996-44B5-A42B-6C7DD9873174}" dt="2020-09-21T05:59:27.716" v="5550" actId="1076"/>
        <pc:sldMkLst>
          <pc:docMk/>
          <pc:sldMk cId="1249395623" sldId="384"/>
        </pc:sldMkLst>
        <pc:spChg chg="mod">
          <ac:chgData name="Parth" userId="45dc22c4-ca0b-4be7-ab5a-3ef74f0a344d" providerId="ADAL" clId="{7A30F863-7996-44B5-A42B-6C7DD9873174}" dt="2020-09-15T01:37:40.578" v="3936" actId="20577"/>
          <ac:spMkLst>
            <pc:docMk/>
            <pc:sldMk cId="1249395623" sldId="384"/>
            <ac:spMk id="2" creationId="{CD0EEC88-C791-436C-AA0F-A5838D3DCD6F}"/>
          </ac:spMkLst>
        </pc:spChg>
        <pc:spChg chg="mod">
          <ac:chgData name="Parth" userId="45dc22c4-ca0b-4be7-ab5a-3ef74f0a344d" providerId="ADAL" clId="{7A30F863-7996-44B5-A42B-6C7DD9873174}" dt="2020-09-15T01:38:53.544" v="3993" actId="20577"/>
          <ac:spMkLst>
            <pc:docMk/>
            <pc:sldMk cId="1249395623" sldId="384"/>
            <ac:spMk id="3" creationId="{436F3B60-147C-4EC8-BBE2-7574235FEF23}"/>
          </ac:spMkLst>
        </pc:spChg>
        <pc:spChg chg="add mod ord">
          <ac:chgData name="Parth" userId="45dc22c4-ca0b-4be7-ab5a-3ef74f0a344d" providerId="ADAL" clId="{7A30F863-7996-44B5-A42B-6C7DD9873174}" dt="2020-09-15T01:40:39.860" v="4013" actId="1076"/>
          <ac:spMkLst>
            <pc:docMk/>
            <pc:sldMk cId="1249395623" sldId="384"/>
            <ac:spMk id="7" creationId="{E93A3C08-E68B-4FE3-8FA9-1F137516043B}"/>
          </ac:spMkLst>
        </pc:spChg>
        <pc:spChg chg="add mod">
          <ac:chgData name="Parth" userId="45dc22c4-ca0b-4be7-ab5a-3ef74f0a344d" providerId="ADAL" clId="{7A30F863-7996-44B5-A42B-6C7DD9873174}" dt="2020-09-15T01:40:01.749" v="4000" actId="207"/>
          <ac:spMkLst>
            <pc:docMk/>
            <pc:sldMk cId="1249395623" sldId="384"/>
            <ac:spMk id="8" creationId="{B45E942F-149B-4E46-9817-1522E616FFEA}"/>
          </ac:spMkLst>
        </pc:spChg>
        <pc:spChg chg="add mod">
          <ac:chgData name="Parth" userId="45dc22c4-ca0b-4be7-ab5a-3ef74f0a344d" providerId="ADAL" clId="{7A30F863-7996-44B5-A42B-6C7DD9873174}" dt="2020-09-15T01:40:33.249" v="4010" actId="1076"/>
          <ac:spMkLst>
            <pc:docMk/>
            <pc:sldMk cId="1249395623" sldId="384"/>
            <ac:spMk id="9" creationId="{A886AC35-2761-4E97-A163-5425F72FAACD}"/>
          </ac:spMkLst>
        </pc:spChg>
        <pc:spChg chg="add mod">
          <ac:chgData name="Parth" userId="45dc22c4-ca0b-4be7-ab5a-3ef74f0a344d" providerId="ADAL" clId="{7A30F863-7996-44B5-A42B-6C7DD9873174}" dt="2020-09-21T05:59:07.562" v="5545" actId="1076"/>
          <ac:spMkLst>
            <pc:docMk/>
            <pc:sldMk cId="1249395623" sldId="384"/>
            <ac:spMk id="10" creationId="{26DA5256-8A3C-416C-8145-31ABC7009210}"/>
          </ac:spMkLst>
        </pc:spChg>
        <pc:spChg chg="add mod">
          <ac:chgData name="Parth" userId="45dc22c4-ca0b-4be7-ab5a-3ef74f0a344d" providerId="ADAL" clId="{7A30F863-7996-44B5-A42B-6C7DD9873174}" dt="2020-09-21T05:59:27.716" v="5550" actId="1076"/>
          <ac:spMkLst>
            <pc:docMk/>
            <pc:sldMk cId="1249395623" sldId="384"/>
            <ac:spMk id="13" creationId="{38608541-8AAB-42D4-A80C-DBFD33AB2244}"/>
          </ac:spMkLst>
        </pc:spChg>
        <pc:spChg chg="add mod">
          <ac:chgData name="Parth" userId="45dc22c4-ca0b-4be7-ab5a-3ef74f0a344d" providerId="ADAL" clId="{7A30F863-7996-44B5-A42B-6C7DD9873174}" dt="2020-09-21T05:59:17.748" v="5548" actId="1076"/>
          <ac:spMkLst>
            <pc:docMk/>
            <pc:sldMk cId="1249395623" sldId="384"/>
            <ac:spMk id="14" creationId="{CB74ADEB-A62C-43BD-B4B7-12535882F6B0}"/>
          </ac:spMkLst>
        </pc:spChg>
        <pc:picChg chg="add mod ord">
          <ac:chgData name="Parth" userId="45dc22c4-ca0b-4be7-ab5a-3ef74f0a344d" providerId="ADAL" clId="{7A30F863-7996-44B5-A42B-6C7DD9873174}" dt="2020-09-15T01:40:43.164" v="4014" actId="1076"/>
          <ac:picMkLst>
            <pc:docMk/>
            <pc:sldMk cId="1249395623" sldId="384"/>
            <ac:picMk id="5" creationId="{11EAF377-283A-470A-92AF-6748EB75ACC2}"/>
          </ac:picMkLst>
        </pc:picChg>
        <pc:picChg chg="add">
          <ac:chgData name="Parth" userId="45dc22c4-ca0b-4be7-ab5a-3ef74f0a344d" providerId="ADAL" clId="{7A30F863-7996-44B5-A42B-6C7DD9873174}" dt="2020-09-15T01:39:34.297" v="3994"/>
          <ac:picMkLst>
            <pc:docMk/>
            <pc:sldMk cId="1249395623" sldId="384"/>
            <ac:picMk id="6" creationId="{31900A3E-DC24-4A01-BBD4-D926BCDEE192}"/>
          </ac:picMkLst>
        </pc:picChg>
        <pc:cxnChg chg="add mod">
          <ac:chgData name="Parth" userId="45dc22c4-ca0b-4be7-ab5a-3ef74f0a344d" providerId="ADAL" clId="{7A30F863-7996-44B5-A42B-6C7DD9873174}" dt="2020-09-21T05:59:11.577" v="5546" actId="14100"/>
          <ac:cxnSpMkLst>
            <pc:docMk/>
            <pc:sldMk cId="1249395623" sldId="384"/>
            <ac:cxnSpMk id="12" creationId="{947C209E-268F-48ED-9B57-B622525FCDAE}"/>
          </ac:cxnSpMkLst>
        </pc:cxnChg>
      </pc:sldChg>
      <pc:sldChg chg="del">
        <pc:chgData name="Parth" userId="45dc22c4-ca0b-4be7-ab5a-3ef74f0a344d" providerId="ADAL" clId="{7A30F863-7996-44B5-A42B-6C7DD9873174}" dt="2020-09-07T04:33:24.788" v="35" actId="2696"/>
        <pc:sldMkLst>
          <pc:docMk/>
          <pc:sldMk cId="4238106411" sldId="384"/>
        </pc:sldMkLst>
      </pc:sldChg>
      <pc:sldChg chg="addSp modSp add modAnim">
        <pc:chgData name="Parth" userId="45dc22c4-ca0b-4be7-ab5a-3ef74f0a344d" providerId="ADAL" clId="{7A30F863-7996-44B5-A42B-6C7DD9873174}" dt="2020-09-15T02:40:56.434" v="4339" actId="1076"/>
        <pc:sldMkLst>
          <pc:docMk/>
          <pc:sldMk cId="320785304" sldId="385"/>
        </pc:sldMkLst>
        <pc:spChg chg="mod">
          <ac:chgData name="Parth" userId="45dc22c4-ca0b-4be7-ab5a-3ef74f0a344d" providerId="ADAL" clId="{7A30F863-7996-44B5-A42B-6C7DD9873174}" dt="2020-09-15T01:41:08.596" v="4016"/>
          <ac:spMkLst>
            <pc:docMk/>
            <pc:sldMk cId="320785304" sldId="385"/>
            <ac:spMk id="2" creationId="{5E5B5AE8-A3F4-4AD2-B657-3963E8805520}"/>
          </ac:spMkLst>
        </pc:spChg>
        <pc:spChg chg="mod">
          <ac:chgData name="Parth" userId="45dc22c4-ca0b-4be7-ab5a-3ef74f0a344d" providerId="ADAL" clId="{7A30F863-7996-44B5-A42B-6C7DD9873174}" dt="2020-09-15T02:40:31.140" v="4335" actId="6549"/>
          <ac:spMkLst>
            <pc:docMk/>
            <pc:sldMk cId="320785304" sldId="385"/>
            <ac:spMk id="3" creationId="{4707EFDA-A5CD-46CE-AB3E-276FC77B3F47}"/>
          </ac:spMkLst>
        </pc:spChg>
        <pc:picChg chg="add mod">
          <ac:chgData name="Parth" userId="45dc22c4-ca0b-4be7-ab5a-3ef74f0a344d" providerId="ADAL" clId="{7A30F863-7996-44B5-A42B-6C7DD9873174}" dt="2020-09-15T02:40:56.434" v="4339" actId="1076"/>
          <ac:picMkLst>
            <pc:docMk/>
            <pc:sldMk cId="320785304" sldId="385"/>
            <ac:picMk id="5" creationId="{47EB9339-740B-448A-82D9-60457BF24E5D}"/>
          </ac:picMkLst>
        </pc:picChg>
      </pc:sldChg>
      <pc:sldChg chg="del">
        <pc:chgData name="Parth" userId="45dc22c4-ca0b-4be7-ab5a-3ef74f0a344d" providerId="ADAL" clId="{7A30F863-7996-44B5-A42B-6C7DD9873174}" dt="2020-09-07T04:33:24.906" v="36" actId="2696"/>
        <pc:sldMkLst>
          <pc:docMk/>
          <pc:sldMk cId="2213832616" sldId="385"/>
        </pc:sldMkLst>
      </pc:sldChg>
      <pc:sldChg chg="add">
        <pc:chgData name="Parth" userId="45dc22c4-ca0b-4be7-ab5a-3ef74f0a344d" providerId="ADAL" clId="{7A30F863-7996-44B5-A42B-6C7DD9873174}" dt="2020-09-15T02:40:27.284" v="4334"/>
        <pc:sldMkLst>
          <pc:docMk/>
          <pc:sldMk cId="694624565" sldId="386"/>
        </pc:sldMkLst>
      </pc:sldChg>
      <pc:sldChg chg="del">
        <pc:chgData name="Parth" userId="45dc22c4-ca0b-4be7-ab5a-3ef74f0a344d" providerId="ADAL" clId="{7A30F863-7996-44B5-A42B-6C7DD9873174}" dt="2020-09-07T04:33:24.986" v="37" actId="2696"/>
        <pc:sldMkLst>
          <pc:docMk/>
          <pc:sldMk cId="3420567849" sldId="386"/>
        </pc:sldMkLst>
      </pc:sldChg>
      <pc:sldChg chg="addSp delSp modSp add">
        <pc:chgData name="Parth" userId="45dc22c4-ca0b-4be7-ab5a-3ef74f0a344d" providerId="ADAL" clId="{7A30F863-7996-44B5-A42B-6C7DD9873174}" dt="2020-09-15T02:42:23.815" v="4352" actId="1076"/>
        <pc:sldMkLst>
          <pc:docMk/>
          <pc:sldMk cId="3474415586" sldId="387"/>
        </pc:sldMkLst>
        <pc:picChg chg="del">
          <ac:chgData name="Parth" userId="45dc22c4-ca0b-4be7-ab5a-3ef74f0a344d" providerId="ADAL" clId="{7A30F863-7996-44B5-A42B-6C7DD9873174}" dt="2020-09-15T02:41:25.323" v="4341" actId="478"/>
          <ac:picMkLst>
            <pc:docMk/>
            <pc:sldMk cId="3474415586" sldId="387"/>
            <ac:picMk id="5" creationId="{47EB9339-740B-448A-82D9-60457BF24E5D}"/>
          </ac:picMkLst>
        </pc:picChg>
        <pc:picChg chg="add mod">
          <ac:chgData name="Parth" userId="45dc22c4-ca0b-4be7-ab5a-3ef74f0a344d" providerId="ADAL" clId="{7A30F863-7996-44B5-A42B-6C7DD9873174}" dt="2020-09-15T02:42:18.782" v="4351" actId="14100"/>
          <ac:picMkLst>
            <pc:docMk/>
            <pc:sldMk cId="3474415586" sldId="387"/>
            <ac:picMk id="6" creationId="{7EDA82D6-4D30-46B6-B1CA-EF060B1B7375}"/>
          </ac:picMkLst>
        </pc:picChg>
        <pc:picChg chg="add mod">
          <ac:chgData name="Parth" userId="45dc22c4-ca0b-4be7-ab5a-3ef74f0a344d" providerId="ADAL" clId="{7A30F863-7996-44B5-A42B-6C7DD9873174}" dt="2020-09-15T02:42:23.815" v="4352" actId="1076"/>
          <ac:picMkLst>
            <pc:docMk/>
            <pc:sldMk cId="3474415586" sldId="387"/>
            <ac:picMk id="7" creationId="{88AF6614-E015-47AF-A5D4-4723649C9B0E}"/>
          </ac:picMkLst>
        </pc:picChg>
      </pc:sldChg>
      <pc:sldChg chg="addSp delSp modSp add">
        <pc:chgData name="Parth" userId="45dc22c4-ca0b-4be7-ab5a-3ef74f0a344d" providerId="ADAL" clId="{7A30F863-7996-44B5-A42B-6C7DD9873174}" dt="2020-09-15T02:49:45.725" v="4736" actId="14100"/>
        <pc:sldMkLst>
          <pc:docMk/>
          <pc:sldMk cId="1975069916" sldId="388"/>
        </pc:sldMkLst>
        <pc:spChg chg="mod">
          <ac:chgData name="Parth" userId="45dc22c4-ca0b-4be7-ab5a-3ef74f0a344d" providerId="ADAL" clId="{7A30F863-7996-44B5-A42B-6C7DD9873174}" dt="2020-09-15T02:46:50.499" v="4392" actId="20577"/>
          <ac:spMkLst>
            <pc:docMk/>
            <pc:sldMk cId="1975069916" sldId="388"/>
            <ac:spMk id="2" creationId="{4084A517-310A-4C1B-BCEC-34AB61B9880D}"/>
          </ac:spMkLst>
        </pc:spChg>
        <pc:spChg chg="mod">
          <ac:chgData name="Parth" userId="45dc22c4-ca0b-4be7-ab5a-3ef74f0a344d" providerId="ADAL" clId="{7A30F863-7996-44B5-A42B-6C7DD9873174}" dt="2020-09-15T02:49:45.725" v="4736" actId="14100"/>
          <ac:spMkLst>
            <pc:docMk/>
            <pc:sldMk cId="1975069916" sldId="388"/>
            <ac:spMk id="3" creationId="{96B35C19-62EE-4E95-A328-D03C255D0E34}"/>
          </ac:spMkLst>
        </pc:spChg>
        <pc:picChg chg="add del">
          <ac:chgData name="Parth" userId="45dc22c4-ca0b-4be7-ab5a-3ef74f0a344d" providerId="ADAL" clId="{7A30F863-7996-44B5-A42B-6C7DD9873174}" dt="2020-09-15T02:46:41.466" v="4355"/>
          <ac:picMkLst>
            <pc:docMk/>
            <pc:sldMk cId="1975069916" sldId="388"/>
            <ac:picMk id="5" creationId="{E44D6D94-93C7-47E0-B047-64A85570662F}"/>
          </ac:picMkLst>
        </pc:picChg>
        <pc:picChg chg="add mod">
          <ac:chgData name="Parth" userId="45dc22c4-ca0b-4be7-ab5a-3ef74f0a344d" providerId="ADAL" clId="{7A30F863-7996-44B5-A42B-6C7DD9873174}" dt="2020-09-15T02:49:10.905" v="4686" actId="1076"/>
          <ac:picMkLst>
            <pc:docMk/>
            <pc:sldMk cId="1975069916" sldId="388"/>
            <ac:picMk id="6" creationId="{BBB62F65-D1AB-479E-AA45-DB6021DA1CC2}"/>
          </ac:picMkLst>
        </pc:picChg>
      </pc:sldChg>
      <pc:sldChg chg="del">
        <pc:chgData name="Parth" userId="45dc22c4-ca0b-4be7-ab5a-3ef74f0a344d" providerId="ADAL" clId="{7A30F863-7996-44B5-A42B-6C7DD9873174}" dt="2020-09-07T04:33:25.106" v="41" actId="2696"/>
        <pc:sldMkLst>
          <pc:docMk/>
          <pc:sldMk cId="2186637697" sldId="388"/>
        </pc:sldMkLst>
      </pc:sldChg>
      <pc:sldChg chg="addSp modSp add">
        <pc:chgData name="Parth" userId="45dc22c4-ca0b-4be7-ab5a-3ef74f0a344d" providerId="ADAL" clId="{7A30F863-7996-44B5-A42B-6C7DD9873174}" dt="2020-09-15T03:07:03.125" v="4897" actId="1076"/>
        <pc:sldMkLst>
          <pc:docMk/>
          <pc:sldMk cId="1859266710" sldId="389"/>
        </pc:sldMkLst>
        <pc:spChg chg="mod">
          <ac:chgData name="Parth" userId="45dc22c4-ca0b-4be7-ab5a-3ef74f0a344d" providerId="ADAL" clId="{7A30F863-7996-44B5-A42B-6C7DD9873174}" dt="2020-09-15T02:51:08.212" v="4759" actId="20577"/>
          <ac:spMkLst>
            <pc:docMk/>
            <pc:sldMk cId="1859266710" sldId="389"/>
            <ac:spMk id="2" creationId="{D3467C11-F932-493A-BD03-73B47844A481}"/>
          </ac:spMkLst>
        </pc:spChg>
        <pc:spChg chg="mod">
          <ac:chgData name="Parth" userId="45dc22c4-ca0b-4be7-ab5a-3ef74f0a344d" providerId="ADAL" clId="{7A30F863-7996-44B5-A42B-6C7DD9873174}" dt="2020-09-15T02:58:59.781" v="4892" actId="20577"/>
          <ac:spMkLst>
            <pc:docMk/>
            <pc:sldMk cId="1859266710" sldId="389"/>
            <ac:spMk id="3" creationId="{E1B3D46C-E514-4580-9B55-5717BB0DFFD4}"/>
          </ac:spMkLst>
        </pc:spChg>
        <pc:picChg chg="add mod ord">
          <ac:chgData name="Parth" userId="45dc22c4-ca0b-4be7-ab5a-3ef74f0a344d" providerId="ADAL" clId="{7A30F863-7996-44B5-A42B-6C7DD9873174}" dt="2020-09-15T03:07:03.125" v="4897" actId="1076"/>
          <ac:picMkLst>
            <pc:docMk/>
            <pc:sldMk cId="1859266710" sldId="389"/>
            <ac:picMk id="5" creationId="{B1A13DE3-BC6A-478E-99C7-E963468E7C79}"/>
          </ac:picMkLst>
        </pc:picChg>
      </pc:sldChg>
      <pc:sldChg chg="del">
        <pc:chgData name="Parth" userId="45dc22c4-ca0b-4be7-ab5a-3ef74f0a344d" providerId="ADAL" clId="{7A30F863-7996-44B5-A42B-6C7DD9873174}" dt="2020-09-07T04:33:25.036" v="40" actId="2696"/>
        <pc:sldMkLst>
          <pc:docMk/>
          <pc:sldMk cId="1874454494" sldId="389"/>
        </pc:sldMkLst>
      </pc:sldChg>
      <pc:sldChg chg="addSp modSp add modNotesTx">
        <pc:chgData name="Parth" userId="45dc22c4-ca0b-4be7-ab5a-3ef74f0a344d" providerId="ADAL" clId="{7A30F863-7996-44B5-A42B-6C7DD9873174}" dt="2020-09-15T03:18:30.973" v="5206" actId="1076"/>
        <pc:sldMkLst>
          <pc:docMk/>
          <pc:sldMk cId="4196768680" sldId="390"/>
        </pc:sldMkLst>
        <pc:spChg chg="mod">
          <ac:chgData name="Parth" userId="45dc22c4-ca0b-4be7-ab5a-3ef74f0a344d" providerId="ADAL" clId="{7A30F863-7996-44B5-A42B-6C7DD9873174}" dt="2020-09-15T03:13:28.148" v="5196" actId="20577"/>
          <ac:spMkLst>
            <pc:docMk/>
            <pc:sldMk cId="4196768680" sldId="390"/>
            <ac:spMk id="2" creationId="{4A042B5D-C5D2-45BF-99B4-9C2E388D5550}"/>
          </ac:spMkLst>
        </pc:spChg>
        <pc:spChg chg="mod">
          <ac:chgData name="Parth" userId="45dc22c4-ca0b-4be7-ab5a-3ef74f0a344d" providerId="ADAL" clId="{7A30F863-7996-44B5-A42B-6C7DD9873174}" dt="2020-09-15T03:18:21.682" v="5201" actId="6549"/>
          <ac:spMkLst>
            <pc:docMk/>
            <pc:sldMk cId="4196768680" sldId="390"/>
            <ac:spMk id="3" creationId="{BA266172-22F8-4BBE-B25A-FF2B5174693C}"/>
          </ac:spMkLst>
        </pc:spChg>
        <pc:picChg chg="add mod ord">
          <ac:chgData name="Parth" userId="45dc22c4-ca0b-4be7-ab5a-3ef74f0a344d" providerId="ADAL" clId="{7A30F863-7996-44B5-A42B-6C7DD9873174}" dt="2020-09-15T03:18:30.973" v="5206" actId="1076"/>
          <ac:picMkLst>
            <pc:docMk/>
            <pc:sldMk cId="4196768680" sldId="390"/>
            <ac:picMk id="5" creationId="{1245ED32-8075-4DB1-8693-E3A0144956AA}"/>
          </ac:picMkLst>
        </pc:picChg>
      </pc:sldChg>
      <pc:sldChg chg="addSp delSp modSp add">
        <pc:chgData name="Parth" userId="45dc22c4-ca0b-4be7-ab5a-3ef74f0a344d" providerId="ADAL" clId="{7A30F863-7996-44B5-A42B-6C7DD9873174}" dt="2020-09-15T03:08:38.214" v="4954" actId="1076"/>
        <pc:sldMkLst>
          <pc:docMk/>
          <pc:sldMk cId="3217904926" sldId="391"/>
        </pc:sldMkLst>
        <pc:spChg chg="mod">
          <ac:chgData name="Parth" userId="45dc22c4-ca0b-4be7-ab5a-3ef74f0a344d" providerId="ADAL" clId="{7A30F863-7996-44B5-A42B-6C7DD9873174}" dt="2020-09-15T03:07:53.183" v="4946" actId="20577"/>
          <ac:spMkLst>
            <pc:docMk/>
            <pc:sldMk cId="3217904926" sldId="391"/>
            <ac:spMk id="2" creationId="{29B7283B-29BC-4197-92F1-6D8A14327A9E}"/>
          </ac:spMkLst>
        </pc:spChg>
        <pc:spChg chg="del">
          <ac:chgData name="Parth" userId="45dc22c4-ca0b-4be7-ab5a-3ef74f0a344d" providerId="ADAL" clId="{7A30F863-7996-44B5-A42B-6C7DD9873174}" dt="2020-09-15T03:08:28.834" v="4951" actId="478"/>
          <ac:spMkLst>
            <pc:docMk/>
            <pc:sldMk cId="3217904926" sldId="391"/>
            <ac:spMk id="3" creationId="{A5641CC8-3E88-440B-AB59-DBF9EDB88768}"/>
          </ac:spMkLst>
        </pc:spChg>
        <pc:picChg chg="add mod">
          <ac:chgData name="Parth" userId="45dc22c4-ca0b-4be7-ab5a-3ef74f0a344d" providerId="ADAL" clId="{7A30F863-7996-44B5-A42B-6C7DD9873174}" dt="2020-09-15T03:08:38.214" v="4954" actId="1076"/>
          <ac:picMkLst>
            <pc:docMk/>
            <pc:sldMk cId="3217904926" sldId="391"/>
            <ac:picMk id="5" creationId="{801E435E-908C-4D4E-AF0F-B22FE36E8AF6}"/>
          </ac:picMkLst>
        </pc:picChg>
      </pc:sldChg>
      <pc:sldChg chg="add">
        <pc:chgData name="Parth" userId="45dc22c4-ca0b-4be7-ab5a-3ef74f0a344d" providerId="ADAL" clId="{7A30F863-7996-44B5-A42B-6C7DD9873174}" dt="2020-09-15T03:18:05.179" v="5200"/>
        <pc:sldMkLst>
          <pc:docMk/>
          <pc:sldMk cId="1702178153" sldId="392"/>
        </pc:sldMkLst>
      </pc:sldChg>
      <pc:sldChg chg="del">
        <pc:chgData name="Parth" userId="45dc22c4-ca0b-4be7-ab5a-3ef74f0a344d" providerId="ADAL" clId="{7A30F863-7996-44B5-A42B-6C7DD9873174}" dt="2020-09-07T04:33:25.357" v="45" actId="2696"/>
        <pc:sldMkLst>
          <pc:docMk/>
          <pc:sldMk cId="1253443967" sldId="393"/>
        </pc:sldMkLst>
      </pc:sldChg>
      <pc:sldChg chg="add ord">
        <pc:chgData name="Parth" userId="45dc22c4-ca0b-4be7-ab5a-3ef74f0a344d" providerId="ADAL" clId="{7A30F863-7996-44B5-A42B-6C7DD9873174}" dt="2020-09-21T05:59:22.048" v="5549"/>
        <pc:sldMkLst>
          <pc:docMk/>
          <pc:sldMk cId="1758189226" sldId="393"/>
        </pc:sldMkLst>
      </pc:sldChg>
      <pc:sldChg chg="addSp delSp modSp add modNotesTx">
        <pc:chgData name="Parth" userId="45dc22c4-ca0b-4be7-ab5a-3ef74f0a344d" providerId="ADAL" clId="{7A30F863-7996-44B5-A42B-6C7DD9873174}" dt="2020-09-21T06:09:37.940" v="6197"/>
        <pc:sldMkLst>
          <pc:docMk/>
          <pc:sldMk cId="512731191" sldId="394"/>
        </pc:sldMkLst>
        <pc:spChg chg="del">
          <ac:chgData name="Parth" userId="45dc22c4-ca0b-4be7-ab5a-3ef74f0a344d" providerId="ADAL" clId="{7A30F863-7996-44B5-A42B-6C7DD9873174}" dt="2020-09-21T06:00:28.939" v="5585" actId="478"/>
          <ac:spMkLst>
            <pc:docMk/>
            <pc:sldMk cId="512731191" sldId="394"/>
            <ac:spMk id="7" creationId="{E93A3C08-E68B-4FE3-8FA9-1F137516043B}"/>
          </ac:spMkLst>
        </pc:spChg>
        <pc:spChg chg="del">
          <ac:chgData name="Parth" userId="45dc22c4-ca0b-4be7-ab5a-3ef74f0a344d" providerId="ADAL" clId="{7A30F863-7996-44B5-A42B-6C7DD9873174}" dt="2020-09-21T06:00:25.920" v="5583" actId="478"/>
          <ac:spMkLst>
            <pc:docMk/>
            <pc:sldMk cId="512731191" sldId="394"/>
            <ac:spMk id="8" creationId="{B45E942F-149B-4E46-9817-1522E616FFEA}"/>
          </ac:spMkLst>
        </pc:spChg>
        <pc:spChg chg="del">
          <ac:chgData name="Parth" userId="45dc22c4-ca0b-4be7-ab5a-3ef74f0a344d" providerId="ADAL" clId="{7A30F863-7996-44B5-A42B-6C7DD9873174}" dt="2020-09-21T06:00:40.618" v="5589" actId="478"/>
          <ac:spMkLst>
            <pc:docMk/>
            <pc:sldMk cId="512731191" sldId="394"/>
            <ac:spMk id="9" creationId="{A886AC35-2761-4E97-A163-5425F72FAACD}"/>
          </ac:spMkLst>
        </pc:spChg>
        <pc:spChg chg="add mod">
          <ac:chgData name="Parth" userId="45dc22c4-ca0b-4be7-ab5a-3ef74f0a344d" providerId="ADAL" clId="{7A30F863-7996-44B5-A42B-6C7DD9873174}" dt="2020-09-21T06:09:37.940" v="6197"/>
          <ac:spMkLst>
            <pc:docMk/>
            <pc:sldMk cId="512731191" sldId="394"/>
            <ac:spMk id="11" creationId="{C6F694E1-5467-4566-8486-875F5C96E262}"/>
          </ac:spMkLst>
        </pc:spChg>
        <pc:spChg chg="add del">
          <ac:chgData name="Parth" userId="45dc22c4-ca0b-4be7-ab5a-3ef74f0a344d" providerId="ADAL" clId="{7A30F863-7996-44B5-A42B-6C7DD9873174}" dt="2020-09-21T06:00:09.149" v="5554"/>
          <ac:spMkLst>
            <pc:docMk/>
            <pc:sldMk cId="512731191" sldId="394"/>
            <ac:spMk id="15" creationId="{0F2549EB-C53D-4559-ADD6-785762E037C7}"/>
          </ac:spMkLst>
        </pc:spChg>
        <pc:picChg chg="mod">
          <ac:chgData name="Parth" userId="45dc22c4-ca0b-4be7-ab5a-3ef74f0a344d" providerId="ADAL" clId="{7A30F863-7996-44B5-A42B-6C7DD9873174}" dt="2020-09-21T06:01:58.245" v="5782" actId="1076"/>
          <ac:picMkLst>
            <pc:docMk/>
            <pc:sldMk cId="512731191" sldId="394"/>
            <ac:picMk id="5" creationId="{11EAF377-283A-470A-92AF-6748EB75ACC2}"/>
          </ac:picMkLst>
        </pc:picChg>
        <pc:picChg chg="del">
          <ac:chgData name="Parth" userId="45dc22c4-ca0b-4be7-ab5a-3ef74f0a344d" providerId="ADAL" clId="{7A30F863-7996-44B5-A42B-6C7DD9873174}" dt="2020-09-21T06:00:27.636" v="5584" actId="478"/>
          <ac:picMkLst>
            <pc:docMk/>
            <pc:sldMk cId="512731191" sldId="394"/>
            <ac:picMk id="6" creationId="{31900A3E-DC24-4A01-BBD4-D926BCDEE192}"/>
          </ac:picMkLst>
        </pc:picChg>
        <pc:cxnChg chg="del mod">
          <ac:chgData name="Parth" userId="45dc22c4-ca0b-4be7-ab5a-3ef74f0a344d" providerId="ADAL" clId="{7A30F863-7996-44B5-A42B-6C7DD9873174}" dt="2020-09-21T06:00:33.176" v="5587" actId="478"/>
          <ac:cxnSpMkLst>
            <pc:docMk/>
            <pc:sldMk cId="512731191" sldId="394"/>
            <ac:cxnSpMk id="12" creationId="{947C209E-268F-48ED-9B57-B622525FCDAE}"/>
          </ac:cxnSpMkLst>
        </pc:cxnChg>
      </pc:sldChg>
      <pc:sldChg chg="del">
        <pc:chgData name="Parth" userId="45dc22c4-ca0b-4be7-ab5a-3ef74f0a344d" providerId="ADAL" clId="{7A30F863-7996-44B5-A42B-6C7DD9873174}" dt="2020-09-07T04:33:25.265" v="44" actId="2696"/>
        <pc:sldMkLst>
          <pc:docMk/>
          <pc:sldMk cId="975204213" sldId="394"/>
        </pc:sldMkLst>
      </pc:sldChg>
      <pc:sldChg chg="del">
        <pc:chgData name="Parth" userId="45dc22c4-ca0b-4be7-ab5a-3ef74f0a344d" providerId="ADAL" clId="{7A30F863-7996-44B5-A42B-6C7DD9873174}" dt="2020-09-07T04:33:25.233" v="42" actId="2696"/>
        <pc:sldMkLst>
          <pc:docMk/>
          <pc:sldMk cId="1929137242" sldId="395"/>
        </pc:sldMkLst>
      </pc:sldChg>
      <pc:sldChg chg="addSp modSp add">
        <pc:chgData name="Parth" userId="45dc22c4-ca0b-4be7-ab5a-3ef74f0a344d" providerId="ADAL" clId="{7A30F863-7996-44B5-A42B-6C7DD9873174}" dt="2020-09-21T06:10:38.115" v="6206" actId="6549"/>
        <pc:sldMkLst>
          <pc:docMk/>
          <pc:sldMk cId="3370333902" sldId="395"/>
        </pc:sldMkLst>
        <pc:spChg chg="mod">
          <ac:chgData name="Parth" userId="45dc22c4-ca0b-4be7-ab5a-3ef74f0a344d" providerId="ADAL" clId="{7A30F863-7996-44B5-A42B-6C7DD9873174}" dt="2020-09-21T06:07:53.912" v="5917" actId="20577"/>
          <ac:spMkLst>
            <pc:docMk/>
            <pc:sldMk cId="3370333902" sldId="395"/>
            <ac:spMk id="2" creationId="{666E8BDF-0EC3-4618-83F6-AB6D2F961116}"/>
          </ac:spMkLst>
        </pc:spChg>
        <pc:spChg chg="mod">
          <ac:chgData name="Parth" userId="45dc22c4-ca0b-4be7-ab5a-3ef74f0a344d" providerId="ADAL" clId="{7A30F863-7996-44B5-A42B-6C7DD9873174}" dt="2020-09-21T06:10:38.115" v="6206" actId="6549"/>
          <ac:spMkLst>
            <pc:docMk/>
            <pc:sldMk cId="3370333902" sldId="395"/>
            <ac:spMk id="3" creationId="{35AF7B2B-FA93-4B9E-9D45-8E4EB55EDF55}"/>
          </ac:spMkLst>
        </pc:spChg>
        <pc:picChg chg="add mod">
          <ac:chgData name="Parth" userId="45dc22c4-ca0b-4be7-ab5a-3ef74f0a344d" providerId="ADAL" clId="{7A30F863-7996-44B5-A42B-6C7DD9873174}" dt="2020-09-21T06:10:32.725" v="6204" actId="1076"/>
          <ac:picMkLst>
            <pc:docMk/>
            <pc:sldMk cId="3370333902" sldId="395"/>
            <ac:picMk id="5" creationId="{6199E50C-DE5B-424A-8CE0-806B698BE126}"/>
          </ac:picMkLst>
        </pc:picChg>
      </pc:sldChg>
      <pc:sldChg chg="addSp modSp add">
        <pc:chgData name="Parth" userId="45dc22c4-ca0b-4be7-ab5a-3ef74f0a344d" providerId="ADAL" clId="{7A30F863-7996-44B5-A42B-6C7DD9873174}" dt="2020-09-21T06:19:29.352" v="6479" actId="207"/>
        <pc:sldMkLst>
          <pc:docMk/>
          <pc:sldMk cId="494030044" sldId="396"/>
        </pc:sldMkLst>
        <pc:spChg chg="mod">
          <ac:chgData name="Parth" userId="45dc22c4-ca0b-4be7-ab5a-3ef74f0a344d" providerId="ADAL" clId="{7A30F863-7996-44B5-A42B-6C7DD9873174}" dt="2020-09-21T06:19:29.352" v="6479" actId="207"/>
          <ac:spMkLst>
            <pc:docMk/>
            <pc:sldMk cId="494030044" sldId="396"/>
            <ac:spMk id="3" creationId="{35AF7B2B-FA93-4B9E-9D45-8E4EB55EDF55}"/>
          </ac:spMkLst>
        </pc:spChg>
        <pc:picChg chg="mod">
          <ac:chgData name="Parth" userId="45dc22c4-ca0b-4be7-ab5a-3ef74f0a344d" providerId="ADAL" clId="{7A30F863-7996-44B5-A42B-6C7DD9873174}" dt="2020-09-21T06:13:34.350" v="6359" actId="1076"/>
          <ac:picMkLst>
            <pc:docMk/>
            <pc:sldMk cId="494030044" sldId="396"/>
            <ac:picMk id="5" creationId="{6199E50C-DE5B-424A-8CE0-806B698BE126}"/>
          </ac:picMkLst>
        </pc:picChg>
        <pc:picChg chg="add mod">
          <ac:chgData name="Parth" userId="45dc22c4-ca0b-4be7-ab5a-3ef74f0a344d" providerId="ADAL" clId="{7A30F863-7996-44B5-A42B-6C7DD9873174}" dt="2020-09-21T06:16:52.664" v="6423" actId="1076"/>
          <ac:picMkLst>
            <pc:docMk/>
            <pc:sldMk cId="494030044" sldId="396"/>
            <ac:picMk id="6" creationId="{9902AE9E-9136-476D-A834-B1F83DA68446}"/>
          </ac:picMkLst>
        </pc:picChg>
      </pc:sldChg>
      <pc:sldChg chg="del">
        <pc:chgData name="Parth" userId="45dc22c4-ca0b-4be7-ab5a-3ef74f0a344d" providerId="ADAL" clId="{7A30F863-7996-44B5-A42B-6C7DD9873174}" dt="2020-09-07T04:33:25.247" v="43" actId="2696"/>
        <pc:sldMkLst>
          <pc:docMk/>
          <pc:sldMk cId="824555626" sldId="396"/>
        </pc:sldMkLst>
      </pc:sldChg>
      <pc:sldChg chg="addSp delSp modSp add">
        <pc:chgData name="Parth" userId="45dc22c4-ca0b-4be7-ab5a-3ef74f0a344d" providerId="ADAL" clId="{7A30F863-7996-44B5-A42B-6C7DD9873174}" dt="2020-09-21T06:19:33.036" v="6481" actId="207"/>
        <pc:sldMkLst>
          <pc:docMk/>
          <pc:sldMk cId="1864556800" sldId="397"/>
        </pc:sldMkLst>
        <pc:spChg chg="mod">
          <ac:chgData name="Parth" userId="45dc22c4-ca0b-4be7-ab5a-3ef74f0a344d" providerId="ADAL" clId="{7A30F863-7996-44B5-A42B-6C7DD9873174}" dt="2020-09-21T06:19:33.036" v="6481" actId="207"/>
          <ac:spMkLst>
            <pc:docMk/>
            <pc:sldMk cId="1864556800" sldId="397"/>
            <ac:spMk id="3" creationId="{35AF7B2B-FA93-4B9E-9D45-8E4EB55EDF55}"/>
          </ac:spMkLst>
        </pc:spChg>
        <pc:picChg chg="mod">
          <ac:chgData name="Parth" userId="45dc22c4-ca0b-4be7-ab5a-3ef74f0a344d" providerId="ADAL" clId="{7A30F863-7996-44B5-A42B-6C7DD9873174}" dt="2020-09-21T06:15:28.394" v="6417" actId="1076"/>
          <ac:picMkLst>
            <pc:docMk/>
            <pc:sldMk cId="1864556800" sldId="397"/>
            <ac:picMk id="5" creationId="{6199E50C-DE5B-424A-8CE0-806B698BE126}"/>
          </ac:picMkLst>
        </pc:picChg>
        <pc:picChg chg="del">
          <ac:chgData name="Parth" userId="45dc22c4-ca0b-4be7-ab5a-3ef74f0a344d" providerId="ADAL" clId="{7A30F863-7996-44B5-A42B-6C7DD9873174}" dt="2020-09-21T06:15:15.454" v="6413" actId="478"/>
          <ac:picMkLst>
            <pc:docMk/>
            <pc:sldMk cId="1864556800" sldId="397"/>
            <ac:picMk id="6" creationId="{9902AE9E-9136-476D-A834-B1F83DA68446}"/>
          </ac:picMkLst>
        </pc:picChg>
        <pc:picChg chg="add mod">
          <ac:chgData name="Parth" userId="45dc22c4-ca0b-4be7-ab5a-3ef74f0a344d" providerId="ADAL" clId="{7A30F863-7996-44B5-A42B-6C7DD9873174}" dt="2020-09-21T06:18:28.318" v="6465" actId="1076"/>
          <ac:picMkLst>
            <pc:docMk/>
            <pc:sldMk cId="1864556800" sldId="397"/>
            <ac:picMk id="7" creationId="{A2B2E8C6-93C3-4958-B3AB-8E8B78B64221}"/>
          </ac:picMkLst>
        </pc:picChg>
      </pc:sldChg>
      <pc:sldChg chg="del">
        <pc:chgData name="Parth" userId="45dc22c4-ca0b-4be7-ab5a-3ef74f0a344d" providerId="ADAL" clId="{7A30F863-7996-44B5-A42B-6C7DD9873174}" dt="2020-09-07T04:33:25.430" v="46" actId="2696"/>
        <pc:sldMkLst>
          <pc:docMk/>
          <pc:sldMk cId="4087079726" sldId="397"/>
        </pc:sldMkLst>
      </pc:sldChg>
      <pc:sldChg chg="addSp delSp modSp add">
        <pc:chgData name="Parth" userId="45dc22c4-ca0b-4be7-ab5a-3ef74f0a344d" providerId="ADAL" clId="{7A30F863-7996-44B5-A42B-6C7DD9873174}" dt="2020-09-23T14:29:07.673" v="8804" actId="20577"/>
        <pc:sldMkLst>
          <pc:docMk/>
          <pc:sldMk cId="1636922841" sldId="398"/>
        </pc:sldMkLst>
        <pc:spChg chg="mod">
          <ac:chgData name="Parth" userId="45dc22c4-ca0b-4be7-ab5a-3ef74f0a344d" providerId="ADAL" clId="{7A30F863-7996-44B5-A42B-6C7DD9873174}" dt="2020-09-23T14:29:07.673" v="8804" actId="20577"/>
          <ac:spMkLst>
            <pc:docMk/>
            <pc:sldMk cId="1636922841" sldId="398"/>
            <ac:spMk id="3" creationId="{35AF7B2B-FA93-4B9E-9D45-8E4EB55EDF55}"/>
          </ac:spMkLst>
        </pc:spChg>
        <pc:picChg chg="del">
          <ac:chgData name="Parth" userId="45dc22c4-ca0b-4be7-ab5a-3ef74f0a344d" providerId="ADAL" clId="{7A30F863-7996-44B5-A42B-6C7DD9873174}" dt="2020-09-21T06:19:50.308" v="6506" actId="478"/>
          <ac:picMkLst>
            <pc:docMk/>
            <pc:sldMk cId="1636922841" sldId="398"/>
            <ac:picMk id="5" creationId="{6199E50C-DE5B-424A-8CE0-806B698BE126}"/>
          </ac:picMkLst>
        </pc:picChg>
        <pc:picChg chg="add mod ord">
          <ac:chgData name="Parth" userId="45dc22c4-ca0b-4be7-ab5a-3ef74f0a344d" providerId="ADAL" clId="{7A30F863-7996-44B5-A42B-6C7DD9873174}" dt="2020-09-21T06:20:24.096" v="6510" actId="1076"/>
          <ac:picMkLst>
            <pc:docMk/>
            <pc:sldMk cId="1636922841" sldId="398"/>
            <ac:picMk id="6" creationId="{DE3CEFB1-5795-492D-96E1-3B7092042224}"/>
          </ac:picMkLst>
        </pc:picChg>
        <pc:picChg chg="del">
          <ac:chgData name="Parth" userId="45dc22c4-ca0b-4be7-ab5a-3ef74f0a344d" providerId="ADAL" clId="{7A30F863-7996-44B5-A42B-6C7DD9873174}" dt="2020-09-21T06:20:58.917" v="6515" actId="478"/>
          <ac:picMkLst>
            <pc:docMk/>
            <pc:sldMk cId="1636922841" sldId="398"/>
            <ac:picMk id="7" creationId="{A2B2E8C6-93C3-4958-B3AB-8E8B78B64221}"/>
          </ac:picMkLst>
        </pc:picChg>
        <pc:picChg chg="add mod">
          <ac:chgData name="Parth" userId="45dc22c4-ca0b-4be7-ab5a-3ef74f0a344d" providerId="ADAL" clId="{7A30F863-7996-44B5-A42B-6C7DD9873174}" dt="2020-09-21T06:21:17.221" v="6519" actId="1076"/>
          <ac:picMkLst>
            <pc:docMk/>
            <pc:sldMk cId="1636922841" sldId="398"/>
            <ac:picMk id="8" creationId="{F7C5DAFD-22AF-4C4F-816D-E3A3E6394A4B}"/>
          </ac:picMkLst>
        </pc:picChg>
      </pc:sldChg>
      <pc:sldChg chg="del">
        <pc:chgData name="Parth" userId="45dc22c4-ca0b-4be7-ab5a-3ef74f0a344d" providerId="ADAL" clId="{7A30F863-7996-44B5-A42B-6C7DD9873174}" dt="2020-09-07T04:33:25.470" v="47" actId="2696"/>
        <pc:sldMkLst>
          <pc:docMk/>
          <pc:sldMk cId="2159095287" sldId="398"/>
        </pc:sldMkLst>
      </pc:sldChg>
      <pc:sldChg chg="addSp delSp modSp add">
        <pc:chgData name="Parth" userId="45dc22c4-ca0b-4be7-ab5a-3ef74f0a344d" providerId="ADAL" clId="{7A30F863-7996-44B5-A42B-6C7DD9873174}" dt="2020-09-21T06:24:35.302" v="6616" actId="1076"/>
        <pc:sldMkLst>
          <pc:docMk/>
          <pc:sldMk cId="116565309" sldId="399"/>
        </pc:sldMkLst>
        <pc:spChg chg="mod">
          <ac:chgData name="Parth" userId="45dc22c4-ca0b-4be7-ab5a-3ef74f0a344d" providerId="ADAL" clId="{7A30F863-7996-44B5-A42B-6C7DD9873174}" dt="2020-09-21T06:24:31.309" v="6615" actId="20577"/>
          <ac:spMkLst>
            <pc:docMk/>
            <pc:sldMk cId="116565309" sldId="399"/>
            <ac:spMk id="2" creationId="{D3467C11-F932-493A-BD03-73B47844A481}"/>
          </ac:spMkLst>
        </pc:spChg>
        <pc:spChg chg="mod">
          <ac:chgData name="Parth" userId="45dc22c4-ca0b-4be7-ab5a-3ef74f0a344d" providerId="ADAL" clId="{7A30F863-7996-44B5-A42B-6C7DD9873174}" dt="2020-09-21T06:23:28.244" v="6580" actId="6549"/>
          <ac:spMkLst>
            <pc:docMk/>
            <pc:sldMk cId="116565309" sldId="399"/>
            <ac:spMk id="3" creationId="{E1B3D46C-E514-4580-9B55-5717BB0DFFD4}"/>
          </ac:spMkLst>
        </pc:spChg>
        <pc:picChg chg="del">
          <ac:chgData name="Parth" userId="45dc22c4-ca0b-4be7-ab5a-3ef74f0a344d" providerId="ADAL" clId="{7A30F863-7996-44B5-A42B-6C7DD9873174}" dt="2020-09-21T06:23:08.559" v="6521" actId="478"/>
          <ac:picMkLst>
            <pc:docMk/>
            <pc:sldMk cId="116565309" sldId="399"/>
            <ac:picMk id="5" creationId="{B1A13DE3-BC6A-478E-99C7-E963468E7C79}"/>
          </ac:picMkLst>
        </pc:picChg>
        <pc:picChg chg="add del mod">
          <ac:chgData name="Parth" userId="45dc22c4-ca0b-4be7-ab5a-3ef74f0a344d" providerId="ADAL" clId="{7A30F863-7996-44B5-A42B-6C7DD9873174}" dt="2020-09-21T06:24:04.158" v="6584" actId="478"/>
          <ac:picMkLst>
            <pc:docMk/>
            <pc:sldMk cId="116565309" sldId="399"/>
            <ac:picMk id="6" creationId="{A78A0FFE-F487-4535-A5A5-BFA3ED084D7F}"/>
          </ac:picMkLst>
        </pc:picChg>
        <pc:picChg chg="add mod">
          <ac:chgData name="Parth" userId="45dc22c4-ca0b-4be7-ab5a-3ef74f0a344d" providerId="ADAL" clId="{7A30F863-7996-44B5-A42B-6C7DD9873174}" dt="2020-09-21T06:24:35.302" v="6616" actId="1076"/>
          <ac:picMkLst>
            <pc:docMk/>
            <pc:sldMk cId="116565309" sldId="399"/>
            <ac:picMk id="7" creationId="{01FEF5C5-064A-42C2-9C49-32EF30CC99B9}"/>
          </ac:picMkLst>
        </pc:picChg>
      </pc:sldChg>
      <pc:sldChg chg="del">
        <pc:chgData name="Parth" userId="45dc22c4-ca0b-4be7-ab5a-3ef74f0a344d" providerId="ADAL" clId="{7A30F863-7996-44B5-A42B-6C7DD9873174}" dt="2020-09-07T04:33:25.584" v="48" actId="2696"/>
        <pc:sldMkLst>
          <pc:docMk/>
          <pc:sldMk cId="4292275806" sldId="399"/>
        </pc:sldMkLst>
      </pc:sldChg>
      <pc:sldChg chg="add del">
        <pc:chgData name="Parth" userId="45dc22c4-ca0b-4be7-ab5a-3ef74f0a344d" providerId="ADAL" clId="{7A30F863-7996-44B5-A42B-6C7DD9873174}" dt="2020-09-21T06:28:11.684" v="6618" actId="2696"/>
        <pc:sldMkLst>
          <pc:docMk/>
          <pc:sldMk cId="1980536592" sldId="400"/>
        </pc:sldMkLst>
      </pc:sldChg>
      <pc:sldChg chg="modSp add ord">
        <pc:chgData name="Parth" userId="45dc22c4-ca0b-4be7-ab5a-3ef74f0a344d" providerId="ADAL" clId="{7A30F863-7996-44B5-A42B-6C7DD9873174}" dt="2020-09-21T06:29:54.405" v="6770" actId="6549"/>
        <pc:sldMkLst>
          <pc:docMk/>
          <pc:sldMk cId="3031482329" sldId="400"/>
        </pc:sldMkLst>
        <pc:spChg chg="mod">
          <ac:chgData name="Parth" userId="45dc22c4-ca0b-4be7-ab5a-3ef74f0a344d" providerId="ADAL" clId="{7A30F863-7996-44B5-A42B-6C7DD9873174}" dt="2020-09-21T06:29:54.405" v="6770" actId="6549"/>
          <ac:spMkLst>
            <pc:docMk/>
            <pc:sldMk cId="3031482329" sldId="400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5.657" v="49" actId="2696"/>
        <pc:sldMkLst>
          <pc:docMk/>
          <pc:sldMk cId="3267675003" sldId="400"/>
        </pc:sldMkLst>
      </pc:sldChg>
      <pc:sldChg chg="del">
        <pc:chgData name="Parth" userId="45dc22c4-ca0b-4be7-ab5a-3ef74f0a344d" providerId="ADAL" clId="{7A30F863-7996-44B5-A42B-6C7DD9873174}" dt="2020-09-07T04:33:25.672" v="50" actId="2696"/>
        <pc:sldMkLst>
          <pc:docMk/>
          <pc:sldMk cId="2723633162" sldId="401"/>
        </pc:sldMkLst>
      </pc:sldChg>
      <pc:sldChg chg="modSp add modNotesTx">
        <pc:chgData name="Parth" userId="45dc22c4-ca0b-4be7-ab5a-3ef74f0a344d" providerId="ADAL" clId="{7A30F863-7996-44B5-A42B-6C7DD9873174}" dt="2020-09-21T06:49:38.297" v="7528" actId="6549"/>
        <pc:sldMkLst>
          <pc:docMk/>
          <pc:sldMk cId="3663352578" sldId="401"/>
        </pc:sldMkLst>
        <pc:spChg chg="mod">
          <ac:chgData name="Parth" userId="45dc22c4-ca0b-4be7-ab5a-3ef74f0a344d" providerId="ADAL" clId="{7A30F863-7996-44B5-A42B-6C7DD9873174}" dt="2020-09-21T06:31:57.982" v="7086" actId="14100"/>
          <ac:spMkLst>
            <pc:docMk/>
            <pc:sldMk cId="3663352578" sldId="401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5.746" v="51" actId="2696"/>
        <pc:sldMkLst>
          <pc:docMk/>
          <pc:sldMk cId="761976881" sldId="402"/>
        </pc:sldMkLst>
      </pc:sldChg>
      <pc:sldChg chg="modSp add modNotesTx">
        <pc:chgData name="Parth" userId="45dc22c4-ca0b-4be7-ab5a-3ef74f0a344d" providerId="ADAL" clId="{7A30F863-7996-44B5-A42B-6C7DD9873174}" dt="2020-09-21T06:49:39.629" v="7529" actId="6549"/>
        <pc:sldMkLst>
          <pc:docMk/>
          <pc:sldMk cId="3611060586" sldId="402"/>
        </pc:sldMkLst>
        <pc:spChg chg="mod">
          <ac:chgData name="Parth" userId="45dc22c4-ca0b-4be7-ab5a-3ef74f0a344d" providerId="ADAL" clId="{7A30F863-7996-44B5-A42B-6C7DD9873174}" dt="2020-09-21T06:32:13.282" v="7108" actId="20577"/>
          <ac:spMkLst>
            <pc:docMk/>
            <pc:sldMk cId="3611060586" sldId="402"/>
            <ac:spMk id="3" creationId="{BA266172-22F8-4BBE-B25A-FF2B5174693C}"/>
          </ac:spMkLst>
        </pc:spChg>
      </pc:sldChg>
      <pc:sldChg chg="modSp add modNotesTx">
        <pc:chgData name="Parth" userId="45dc22c4-ca0b-4be7-ab5a-3ef74f0a344d" providerId="ADAL" clId="{7A30F863-7996-44B5-A42B-6C7DD9873174}" dt="2020-09-21T06:49:40.958" v="7530" actId="6549"/>
        <pc:sldMkLst>
          <pc:docMk/>
          <pc:sldMk cId="1996056117" sldId="403"/>
        </pc:sldMkLst>
        <pc:spChg chg="mod">
          <ac:chgData name="Parth" userId="45dc22c4-ca0b-4be7-ab5a-3ef74f0a344d" providerId="ADAL" clId="{7A30F863-7996-44B5-A42B-6C7DD9873174}" dt="2020-09-21T06:36:52.444" v="7160" actId="20577"/>
          <ac:spMkLst>
            <pc:docMk/>
            <pc:sldMk cId="1996056117" sldId="403"/>
            <ac:spMk id="3" creationId="{BA266172-22F8-4BBE-B25A-FF2B5174693C}"/>
          </ac:spMkLst>
        </pc:spChg>
        <pc:picChg chg="mod">
          <ac:chgData name="Parth" userId="45dc22c4-ca0b-4be7-ab5a-3ef74f0a344d" providerId="ADAL" clId="{7A30F863-7996-44B5-A42B-6C7DD9873174}" dt="2020-09-21T06:47:15.522" v="7386" actId="1076"/>
          <ac:picMkLst>
            <pc:docMk/>
            <pc:sldMk cId="1996056117" sldId="403"/>
            <ac:picMk id="5" creationId="{1245ED32-8075-4DB1-8693-E3A0144956AA}"/>
          </ac:picMkLst>
        </pc:picChg>
      </pc:sldChg>
      <pc:sldChg chg="del">
        <pc:chgData name="Parth" userId="45dc22c4-ca0b-4be7-ab5a-3ef74f0a344d" providerId="ADAL" clId="{7A30F863-7996-44B5-A42B-6C7DD9873174}" dt="2020-09-07T04:33:25.825" v="52" actId="2696"/>
        <pc:sldMkLst>
          <pc:docMk/>
          <pc:sldMk cId="3225508963" sldId="403"/>
        </pc:sldMkLst>
      </pc:sldChg>
      <pc:sldChg chg="del">
        <pc:chgData name="Parth" userId="45dc22c4-ca0b-4be7-ab5a-3ef74f0a344d" providerId="ADAL" clId="{7A30F863-7996-44B5-A42B-6C7DD9873174}" dt="2020-09-07T04:33:25.905" v="53" actId="2696"/>
        <pc:sldMkLst>
          <pc:docMk/>
          <pc:sldMk cId="1010176461" sldId="404"/>
        </pc:sldMkLst>
      </pc:sldChg>
      <pc:sldChg chg="addSp modSp add modAnim modNotesTx">
        <pc:chgData name="Parth" userId="45dc22c4-ca0b-4be7-ab5a-3ef74f0a344d" providerId="ADAL" clId="{7A30F863-7996-44B5-A42B-6C7DD9873174}" dt="2020-09-21T06:49:45.839" v="7533" actId="6549"/>
        <pc:sldMkLst>
          <pc:docMk/>
          <pc:sldMk cId="1202444899" sldId="404"/>
        </pc:sldMkLst>
        <pc:spChg chg="mod">
          <ac:chgData name="Parth" userId="45dc22c4-ca0b-4be7-ab5a-3ef74f0a344d" providerId="ADAL" clId="{7A30F863-7996-44B5-A42B-6C7DD9873174}" dt="2020-09-21T06:46:33.279" v="7377" actId="403"/>
          <ac:spMkLst>
            <pc:docMk/>
            <pc:sldMk cId="1202444899" sldId="404"/>
            <ac:spMk id="3" creationId="{BA266172-22F8-4BBE-B25A-FF2B5174693C}"/>
          </ac:spMkLst>
        </pc:spChg>
        <pc:spChg chg="add mod">
          <ac:chgData name="Parth" userId="45dc22c4-ca0b-4be7-ab5a-3ef74f0a344d" providerId="ADAL" clId="{7A30F863-7996-44B5-A42B-6C7DD9873174}" dt="2020-09-21T06:48:25.832" v="7420" actId="1076"/>
          <ac:spMkLst>
            <pc:docMk/>
            <pc:sldMk cId="1202444899" sldId="404"/>
            <ac:spMk id="31" creationId="{ADDC382F-6207-4A78-9E08-FF68FC9E471A}"/>
          </ac:spMkLst>
        </pc:spChg>
        <pc:grpChg chg="add mod">
          <ac:chgData name="Parth" userId="45dc22c4-ca0b-4be7-ab5a-3ef74f0a344d" providerId="ADAL" clId="{7A30F863-7996-44B5-A42B-6C7DD9873174}" dt="2020-09-21T06:46:54.934" v="7382" actId="1076"/>
          <ac:grpSpMkLst>
            <pc:docMk/>
            <pc:sldMk cId="1202444899" sldId="404"/>
            <ac:grpSpMk id="6" creationId="{C1B8D62D-E396-4280-B8A4-E27292498485}"/>
          </ac:grpSpMkLst>
        </pc:grpChg>
        <pc:picChg chg="mod">
          <ac:chgData name="Parth" userId="45dc22c4-ca0b-4be7-ab5a-3ef74f0a344d" providerId="ADAL" clId="{7A30F863-7996-44B5-A42B-6C7DD9873174}" dt="2020-09-21T06:46:57.227" v="7383" actId="1076"/>
          <ac:picMkLst>
            <pc:docMk/>
            <pc:sldMk cId="1202444899" sldId="404"/>
            <ac:picMk id="5" creationId="{1245ED32-8075-4DB1-8693-E3A0144956AA}"/>
          </ac:picMkLst>
        </pc:picChg>
      </pc:sldChg>
      <pc:sldChg chg="del">
        <pc:chgData name="Parth" userId="45dc22c4-ca0b-4be7-ab5a-3ef74f0a344d" providerId="ADAL" clId="{7A30F863-7996-44B5-A42B-6C7DD9873174}" dt="2020-09-07T04:33:25.984" v="54" actId="2696"/>
        <pc:sldMkLst>
          <pc:docMk/>
          <pc:sldMk cId="3395674741" sldId="405"/>
        </pc:sldMkLst>
      </pc:sldChg>
      <pc:sldChg chg="addSp delSp modSp add modNotesTx">
        <pc:chgData name="Parth" userId="45dc22c4-ca0b-4be7-ab5a-3ef74f0a344d" providerId="ADAL" clId="{7A30F863-7996-44B5-A42B-6C7DD9873174}" dt="2020-09-21T06:49:42.238" v="7531" actId="6549"/>
        <pc:sldMkLst>
          <pc:docMk/>
          <pc:sldMk cId="4071914370" sldId="405"/>
        </pc:sldMkLst>
        <pc:spChg chg="del mod">
          <ac:chgData name="Parth" userId="45dc22c4-ca0b-4be7-ab5a-3ef74f0a344d" providerId="ADAL" clId="{7A30F863-7996-44B5-A42B-6C7DD9873174}" dt="2020-09-21T06:37:53.203" v="7252" actId="478"/>
          <ac:spMkLst>
            <pc:docMk/>
            <pc:sldMk cId="4071914370" sldId="405"/>
            <ac:spMk id="3" creationId="{BA266172-22F8-4BBE-B25A-FF2B5174693C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6" creationId="{CBD03CC5-F9D2-4635-9819-9A2D6D4AB586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9" creationId="{88EE935A-C6AD-459E-9373-E4781DF5BEB1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11" creationId="{528750EE-D79B-416B-AE15-B13942393455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17" creationId="{61D38A76-EF6E-42B7-B661-A7BFAB536C5B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19" creationId="{FFA4D8B1-B8DD-474B-8CB9-A2C7F59F8B6B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20" creationId="{08A45D75-D820-4960-95F5-E5E2C7CE4257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29" creationId="{96EC29B2-9DD0-45E9-9F9A-2840D99D189A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0" creationId="{AC7A6880-0759-43BA-99F5-E12FF7E2D6EC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1" creationId="{1653F651-0E6F-4150-8BFA-D98003C71AEE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2" creationId="{83444161-13D8-4196-BFF0-AC92E70BF529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3" creationId="{1332D943-0ECA-48A9-8394-DCCF1D60AA3C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4" creationId="{7AC486F7-15F2-423F-B127-8B85595CDC78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5" creationId="{B889D006-D6A3-4730-B894-E1DA60E26903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6" creationId="{ABA447E1-B350-43CE-9222-C4334EE2676E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7" creationId="{E84A5D1A-CAB8-4C62-88FA-574F0055C191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8" creationId="{937CCDD1-7CAD-4193-91CD-FFCA36572983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9" creationId="{3EE23E0E-9A4D-442D-BC80-D2704ECD1028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40" creationId="{B2A8A0BB-093B-418E-934E-B0811A9EB104}"/>
          </ac:spMkLst>
        </pc:spChg>
        <pc:grpChg chg="add mod">
          <ac:chgData name="Parth" userId="45dc22c4-ca0b-4be7-ab5a-3ef74f0a344d" providerId="ADAL" clId="{7A30F863-7996-44B5-A42B-6C7DD9873174}" dt="2020-09-21T06:47:34.287" v="7392" actId="1076"/>
          <ac:grpSpMkLst>
            <pc:docMk/>
            <pc:sldMk cId="4071914370" sldId="405"/>
            <ac:grpSpMk id="41" creationId="{2AFBE79C-79F7-47B0-B57C-19CAFACD447A}"/>
          </ac:grpSpMkLst>
        </pc:grpChg>
        <pc:picChg chg="mod">
          <ac:chgData name="Parth" userId="45dc22c4-ca0b-4be7-ab5a-3ef74f0a344d" providerId="ADAL" clId="{7A30F863-7996-44B5-A42B-6C7DD9873174}" dt="2020-09-21T06:47:28.604" v="7391" actId="14100"/>
          <ac:picMkLst>
            <pc:docMk/>
            <pc:sldMk cId="4071914370" sldId="405"/>
            <ac:picMk id="5" creationId="{1245ED32-8075-4DB1-8693-E3A0144956AA}"/>
          </ac:picMkLst>
        </pc:pic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8" creationId="{DDC8C7F6-32FF-4505-8D69-0D0C540AB0BF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12" creationId="{DD5C8AAF-BA74-483E-8E82-DA3D59D1487C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18" creationId="{39F8D99A-C1C6-4703-BA69-BF29D234D166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21" creationId="{7740496A-28E7-471F-B561-B5FD0DF78601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22" creationId="{E96B47D0-0A33-42DE-889D-DA17C25A88AC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25" creationId="{4665D18F-2A62-48FE-BAA5-77B02484F912}"/>
          </ac:cxnSpMkLst>
        </pc:cxnChg>
      </pc:sldChg>
      <pc:sldChg chg="del">
        <pc:chgData name="Parth" userId="45dc22c4-ca0b-4be7-ab5a-3ef74f0a344d" providerId="ADAL" clId="{7A30F863-7996-44B5-A42B-6C7DD9873174}" dt="2020-09-07T04:33:26.079" v="55" actId="2696"/>
        <pc:sldMkLst>
          <pc:docMk/>
          <pc:sldMk cId="2823704946" sldId="406"/>
        </pc:sldMkLst>
      </pc:sldChg>
      <pc:sldChg chg="delSp modSp add delAnim modNotesTx">
        <pc:chgData name="Parth" userId="45dc22c4-ca0b-4be7-ab5a-3ef74f0a344d" providerId="ADAL" clId="{7A30F863-7996-44B5-A42B-6C7DD9873174}" dt="2020-09-21T06:55:56.732" v="8098"/>
        <pc:sldMkLst>
          <pc:docMk/>
          <pc:sldMk cId="3720356135" sldId="406"/>
        </pc:sldMkLst>
        <pc:spChg chg="mod">
          <ac:chgData name="Parth" userId="45dc22c4-ca0b-4be7-ab5a-3ef74f0a344d" providerId="ADAL" clId="{7A30F863-7996-44B5-A42B-6C7DD9873174}" dt="2020-09-21T06:55:56.732" v="8098"/>
          <ac:spMkLst>
            <pc:docMk/>
            <pc:sldMk cId="3720356135" sldId="406"/>
            <ac:spMk id="3" creationId="{BA266172-22F8-4BBE-B25A-FF2B5174693C}"/>
          </ac:spMkLst>
        </pc:spChg>
        <pc:spChg chg="del">
          <ac:chgData name="Parth" userId="45dc22c4-ca0b-4be7-ab5a-3ef74f0a344d" providerId="ADAL" clId="{7A30F863-7996-44B5-A42B-6C7DD9873174}" dt="2020-09-21T06:48:37.040" v="7423" actId="478"/>
          <ac:spMkLst>
            <pc:docMk/>
            <pc:sldMk cId="3720356135" sldId="406"/>
            <ac:spMk id="31" creationId="{ADDC382F-6207-4A78-9E08-FF68FC9E471A}"/>
          </ac:spMkLst>
        </pc:spChg>
      </pc:sldChg>
      <pc:sldChg chg="del">
        <pc:chgData name="Parth" userId="45dc22c4-ca0b-4be7-ab5a-3ef74f0a344d" providerId="ADAL" clId="{7A30F863-7996-44B5-A42B-6C7DD9873174}" dt="2020-09-07T04:33:26.200" v="56" actId="2696"/>
        <pc:sldMkLst>
          <pc:docMk/>
          <pc:sldMk cId="933511717" sldId="407"/>
        </pc:sldMkLst>
      </pc:sldChg>
      <pc:sldChg chg="modSp add modAnim">
        <pc:chgData name="Parth" userId="45dc22c4-ca0b-4be7-ab5a-3ef74f0a344d" providerId="ADAL" clId="{7A30F863-7996-44B5-A42B-6C7DD9873174}" dt="2020-09-21T06:52:06.102" v="7819"/>
        <pc:sldMkLst>
          <pc:docMk/>
          <pc:sldMk cId="4252494936" sldId="407"/>
        </pc:sldMkLst>
        <pc:spChg chg="mod">
          <ac:chgData name="Parth" userId="45dc22c4-ca0b-4be7-ab5a-3ef74f0a344d" providerId="ADAL" clId="{7A30F863-7996-44B5-A42B-6C7DD9873174}" dt="2020-09-21T06:51:58.713" v="7818" actId="20577"/>
          <ac:spMkLst>
            <pc:docMk/>
            <pc:sldMk cId="4252494936" sldId="407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6.328" v="57" actId="2696"/>
        <pc:sldMkLst>
          <pc:docMk/>
          <pc:sldMk cId="3367360192" sldId="408"/>
        </pc:sldMkLst>
      </pc:sldChg>
      <pc:sldChg chg="modSp add modAnim">
        <pc:chgData name="Parth" userId="45dc22c4-ca0b-4be7-ab5a-3ef74f0a344d" providerId="ADAL" clId="{7A30F863-7996-44B5-A42B-6C7DD9873174}" dt="2020-09-21T06:53:53.262" v="7984"/>
        <pc:sldMkLst>
          <pc:docMk/>
          <pc:sldMk cId="3794782182" sldId="408"/>
        </pc:sldMkLst>
        <pc:spChg chg="mod">
          <ac:chgData name="Parth" userId="45dc22c4-ca0b-4be7-ab5a-3ef74f0a344d" providerId="ADAL" clId="{7A30F863-7996-44B5-A42B-6C7DD9873174}" dt="2020-09-21T06:53:53.262" v="7984"/>
          <ac:spMkLst>
            <pc:docMk/>
            <pc:sldMk cId="3794782182" sldId="408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6.498" v="58" actId="2696"/>
        <pc:sldMkLst>
          <pc:docMk/>
          <pc:sldMk cId="2636987420" sldId="409"/>
        </pc:sldMkLst>
      </pc:sldChg>
      <pc:sldChg chg="modSp add">
        <pc:chgData name="Parth" userId="45dc22c4-ca0b-4be7-ab5a-3ef74f0a344d" providerId="ADAL" clId="{7A30F863-7996-44B5-A42B-6C7DD9873174}" dt="2020-09-21T06:54:33.312" v="8027"/>
        <pc:sldMkLst>
          <pc:docMk/>
          <pc:sldMk cId="2675687825" sldId="409"/>
        </pc:sldMkLst>
        <pc:spChg chg="mod">
          <ac:chgData name="Parth" userId="45dc22c4-ca0b-4be7-ab5a-3ef74f0a344d" providerId="ADAL" clId="{7A30F863-7996-44B5-A42B-6C7DD9873174}" dt="2020-09-21T06:54:33.312" v="8027"/>
          <ac:spMkLst>
            <pc:docMk/>
            <pc:sldMk cId="2675687825" sldId="409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6.643" v="59" actId="2696"/>
        <pc:sldMkLst>
          <pc:docMk/>
          <pc:sldMk cId="899377538" sldId="410"/>
        </pc:sldMkLst>
      </pc:sldChg>
      <pc:sldChg chg="add">
        <pc:chgData name="Parth" userId="45dc22c4-ca0b-4be7-ab5a-3ef74f0a344d" providerId="ADAL" clId="{7A30F863-7996-44B5-A42B-6C7DD9873174}" dt="2020-09-21T06:55:26.086" v="8028"/>
        <pc:sldMkLst>
          <pc:docMk/>
          <pc:sldMk cId="1767325830" sldId="410"/>
        </pc:sldMkLst>
      </pc:sldChg>
      <pc:sldChg chg="addSp modSp add">
        <pc:chgData name="Parth" userId="45dc22c4-ca0b-4be7-ab5a-3ef74f0a344d" providerId="ADAL" clId="{7A30F863-7996-44B5-A42B-6C7DD9873174}" dt="2020-09-23T05:09:05.278" v="8305" actId="207"/>
        <pc:sldMkLst>
          <pc:docMk/>
          <pc:sldMk cId="230308813" sldId="411"/>
        </pc:sldMkLst>
        <pc:spChg chg="mod">
          <ac:chgData name="Parth" userId="45dc22c4-ca0b-4be7-ab5a-3ef74f0a344d" providerId="ADAL" clId="{7A30F863-7996-44B5-A42B-6C7DD9873174}" dt="2020-09-23T05:02:04.044" v="8132" actId="20577"/>
          <ac:spMkLst>
            <pc:docMk/>
            <pc:sldMk cId="230308813" sldId="411"/>
            <ac:spMk id="2" creationId="{E52B6770-1C01-4549-9A19-AF4D406E7B13}"/>
          </ac:spMkLst>
        </pc:spChg>
        <pc:spChg chg="mod">
          <ac:chgData name="Parth" userId="45dc22c4-ca0b-4be7-ab5a-3ef74f0a344d" providerId="ADAL" clId="{7A30F863-7996-44B5-A42B-6C7DD9873174}" dt="2020-09-23T05:09:05.278" v="8305" actId="207"/>
          <ac:spMkLst>
            <pc:docMk/>
            <pc:sldMk cId="230308813" sldId="411"/>
            <ac:spMk id="3" creationId="{F13F7F45-76BA-4A72-A2A5-B6331AED2BCB}"/>
          </ac:spMkLst>
        </pc:spChg>
        <pc:picChg chg="add mod">
          <ac:chgData name="Parth" userId="45dc22c4-ca0b-4be7-ab5a-3ef74f0a344d" providerId="ADAL" clId="{7A30F863-7996-44B5-A42B-6C7DD9873174}" dt="2020-09-23T05:08:07.542" v="8302" actId="1076"/>
          <ac:picMkLst>
            <pc:docMk/>
            <pc:sldMk cId="230308813" sldId="411"/>
            <ac:picMk id="5" creationId="{1FFB8881-2694-41EC-8A57-0BBB2A275D84}"/>
          </ac:picMkLst>
        </pc:picChg>
      </pc:sldChg>
      <pc:sldChg chg="del">
        <pc:chgData name="Parth" userId="45dc22c4-ca0b-4be7-ab5a-3ef74f0a344d" providerId="ADAL" clId="{7A30F863-7996-44B5-A42B-6C7DD9873174}" dt="2020-09-07T04:33:26.761" v="60" actId="2696"/>
        <pc:sldMkLst>
          <pc:docMk/>
          <pc:sldMk cId="1454838741" sldId="411"/>
        </pc:sldMkLst>
      </pc:sldChg>
      <pc:sldChg chg="modSp add">
        <pc:chgData name="Parth" userId="45dc22c4-ca0b-4be7-ab5a-3ef74f0a344d" providerId="ADAL" clId="{7A30F863-7996-44B5-A42B-6C7DD9873174}" dt="2020-09-23T05:19:09.617" v="8436" actId="207"/>
        <pc:sldMkLst>
          <pc:docMk/>
          <pc:sldMk cId="2814159774" sldId="412"/>
        </pc:sldMkLst>
        <pc:spChg chg="mod">
          <ac:chgData name="Parth" userId="45dc22c4-ca0b-4be7-ab5a-3ef74f0a344d" providerId="ADAL" clId="{7A30F863-7996-44B5-A42B-6C7DD9873174}" dt="2020-09-23T05:19:09.617" v="8436" actId="207"/>
          <ac:spMkLst>
            <pc:docMk/>
            <pc:sldMk cId="2814159774" sldId="412"/>
            <ac:spMk id="3" creationId="{F13F7F45-76BA-4A72-A2A5-B6331AED2BCB}"/>
          </ac:spMkLst>
        </pc:spChg>
      </pc:sldChg>
      <pc:sldChg chg="del">
        <pc:chgData name="Parth" userId="45dc22c4-ca0b-4be7-ab5a-3ef74f0a344d" providerId="ADAL" clId="{7A30F863-7996-44B5-A42B-6C7DD9873174}" dt="2020-09-07T04:33:26.869" v="61" actId="2696"/>
        <pc:sldMkLst>
          <pc:docMk/>
          <pc:sldMk cId="3640030874" sldId="412"/>
        </pc:sldMkLst>
      </pc:sldChg>
      <pc:sldChg chg="del">
        <pc:chgData name="Parth" userId="45dc22c4-ca0b-4be7-ab5a-3ef74f0a344d" providerId="ADAL" clId="{7A30F863-7996-44B5-A42B-6C7DD9873174}" dt="2020-09-07T04:33:26.944" v="62" actId="2696"/>
        <pc:sldMkLst>
          <pc:docMk/>
          <pc:sldMk cId="608078502" sldId="413"/>
        </pc:sldMkLst>
      </pc:sldChg>
      <pc:sldChg chg="addSp delSp modSp add modAnim modNotesTx">
        <pc:chgData name="Parth" userId="45dc22c4-ca0b-4be7-ab5a-3ef74f0a344d" providerId="ADAL" clId="{7A30F863-7996-44B5-A42B-6C7DD9873174}" dt="2020-09-23T16:03:26.502" v="11236"/>
        <pc:sldMkLst>
          <pc:docMk/>
          <pc:sldMk cId="2852842975" sldId="413"/>
        </pc:sldMkLst>
        <pc:spChg chg="mod">
          <ac:chgData name="Parth" userId="45dc22c4-ca0b-4be7-ab5a-3ef74f0a344d" providerId="ADAL" clId="{7A30F863-7996-44B5-A42B-6C7DD9873174}" dt="2020-09-23T16:03:18.486" v="11234" actId="20577"/>
          <ac:spMkLst>
            <pc:docMk/>
            <pc:sldMk cId="2852842975" sldId="413"/>
            <ac:spMk id="3" creationId="{F13F7F45-76BA-4A72-A2A5-B6331AED2BCB}"/>
          </ac:spMkLst>
        </pc:spChg>
        <pc:picChg chg="del">
          <ac:chgData name="Parth" userId="45dc22c4-ca0b-4be7-ab5a-3ef74f0a344d" providerId="ADAL" clId="{7A30F863-7996-44B5-A42B-6C7DD9873174}" dt="2020-09-23T05:24:07.896" v="8540" actId="478"/>
          <ac:picMkLst>
            <pc:docMk/>
            <pc:sldMk cId="2852842975" sldId="413"/>
            <ac:picMk id="5" creationId="{1FFB8881-2694-41EC-8A57-0BBB2A275D84}"/>
          </ac:picMkLst>
        </pc:picChg>
        <pc:picChg chg="add mod">
          <ac:chgData name="Parth" userId="45dc22c4-ca0b-4be7-ab5a-3ef74f0a344d" providerId="ADAL" clId="{7A30F863-7996-44B5-A42B-6C7DD9873174}" dt="2020-09-23T16:02:19.349" v="11173" actId="1076"/>
          <ac:picMkLst>
            <pc:docMk/>
            <pc:sldMk cId="2852842975" sldId="413"/>
            <ac:picMk id="5" creationId="{F9BCFA41-E1E4-4F42-8AB9-0E79A5E5C7C4}"/>
          </ac:picMkLst>
        </pc:picChg>
      </pc:sldChg>
      <pc:sldChg chg="addSp modSp add mod modClrScheme chgLayout">
        <pc:chgData name="Parth" userId="45dc22c4-ca0b-4be7-ab5a-3ef74f0a344d" providerId="ADAL" clId="{7A30F863-7996-44B5-A42B-6C7DD9873174}" dt="2020-09-23T05:27:03.843" v="8726" actId="20577"/>
        <pc:sldMkLst>
          <pc:docMk/>
          <pc:sldMk cId="469925215" sldId="414"/>
        </pc:sldMkLst>
        <pc:spChg chg="mod">
          <ac:chgData name="Parth" userId="45dc22c4-ca0b-4be7-ab5a-3ef74f0a344d" providerId="ADAL" clId="{7A30F863-7996-44B5-A42B-6C7DD9873174}" dt="2020-09-23T05:25:49.445" v="8672" actId="26606"/>
          <ac:spMkLst>
            <pc:docMk/>
            <pc:sldMk cId="469925215" sldId="414"/>
            <ac:spMk id="2" creationId="{E52B6770-1C01-4549-9A19-AF4D406E7B13}"/>
          </ac:spMkLst>
        </pc:spChg>
        <pc:spChg chg="mod">
          <ac:chgData name="Parth" userId="45dc22c4-ca0b-4be7-ab5a-3ef74f0a344d" providerId="ADAL" clId="{7A30F863-7996-44B5-A42B-6C7DD9873174}" dt="2020-09-23T05:27:03.843" v="8726" actId="20577"/>
          <ac:spMkLst>
            <pc:docMk/>
            <pc:sldMk cId="469925215" sldId="414"/>
            <ac:spMk id="3" creationId="{F13F7F45-76BA-4A72-A2A5-B6331AED2BCB}"/>
          </ac:spMkLst>
        </pc:spChg>
        <pc:spChg chg="mod ord">
          <ac:chgData name="Parth" userId="45dc22c4-ca0b-4be7-ab5a-3ef74f0a344d" providerId="ADAL" clId="{7A30F863-7996-44B5-A42B-6C7DD9873174}" dt="2020-09-23T05:25:49.445" v="8672" actId="26606"/>
          <ac:spMkLst>
            <pc:docMk/>
            <pc:sldMk cId="469925215" sldId="414"/>
            <ac:spMk id="4" creationId="{DD4BB998-A2CA-4040-8ADB-6CA995F8D643}"/>
          </ac:spMkLst>
        </pc:spChg>
        <pc:picChg chg="add mod ord">
          <ac:chgData name="Parth" userId="45dc22c4-ca0b-4be7-ab5a-3ef74f0a344d" providerId="ADAL" clId="{7A30F863-7996-44B5-A42B-6C7DD9873174}" dt="2020-09-23T05:26:30.187" v="8679" actId="1076"/>
          <ac:picMkLst>
            <pc:docMk/>
            <pc:sldMk cId="469925215" sldId="414"/>
            <ac:picMk id="5" creationId="{A49D2E6F-5F33-42A0-B914-F7486850437D}"/>
          </ac:picMkLst>
        </pc:picChg>
      </pc:sldChg>
      <pc:sldChg chg="del">
        <pc:chgData name="Parth" userId="45dc22c4-ca0b-4be7-ab5a-3ef74f0a344d" providerId="ADAL" clId="{7A30F863-7996-44B5-A42B-6C7DD9873174}" dt="2020-09-07T04:33:26.980" v="63" actId="2696"/>
        <pc:sldMkLst>
          <pc:docMk/>
          <pc:sldMk cId="2355658395" sldId="414"/>
        </pc:sldMkLst>
      </pc:sldChg>
      <pc:sldChg chg="addSp delSp modSp add modNotesTx">
        <pc:chgData name="Parth" userId="45dc22c4-ca0b-4be7-ab5a-3ef74f0a344d" providerId="ADAL" clId="{7A30F863-7996-44B5-A42B-6C7DD9873174}" dt="2020-09-23T14:32:27.638" v="9123" actId="20577"/>
        <pc:sldMkLst>
          <pc:docMk/>
          <pc:sldMk cId="164938304" sldId="415"/>
        </pc:sldMkLst>
        <pc:spChg chg="del mod">
          <ac:chgData name="Parth" userId="45dc22c4-ca0b-4be7-ab5a-3ef74f0a344d" providerId="ADAL" clId="{7A30F863-7996-44B5-A42B-6C7DD9873174}" dt="2020-09-23T14:26:32.273" v="8730" actId="478"/>
          <ac:spMkLst>
            <pc:docMk/>
            <pc:sldMk cId="164938304" sldId="415"/>
            <ac:spMk id="3" creationId="{F13F7F45-76BA-4A72-A2A5-B6331AED2BCB}"/>
          </ac:spMkLst>
        </pc:spChg>
        <pc:spChg chg="add mod">
          <ac:chgData name="Parth" userId="45dc22c4-ca0b-4be7-ab5a-3ef74f0a344d" providerId="ADAL" clId="{7A30F863-7996-44B5-A42B-6C7DD9873174}" dt="2020-09-23T14:27:00.172" v="8734" actId="2085"/>
          <ac:spMkLst>
            <pc:docMk/>
            <pc:sldMk cId="164938304" sldId="415"/>
            <ac:spMk id="6" creationId="{034E4987-0940-4BD6-AA85-18DFD057C00C}"/>
          </ac:spMkLst>
        </pc:spChg>
        <pc:spChg chg="add mod">
          <ac:chgData name="Parth" userId="45dc22c4-ca0b-4be7-ab5a-3ef74f0a344d" providerId="ADAL" clId="{7A30F863-7996-44B5-A42B-6C7DD9873174}" dt="2020-09-23T14:30:39.773" v="8885" actId="207"/>
          <ac:spMkLst>
            <pc:docMk/>
            <pc:sldMk cId="164938304" sldId="415"/>
            <ac:spMk id="8" creationId="{E9F6A9FA-968A-4C7E-9FB6-F6C441D8B5D6}"/>
          </ac:spMkLst>
        </pc:spChg>
        <pc:picChg chg="mod">
          <ac:chgData name="Parth" userId="45dc22c4-ca0b-4be7-ab5a-3ef74f0a344d" providerId="ADAL" clId="{7A30F863-7996-44B5-A42B-6C7DD9873174}" dt="2020-09-23T14:26:34.862" v="8731" actId="1076"/>
          <ac:picMkLst>
            <pc:docMk/>
            <pc:sldMk cId="164938304" sldId="415"/>
            <ac:picMk id="5" creationId="{A49D2E6F-5F33-42A0-B914-F7486850437D}"/>
          </ac:picMkLst>
        </pc:picChg>
        <pc:picChg chg="add mod ord">
          <ac:chgData name="Parth" userId="45dc22c4-ca0b-4be7-ab5a-3ef74f0a344d" providerId="ADAL" clId="{7A30F863-7996-44B5-A42B-6C7DD9873174}" dt="2020-09-23T14:27:45.475" v="8744" actId="1076"/>
          <ac:picMkLst>
            <pc:docMk/>
            <pc:sldMk cId="164938304" sldId="415"/>
            <ac:picMk id="7" creationId="{CFD16F4E-B3AD-4E47-995A-24E8EBFE322E}"/>
          </ac:picMkLst>
        </pc:picChg>
      </pc:sldChg>
      <pc:sldChg chg="del">
        <pc:chgData name="Parth" userId="45dc22c4-ca0b-4be7-ab5a-3ef74f0a344d" providerId="ADAL" clId="{7A30F863-7996-44B5-A42B-6C7DD9873174}" dt="2020-09-07T04:33:27.073" v="64" actId="2696"/>
        <pc:sldMkLst>
          <pc:docMk/>
          <pc:sldMk cId="2872852022" sldId="415"/>
        </pc:sldMkLst>
      </pc:sldChg>
      <pc:sldChg chg="modSp add modNotesTx">
        <pc:chgData name="Parth" userId="45dc22c4-ca0b-4be7-ab5a-3ef74f0a344d" providerId="ADAL" clId="{7A30F863-7996-44B5-A42B-6C7DD9873174}" dt="2020-09-23T14:32:35.253" v="9124" actId="6549"/>
        <pc:sldMkLst>
          <pc:docMk/>
          <pc:sldMk cId="3897770900" sldId="416"/>
        </pc:sldMkLst>
        <pc:spChg chg="mod">
          <ac:chgData name="Parth" userId="45dc22c4-ca0b-4be7-ab5a-3ef74f0a344d" providerId="ADAL" clId="{7A30F863-7996-44B5-A42B-6C7DD9873174}" dt="2020-09-23T14:31:42.487" v="8979" actId="20577"/>
          <ac:spMkLst>
            <pc:docMk/>
            <pc:sldMk cId="3897770900" sldId="416"/>
            <ac:spMk id="8" creationId="{E9F6A9FA-968A-4C7E-9FB6-F6C441D8B5D6}"/>
          </ac:spMkLst>
        </pc:spChg>
      </pc:sldChg>
      <pc:sldChg chg="modSp add modNotesTx">
        <pc:chgData name="Parth" userId="45dc22c4-ca0b-4be7-ab5a-3ef74f0a344d" providerId="ADAL" clId="{7A30F863-7996-44B5-A42B-6C7DD9873174}" dt="2020-09-23T14:40:23.152" v="9401" actId="20577"/>
        <pc:sldMkLst>
          <pc:docMk/>
          <pc:sldMk cId="3654474442" sldId="417"/>
        </pc:sldMkLst>
        <pc:spChg chg="mod">
          <ac:chgData name="Parth" userId="45dc22c4-ca0b-4be7-ab5a-3ef74f0a344d" providerId="ADAL" clId="{7A30F863-7996-44B5-A42B-6C7DD9873174}" dt="2020-09-23T14:39:15.908" v="9208" actId="20577"/>
          <ac:spMkLst>
            <pc:docMk/>
            <pc:sldMk cId="3654474442" sldId="417"/>
            <ac:spMk id="8" creationId="{E9F6A9FA-968A-4C7E-9FB6-F6C441D8B5D6}"/>
          </ac:spMkLst>
        </pc:spChg>
      </pc:sldChg>
      <pc:sldChg chg="modSp add">
        <pc:chgData name="Parth" userId="45dc22c4-ca0b-4be7-ab5a-3ef74f0a344d" providerId="ADAL" clId="{7A30F863-7996-44B5-A42B-6C7DD9873174}" dt="2020-09-23T14:56:58.911" v="9783" actId="20577"/>
        <pc:sldMkLst>
          <pc:docMk/>
          <pc:sldMk cId="1974339266" sldId="418"/>
        </pc:sldMkLst>
        <pc:spChg chg="mod">
          <ac:chgData name="Parth" userId="45dc22c4-ca0b-4be7-ab5a-3ef74f0a344d" providerId="ADAL" clId="{7A30F863-7996-44B5-A42B-6C7DD9873174}" dt="2020-09-23T14:51:05.056" v="9502" actId="20577"/>
          <ac:spMkLst>
            <pc:docMk/>
            <pc:sldMk cId="1974339266" sldId="418"/>
            <ac:spMk id="2" creationId="{E52B6770-1C01-4549-9A19-AF4D406E7B13}"/>
          </ac:spMkLst>
        </pc:spChg>
        <pc:spChg chg="mod">
          <ac:chgData name="Parth" userId="45dc22c4-ca0b-4be7-ab5a-3ef74f0a344d" providerId="ADAL" clId="{7A30F863-7996-44B5-A42B-6C7DD9873174}" dt="2020-09-23T14:56:58.911" v="9783" actId="20577"/>
          <ac:spMkLst>
            <pc:docMk/>
            <pc:sldMk cId="1974339266" sldId="418"/>
            <ac:spMk id="3" creationId="{F13F7F45-76BA-4A72-A2A5-B6331AED2BCB}"/>
          </ac:spMkLst>
        </pc:spChg>
        <pc:picChg chg="mod">
          <ac:chgData name="Parth" userId="45dc22c4-ca0b-4be7-ab5a-3ef74f0a344d" providerId="ADAL" clId="{7A30F863-7996-44B5-A42B-6C7DD9873174}" dt="2020-09-23T14:52:33.594" v="9656" actId="1076"/>
          <ac:picMkLst>
            <pc:docMk/>
            <pc:sldMk cId="1974339266" sldId="418"/>
            <ac:picMk id="5" creationId="{A49D2E6F-5F33-42A0-B914-F7486850437D}"/>
          </ac:picMkLst>
        </pc:picChg>
      </pc:sldChg>
      <pc:sldChg chg="addSp delSp modSp add mod modClrScheme chgLayout">
        <pc:chgData name="Parth" userId="45dc22c4-ca0b-4be7-ab5a-3ef74f0a344d" providerId="ADAL" clId="{7A30F863-7996-44B5-A42B-6C7DD9873174}" dt="2020-09-23T15:27:25.484" v="10800" actId="6549"/>
        <pc:sldMkLst>
          <pc:docMk/>
          <pc:sldMk cId="2874422840" sldId="419"/>
        </pc:sldMkLst>
        <pc:spChg chg="del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2" creationId="{D883527D-3240-4D69-BCC5-5A48E5C9DDA1}"/>
          </ac:spMkLst>
        </pc:spChg>
        <pc:spChg chg="del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3" creationId="{DFBC285B-5A77-4022-BDEC-E5DA799A33F6}"/>
          </ac:spMkLst>
        </pc:spChg>
        <pc:spChg chg="del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4" creationId="{7700C294-E99E-40F1-B2B9-D9249B5DA64A}"/>
          </ac:spMkLst>
        </pc:spChg>
        <pc:spChg chg="mod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5" creationId="{5DABA703-D5C0-491C-A9A2-B6A97BC4434D}"/>
          </ac:spMkLst>
        </pc:spChg>
        <pc:spChg chg="add mod">
          <ac:chgData name="Parth" userId="45dc22c4-ca0b-4be7-ab5a-3ef74f0a344d" providerId="ADAL" clId="{7A30F863-7996-44B5-A42B-6C7DD9873174}" dt="2020-09-23T15:00:10.209" v="9839" actId="20577"/>
          <ac:spMkLst>
            <pc:docMk/>
            <pc:sldMk cId="2874422840" sldId="419"/>
            <ac:spMk id="10" creationId="{7FB0180F-3623-4FB2-8DF6-94E40EC97B66}"/>
          </ac:spMkLst>
        </pc:spChg>
        <pc:spChg chg="add mod">
          <ac:chgData name="Parth" userId="45dc22c4-ca0b-4be7-ab5a-3ef74f0a344d" providerId="ADAL" clId="{7A30F863-7996-44B5-A42B-6C7DD9873174}" dt="2020-09-23T15:27:25.484" v="10800" actId="6549"/>
          <ac:spMkLst>
            <pc:docMk/>
            <pc:sldMk cId="2874422840" sldId="419"/>
            <ac:spMk id="12" creationId="{806AD159-292C-48FE-900E-7F7DFF93ABD8}"/>
          </ac:spMkLst>
        </pc:spChg>
      </pc:sldChg>
      <pc:sldChg chg="add del">
        <pc:chgData name="Parth" userId="45dc22c4-ca0b-4be7-ab5a-3ef74f0a344d" providerId="ADAL" clId="{7A30F863-7996-44B5-A42B-6C7DD9873174}" dt="2020-09-23T15:06:36.322" v="10058" actId="2696"/>
        <pc:sldMkLst>
          <pc:docMk/>
          <pc:sldMk cId="2492309389" sldId="420"/>
        </pc:sldMkLst>
      </pc:sldChg>
      <pc:sldChg chg="addSp delSp modSp add ord modAnim modNotesTx">
        <pc:chgData name="Parth" userId="45dc22c4-ca0b-4be7-ab5a-3ef74f0a344d" providerId="ADAL" clId="{7A30F863-7996-44B5-A42B-6C7DD9873174}" dt="2020-09-23T15:29:49.646" v="10983" actId="6549"/>
        <pc:sldMkLst>
          <pc:docMk/>
          <pc:sldMk cId="2622895971" sldId="421"/>
        </pc:sldMkLst>
        <pc:spChg chg="mod">
          <ac:chgData name="Parth" userId="45dc22c4-ca0b-4be7-ab5a-3ef74f0a344d" providerId="ADAL" clId="{7A30F863-7996-44B5-A42B-6C7DD9873174}" dt="2020-09-23T15:10:55.429" v="10196" actId="20577"/>
          <ac:spMkLst>
            <pc:docMk/>
            <pc:sldMk cId="2622895971" sldId="421"/>
            <ac:spMk id="2" creationId="{E52B6770-1C01-4549-9A19-AF4D406E7B13}"/>
          </ac:spMkLst>
        </pc:spChg>
        <pc:spChg chg="del">
          <ac:chgData name="Parth" userId="45dc22c4-ca0b-4be7-ab5a-3ef74f0a344d" providerId="ADAL" clId="{7A30F863-7996-44B5-A42B-6C7DD9873174}" dt="2020-09-23T15:06:12.216" v="10054" actId="478"/>
          <ac:spMkLst>
            <pc:docMk/>
            <pc:sldMk cId="2622895971" sldId="421"/>
            <ac:spMk id="6" creationId="{034E4987-0940-4BD6-AA85-18DFD057C00C}"/>
          </ac:spMkLst>
        </pc:spChg>
        <pc:spChg chg="del mod">
          <ac:chgData name="Parth" userId="45dc22c4-ca0b-4be7-ab5a-3ef74f0a344d" providerId="ADAL" clId="{7A30F863-7996-44B5-A42B-6C7DD9873174}" dt="2020-09-23T15:06:13.261" v="10056" actId="478"/>
          <ac:spMkLst>
            <pc:docMk/>
            <pc:sldMk cId="2622895971" sldId="421"/>
            <ac:spMk id="8" creationId="{E9F6A9FA-968A-4C7E-9FB6-F6C441D8B5D6}"/>
          </ac:spMkLst>
        </pc:spChg>
        <pc:spChg chg="add mod">
          <ac:chgData name="Parth" userId="45dc22c4-ca0b-4be7-ab5a-3ef74f0a344d" providerId="ADAL" clId="{7A30F863-7996-44B5-A42B-6C7DD9873174}" dt="2020-09-23T15:29:49.646" v="10983" actId="6549"/>
          <ac:spMkLst>
            <pc:docMk/>
            <pc:sldMk cId="2622895971" sldId="421"/>
            <ac:spMk id="10" creationId="{2C22C04B-6102-478C-935E-5A9CF021DD19}"/>
          </ac:spMkLst>
        </pc:spChg>
        <pc:picChg chg="mod ord">
          <ac:chgData name="Parth" userId="45dc22c4-ca0b-4be7-ab5a-3ef74f0a344d" providerId="ADAL" clId="{7A30F863-7996-44B5-A42B-6C7DD9873174}" dt="2020-09-23T15:06:25.124" v="10057" actId="26606"/>
          <ac:picMkLst>
            <pc:docMk/>
            <pc:sldMk cId="2622895971" sldId="421"/>
            <ac:picMk id="5" creationId="{A49D2E6F-5F33-42A0-B914-F7486850437D}"/>
          </ac:picMkLst>
        </pc:picChg>
        <pc:picChg chg="del">
          <ac:chgData name="Parth" userId="45dc22c4-ca0b-4be7-ab5a-3ef74f0a344d" providerId="ADAL" clId="{7A30F863-7996-44B5-A42B-6C7DD9873174}" dt="2020-09-23T15:06:11.860" v="10053" actId="478"/>
          <ac:picMkLst>
            <pc:docMk/>
            <pc:sldMk cId="2622895971" sldId="421"/>
            <ac:picMk id="7" creationId="{CFD16F4E-B3AD-4E47-995A-24E8EBFE322E}"/>
          </ac:picMkLst>
        </pc:picChg>
      </pc:sldChg>
      <pc:sldChg chg="modSp add modAnim">
        <pc:chgData name="Parth" userId="45dc22c4-ca0b-4be7-ab5a-3ef74f0a344d" providerId="ADAL" clId="{7A30F863-7996-44B5-A42B-6C7DD9873174}" dt="2020-09-23T15:18:23.574" v="10441" actId="6549"/>
        <pc:sldMkLst>
          <pc:docMk/>
          <pc:sldMk cId="4071874132" sldId="422"/>
        </pc:sldMkLst>
        <pc:spChg chg="mod">
          <ac:chgData name="Parth" userId="45dc22c4-ca0b-4be7-ab5a-3ef74f0a344d" providerId="ADAL" clId="{7A30F863-7996-44B5-A42B-6C7DD9873174}" dt="2020-09-23T15:18:23.574" v="10441" actId="6549"/>
          <ac:spMkLst>
            <pc:docMk/>
            <pc:sldMk cId="4071874132" sldId="422"/>
            <ac:spMk id="10" creationId="{2C22C04B-6102-478C-935E-5A9CF021DD19}"/>
          </ac:spMkLst>
        </pc:spChg>
      </pc:sldChg>
      <pc:sldChg chg="modSp add modNotesTx">
        <pc:chgData name="Parth" userId="45dc22c4-ca0b-4be7-ab5a-3ef74f0a344d" providerId="ADAL" clId="{7A30F863-7996-44B5-A42B-6C7DD9873174}" dt="2020-09-23T15:34:54.548" v="11057" actId="20577"/>
        <pc:sldMkLst>
          <pc:docMk/>
          <pc:sldMk cId="3579476288" sldId="423"/>
        </pc:sldMkLst>
        <pc:spChg chg="mod">
          <ac:chgData name="Parth" userId="45dc22c4-ca0b-4be7-ab5a-3ef74f0a344d" providerId="ADAL" clId="{7A30F863-7996-44B5-A42B-6C7DD9873174}" dt="2020-09-23T15:31:05.733" v="10989" actId="20577"/>
          <ac:spMkLst>
            <pc:docMk/>
            <pc:sldMk cId="3579476288" sldId="423"/>
            <ac:spMk id="10" creationId="{2C22C04B-6102-478C-935E-5A9CF021DD19}"/>
          </ac:spMkLst>
        </pc:spChg>
      </pc:sldChg>
      <pc:sldChg chg="modSp add ord modNotesTx">
        <pc:chgData name="Parth" userId="45dc22c4-ca0b-4be7-ab5a-3ef74f0a344d" providerId="ADAL" clId="{7A30F863-7996-44B5-A42B-6C7DD9873174}" dt="2020-09-23T15:32:13.316" v="11025" actId="20577"/>
        <pc:sldMkLst>
          <pc:docMk/>
          <pc:sldMk cId="1392361355" sldId="424"/>
        </pc:sldMkLst>
        <pc:spChg chg="mod">
          <ac:chgData name="Parth" userId="45dc22c4-ca0b-4be7-ab5a-3ef74f0a344d" providerId="ADAL" clId="{7A30F863-7996-44B5-A42B-6C7DD9873174}" dt="2020-09-23T15:27:35.133" v="10802" actId="1076"/>
          <ac:spMkLst>
            <pc:docMk/>
            <pc:sldMk cId="1392361355" sldId="424"/>
            <ac:spMk id="6" creationId="{034E4987-0940-4BD6-AA85-18DFD057C00C}"/>
          </ac:spMkLst>
        </pc:spChg>
        <pc:spChg chg="mod">
          <ac:chgData name="Parth" userId="45dc22c4-ca0b-4be7-ab5a-3ef74f0a344d" providerId="ADAL" clId="{7A30F863-7996-44B5-A42B-6C7DD9873174}" dt="2020-09-23T15:28:31.597" v="10893" actId="207"/>
          <ac:spMkLst>
            <pc:docMk/>
            <pc:sldMk cId="1392361355" sldId="424"/>
            <ac:spMk id="8" creationId="{E9F6A9FA-968A-4C7E-9FB6-F6C441D8B5D6}"/>
          </ac:spMkLst>
        </pc:spChg>
        <pc:picChg chg="mod">
          <ac:chgData name="Parth" userId="45dc22c4-ca0b-4be7-ab5a-3ef74f0a344d" providerId="ADAL" clId="{7A30F863-7996-44B5-A42B-6C7DD9873174}" dt="2020-09-23T15:27:32.041" v="10801" actId="1076"/>
          <ac:picMkLst>
            <pc:docMk/>
            <pc:sldMk cId="1392361355" sldId="424"/>
            <ac:picMk id="7" creationId="{CFD16F4E-B3AD-4E47-995A-24E8EBFE322E}"/>
          </ac:picMkLst>
        </pc:picChg>
      </pc:sldChg>
      <pc:sldChg chg="modSp add modAnim">
        <pc:chgData name="Parth" userId="45dc22c4-ca0b-4be7-ab5a-3ef74f0a344d" providerId="ADAL" clId="{7A30F863-7996-44B5-A42B-6C7DD9873174}" dt="2020-09-23T16:14:41.175" v="11732"/>
        <pc:sldMkLst>
          <pc:docMk/>
          <pc:sldMk cId="1885622442" sldId="425"/>
        </pc:sldMkLst>
        <pc:spChg chg="mod">
          <ac:chgData name="Parth" userId="45dc22c4-ca0b-4be7-ab5a-3ef74f0a344d" providerId="ADAL" clId="{7A30F863-7996-44B5-A42B-6C7DD9873174}" dt="2020-09-23T16:14:34.034" v="11731" actId="5793"/>
          <ac:spMkLst>
            <pc:docMk/>
            <pc:sldMk cId="1885622442" sldId="425"/>
            <ac:spMk id="10" creationId="{2C22C04B-6102-478C-935E-5A9CF021DD19}"/>
          </ac:spMkLst>
        </pc:spChg>
      </pc:sldChg>
      <pc:sldChg chg="modSp add ord">
        <pc:chgData name="Parth" userId="45dc22c4-ca0b-4be7-ab5a-3ef74f0a344d" providerId="ADAL" clId="{7A30F863-7996-44B5-A42B-6C7DD9873174}" dt="2020-09-30T16:16:05.610" v="12448"/>
        <pc:sldMkLst>
          <pc:docMk/>
          <pc:sldMk cId="535807493" sldId="426"/>
        </pc:sldMkLst>
        <pc:spChg chg="mod">
          <ac:chgData name="Parth" userId="45dc22c4-ca0b-4be7-ab5a-3ef74f0a344d" providerId="ADAL" clId="{7A30F863-7996-44B5-A42B-6C7DD9873174}" dt="2020-09-30T15:30:23.199" v="11785" actId="20577"/>
          <ac:spMkLst>
            <pc:docMk/>
            <pc:sldMk cId="535807493" sldId="426"/>
            <ac:spMk id="10" creationId="{2C22C04B-6102-478C-935E-5A9CF021DD19}"/>
          </ac:spMkLst>
        </pc:spChg>
      </pc:sldChg>
      <pc:sldChg chg="add">
        <pc:chgData name="Parth" userId="45dc22c4-ca0b-4be7-ab5a-3ef74f0a344d" providerId="ADAL" clId="{7A30F863-7996-44B5-A42B-6C7DD9873174}" dt="2020-09-23T15:58:46.922" v="11169"/>
        <pc:sldMkLst>
          <pc:docMk/>
          <pc:sldMk cId="61897536" sldId="427"/>
        </pc:sldMkLst>
      </pc:sldChg>
      <pc:sldChg chg="addSp delSp modSp add modAnim">
        <pc:chgData name="Parth" userId="45dc22c4-ca0b-4be7-ab5a-3ef74f0a344d" providerId="ADAL" clId="{7A30F863-7996-44B5-A42B-6C7DD9873174}" dt="2020-09-23T16:09:22.155" v="11322"/>
        <pc:sldMkLst>
          <pc:docMk/>
          <pc:sldMk cId="3222052092" sldId="428"/>
        </pc:sldMkLst>
        <pc:spChg chg="mod">
          <ac:chgData name="Parth" userId="45dc22c4-ca0b-4be7-ab5a-3ef74f0a344d" providerId="ADAL" clId="{7A30F863-7996-44B5-A42B-6C7DD9873174}" dt="2020-09-23T16:09:17.714" v="11321" actId="113"/>
          <ac:spMkLst>
            <pc:docMk/>
            <pc:sldMk cId="3222052092" sldId="428"/>
            <ac:spMk id="3" creationId="{F13F7F45-76BA-4A72-A2A5-B6331AED2BCB}"/>
          </ac:spMkLst>
        </pc:spChg>
        <pc:spChg chg="ord">
          <ac:chgData name="Parth" userId="45dc22c4-ca0b-4be7-ab5a-3ef74f0a344d" providerId="ADAL" clId="{7A30F863-7996-44B5-A42B-6C7DD9873174}" dt="2020-09-23T16:08:54.261" v="11240" actId="26606"/>
          <ac:spMkLst>
            <pc:docMk/>
            <pc:sldMk cId="3222052092" sldId="428"/>
            <ac:spMk id="4" creationId="{DD4BB998-A2CA-4040-8ADB-6CA995F8D643}"/>
          </ac:spMkLst>
        </pc:spChg>
        <pc:picChg chg="del">
          <ac:chgData name="Parth" userId="45dc22c4-ca0b-4be7-ab5a-3ef74f0a344d" providerId="ADAL" clId="{7A30F863-7996-44B5-A42B-6C7DD9873174}" dt="2020-09-23T16:08:44.145" v="11238" actId="478"/>
          <ac:picMkLst>
            <pc:docMk/>
            <pc:sldMk cId="3222052092" sldId="428"/>
            <ac:picMk id="5" creationId="{A49D2E6F-5F33-42A0-B914-F7486850437D}"/>
          </ac:picMkLst>
        </pc:picChg>
        <pc:picChg chg="add mod">
          <ac:chgData name="Parth" userId="45dc22c4-ca0b-4be7-ab5a-3ef74f0a344d" providerId="ADAL" clId="{7A30F863-7996-44B5-A42B-6C7DD9873174}" dt="2020-09-23T16:08:54.261" v="11240" actId="26606"/>
          <ac:picMkLst>
            <pc:docMk/>
            <pc:sldMk cId="3222052092" sldId="428"/>
            <ac:picMk id="6" creationId="{CF5B23E9-BF3E-4F47-AC4B-8088294CD8B3}"/>
          </ac:picMkLst>
        </pc:picChg>
      </pc:sldChg>
      <pc:sldChg chg="modSp add ord">
        <pc:chgData name="Parth" userId="45dc22c4-ca0b-4be7-ab5a-3ef74f0a344d" providerId="ADAL" clId="{7A30F863-7996-44B5-A42B-6C7DD9873174}" dt="2020-09-30T16:16:05.610" v="12448"/>
        <pc:sldMkLst>
          <pc:docMk/>
          <pc:sldMk cId="2821103423" sldId="429"/>
        </pc:sldMkLst>
        <pc:spChg chg="mod">
          <ac:chgData name="Parth" userId="45dc22c4-ca0b-4be7-ab5a-3ef74f0a344d" providerId="ADAL" clId="{7A30F863-7996-44B5-A42B-6C7DD9873174}" dt="2020-09-23T16:13:54.518" v="11650"/>
          <ac:spMkLst>
            <pc:docMk/>
            <pc:sldMk cId="2821103423" sldId="429"/>
            <ac:spMk id="10" creationId="{2C22C04B-6102-478C-935E-5A9CF021DD19}"/>
          </ac:spMkLst>
        </pc:spChg>
      </pc:sldChg>
      <pc:sldChg chg="modSp add modAnim">
        <pc:chgData name="Parth" userId="45dc22c4-ca0b-4be7-ab5a-3ef74f0a344d" providerId="ADAL" clId="{7A30F863-7996-44B5-A42B-6C7DD9873174}" dt="2020-09-23T16:16:23.429" v="11782" actId="207"/>
        <pc:sldMkLst>
          <pc:docMk/>
          <pc:sldMk cId="806260968" sldId="430"/>
        </pc:sldMkLst>
        <pc:spChg chg="mod">
          <ac:chgData name="Parth" userId="45dc22c4-ca0b-4be7-ab5a-3ef74f0a344d" providerId="ADAL" clId="{7A30F863-7996-44B5-A42B-6C7DD9873174}" dt="2020-09-23T16:16:23.429" v="11782" actId="207"/>
          <ac:spMkLst>
            <pc:docMk/>
            <pc:sldMk cId="806260968" sldId="430"/>
            <ac:spMk id="10" creationId="{2C22C04B-6102-478C-935E-5A9CF021DD19}"/>
          </ac:spMkLst>
        </pc:spChg>
      </pc:sldChg>
      <pc:sldChg chg="addSp delSp modSp add modNotesTx">
        <pc:chgData name="Parth" userId="45dc22c4-ca0b-4be7-ab5a-3ef74f0a344d" providerId="ADAL" clId="{7A30F863-7996-44B5-A42B-6C7DD9873174}" dt="2020-09-30T16:16:18.978" v="12450" actId="6549"/>
        <pc:sldMkLst>
          <pc:docMk/>
          <pc:sldMk cId="2923107288" sldId="431"/>
        </pc:sldMkLst>
        <pc:spChg chg="add del mod">
          <ac:chgData name="Parth" userId="45dc22c4-ca0b-4be7-ab5a-3ef74f0a344d" providerId="ADAL" clId="{7A30F863-7996-44B5-A42B-6C7DD9873174}" dt="2020-09-30T15:59:01.281" v="11859" actId="478"/>
          <ac:spMkLst>
            <pc:docMk/>
            <pc:sldMk cId="2923107288" sldId="431"/>
            <ac:spMk id="6" creationId="{2B0F862A-1D42-478D-B26D-69561C64B503}"/>
          </ac:spMkLst>
        </pc:spChg>
        <pc:spChg chg="mod">
          <ac:chgData name="Parth" userId="45dc22c4-ca0b-4be7-ab5a-3ef74f0a344d" providerId="ADAL" clId="{7A30F863-7996-44B5-A42B-6C7DD9873174}" dt="2020-09-30T16:16:18.978" v="12450" actId="6549"/>
          <ac:spMkLst>
            <pc:docMk/>
            <pc:sldMk cId="2923107288" sldId="431"/>
            <ac:spMk id="10" creationId="{2C22C04B-6102-478C-935E-5A9CF021DD19}"/>
          </ac:spMkLst>
        </pc:spChg>
        <pc:picChg chg="add del">
          <ac:chgData name="Parth" userId="45dc22c4-ca0b-4be7-ab5a-3ef74f0a344d" providerId="ADAL" clId="{7A30F863-7996-44B5-A42B-6C7DD9873174}" dt="2020-09-30T16:00:38.710" v="11954"/>
          <ac:picMkLst>
            <pc:docMk/>
            <pc:sldMk cId="2923107288" sldId="431"/>
            <ac:picMk id="3" creationId="{4FEEBE6F-CC7D-4144-82BF-4977C4D9DAE9}"/>
          </ac:picMkLst>
        </pc:picChg>
      </pc:sldChg>
      <pc:sldChg chg="modSp add">
        <pc:chgData name="Parth" userId="45dc22c4-ca0b-4be7-ab5a-3ef74f0a344d" providerId="ADAL" clId="{7A30F863-7996-44B5-A42B-6C7DD9873174}" dt="2020-09-30T15:57:52.289" v="11855" actId="207"/>
        <pc:sldMkLst>
          <pc:docMk/>
          <pc:sldMk cId="4078246167" sldId="432"/>
        </pc:sldMkLst>
        <pc:spChg chg="mod">
          <ac:chgData name="Parth" userId="45dc22c4-ca0b-4be7-ab5a-3ef74f0a344d" providerId="ADAL" clId="{7A30F863-7996-44B5-A42B-6C7DD9873174}" dt="2020-09-30T15:57:52.289" v="11855" actId="207"/>
          <ac:spMkLst>
            <pc:docMk/>
            <pc:sldMk cId="4078246167" sldId="432"/>
            <ac:spMk id="10" creationId="{2C22C04B-6102-478C-935E-5A9CF021DD19}"/>
          </ac:spMkLst>
        </pc:spChg>
      </pc:sldChg>
      <pc:sldChg chg="addSp delSp modSp add modAnim modNotesTx">
        <pc:chgData name="Parth" userId="45dc22c4-ca0b-4be7-ab5a-3ef74f0a344d" providerId="ADAL" clId="{7A30F863-7996-44B5-A42B-6C7DD9873174}" dt="2020-09-30T16:10:26.041" v="12216"/>
        <pc:sldMkLst>
          <pc:docMk/>
          <pc:sldMk cId="569472849" sldId="433"/>
        </pc:sldMkLst>
        <pc:spChg chg="add mod">
          <ac:chgData name="Parth" userId="45dc22c4-ca0b-4be7-ab5a-3ef74f0a344d" providerId="ADAL" clId="{7A30F863-7996-44B5-A42B-6C7DD9873174}" dt="2020-09-30T16:04:55.349" v="12146" actId="1076"/>
          <ac:spMkLst>
            <pc:docMk/>
            <pc:sldMk cId="569472849" sldId="433"/>
            <ac:spMk id="7" creationId="{3F21930A-56F5-4E65-8EE9-9E763BD6E779}"/>
          </ac:spMkLst>
        </pc:spChg>
        <pc:spChg chg="del">
          <ac:chgData name="Parth" userId="45dc22c4-ca0b-4be7-ab5a-3ef74f0a344d" providerId="ADAL" clId="{7A30F863-7996-44B5-A42B-6C7DD9873174}" dt="2020-09-30T15:59:04.587" v="11860" actId="478"/>
          <ac:spMkLst>
            <pc:docMk/>
            <pc:sldMk cId="569472849" sldId="433"/>
            <ac:spMk id="10" creationId="{2C22C04B-6102-478C-935E-5A9CF021DD19}"/>
          </ac:spMkLst>
        </pc:spChg>
        <pc:spChg chg="add mod">
          <ac:chgData name="Parth" userId="45dc22c4-ca0b-4be7-ab5a-3ef74f0a344d" providerId="ADAL" clId="{7A30F863-7996-44B5-A42B-6C7DD9873174}" dt="2020-09-30T16:10:22.763" v="12215" actId="1076"/>
          <ac:spMkLst>
            <pc:docMk/>
            <pc:sldMk cId="569472849" sldId="433"/>
            <ac:spMk id="11" creationId="{FF42E011-D7E4-49EA-A695-856BEB72019F}"/>
          </ac:spMkLst>
        </pc:spChg>
        <pc:picChg chg="add mod ord">
          <ac:chgData name="Parth" userId="45dc22c4-ca0b-4be7-ab5a-3ef74f0a344d" providerId="ADAL" clId="{7A30F863-7996-44B5-A42B-6C7DD9873174}" dt="2020-09-30T15:59:42.838" v="11884" actId="1076"/>
          <ac:picMkLst>
            <pc:docMk/>
            <pc:sldMk cId="569472849" sldId="433"/>
            <ac:picMk id="8" creationId="{0C0E8939-C48A-4016-90D5-F055991C13D2}"/>
          </ac:picMkLst>
        </pc:picChg>
      </pc:sldChg>
      <pc:sldChg chg="addSp delSp modSp add">
        <pc:chgData name="Parth" userId="45dc22c4-ca0b-4be7-ab5a-3ef74f0a344d" providerId="ADAL" clId="{7A30F863-7996-44B5-A42B-6C7DD9873174}" dt="2020-09-30T16:13:13.048" v="12414"/>
        <pc:sldMkLst>
          <pc:docMk/>
          <pc:sldMk cId="3613519121" sldId="434"/>
        </pc:sldMkLst>
        <pc:spChg chg="del">
          <ac:chgData name="Parth" userId="45dc22c4-ca0b-4be7-ab5a-3ef74f0a344d" providerId="ADAL" clId="{7A30F863-7996-44B5-A42B-6C7DD9873174}" dt="2020-09-30T16:06:51.031" v="12148" actId="478"/>
          <ac:spMkLst>
            <pc:docMk/>
            <pc:sldMk cId="3613519121" sldId="434"/>
            <ac:spMk id="6" creationId="{2B0F862A-1D42-478D-B26D-69561C64B503}"/>
          </ac:spMkLst>
        </pc:spChg>
        <pc:spChg chg="add del mod">
          <ac:chgData name="Parth" userId="45dc22c4-ca0b-4be7-ab5a-3ef74f0a344d" providerId="ADAL" clId="{7A30F863-7996-44B5-A42B-6C7DD9873174}" dt="2020-09-30T16:07:00.597" v="12152" actId="478"/>
          <ac:spMkLst>
            <pc:docMk/>
            <pc:sldMk cId="3613519121" sldId="434"/>
            <ac:spMk id="9" creationId="{B9A2182C-56B9-416F-B41E-F22AB9272742}"/>
          </ac:spMkLst>
        </pc:spChg>
        <pc:spChg chg="add mod">
          <ac:chgData name="Parth" userId="45dc22c4-ca0b-4be7-ab5a-3ef74f0a344d" providerId="ADAL" clId="{7A30F863-7996-44B5-A42B-6C7DD9873174}" dt="2020-09-30T16:13:13.048" v="12414"/>
          <ac:spMkLst>
            <pc:docMk/>
            <pc:sldMk cId="3613519121" sldId="434"/>
            <ac:spMk id="10" creationId="{7D96458C-6400-4932-A3B3-9A3CEDA9370F}"/>
          </ac:spMkLst>
        </pc:spChg>
        <pc:picChg chg="del">
          <ac:chgData name="Parth" userId="45dc22c4-ca0b-4be7-ab5a-3ef74f0a344d" providerId="ADAL" clId="{7A30F863-7996-44B5-A42B-6C7DD9873174}" dt="2020-09-30T16:06:52.502" v="12149" actId="478"/>
          <ac:picMkLst>
            <pc:docMk/>
            <pc:sldMk cId="3613519121" sldId="434"/>
            <ac:picMk id="5" creationId="{A49D2E6F-5F33-42A0-B914-F7486850437D}"/>
          </ac:picMkLst>
        </pc:picChg>
      </pc:sldChg>
      <pc:sldChg chg="addSp delSp modSp add">
        <pc:chgData name="Parth" userId="45dc22c4-ca0b-4be7-ab5a-3ef74f0a344d" providerId="ADAL" clId="{7A30F863-7996-44B5-A42B-6C7DD9873174}" dt="2020-09-30T16:15:04.991" v="12433" actId="478"/>
        <pc:sldMkLst>
          <pc:docMk/>
          <pc:sldMk cId="946780568" sldId="435"/>
        </pc:sldMkLst>
        <pc:spChg chg="add del mod">
          <ac:chgData name="Parth" userId="45dc22c4-ca0b-4be7-ab5a-3ef74f0a344d" providerId="ADAL" clId="{7A30F863-7996-44B5-A42B-6C7DD9873174}" dt="2020-09-30T16:15:04.991" v="12433" actId="478"/>
          <ac:spMkLst>
            <pc:docMk/>
            <pc:sldMk cId="946780568" sldId="435"/>
            <ac:spMk id="3" creationId="{C46A8FEE-D654-41BA-B0E1-2BA6DE817A8E}"/>
          </ac:spMkLst>
        </pc:spChg>
      </pc:sldChg>
      <pc:sldChg chg="modSp add">
        <pc:chgData name="Parth" userId="45dc22c4-ca0b-4be7-ab5a-3ef74f0a344d" providerId="ADAL" clId="{7A30F863-7996-44B5-A42B-6C7DD9873174}" dt="2020-09-30T16:15:42.941" v="12447" actId="1076"/>
        <pc:sldMkLst>
          <pc:docMk/>
          <pc:sldMk cId="2054172170" sldId="436"/>
        </pc:sldMkLst>
        <pc:spChg chg="mod">
          <ac:chgData name="Parth" userId="45dc22c4-ca0b-4be7-ab5a-3ef74f0a344d" providerId="ADAL" clId="{7A30F863-7996-44B5-A42B-6C7DD9873174}" dt="2020-09-30T16:15:42.941" v="12447" actId="1076"/>
          <ac:spMkLst>
            <pc:docMk/>
            <pc:sldMk cId="2054172170" sldId="436"/>
            <ac:spMk id="3" creationId="{C46A8FEE-D654-41BA-B0E1-2BA6DE817A8E}"/>
          </ac:spMkLst>
        </pc:spChg>
        <pc:spChg chg="mod">
          <ac:chgData name="Parth" userId="45dc22c4-ca0b-4be7-ab5a-3ef74f0a344d" providerId="ADAL" clId="{7A30F863-7996-44B5-A42B-6C7DD9873174}" dt="2020-09-30T16:15:15.190" v="12434" actId="207"/>
          <ac:spMkLst>
            <pc:docMk/>
            <pc:sldMk cId="2054172170" sldId="436"/>
            <ac:spMk id="10" creationId="{2C22C04B-6102-478C-935E-5A9CF021DD19}"/>
          </ac:spMkLst>
        </pc:spChg>
      </pc:sldChg>
      <pc:sldChg chg="modSp add">
        <pc:chgData name="Parth" userId="45dc22c4-ca0b-4be7-ab5a-3ef74f0a344d" providerId="ADAL" clId="{7A30F863-7996-44B5-A42B-6C7DD9873174}" dt="2020-09-30T16:19:03.017" v="12620" actId="114"/>
        <pc:sldMkLst>
          <pc:docMk/>
          <pc:sldMk cId="3354875303" sldId="437"/>
        </pc:sldMkLst>
        <pc:spChg chg="mod">
          <ac:chgData name="Parth" userId="45dc22c4-ca0b-4be7-ab5a-3ef74f0a344d" providerId="ADAL" clId="{7A30F863-7996-44B5-A42B-6C7DD9873174}" dt="2020-09-30T16:19:03.017" v="12620" actId="114"/>
          <ac:spMkLst>
            <pc:docMk/>
            <pc:sldMk cId="3354875303" sldId="437"/>
            <ac:spMk id="10" creationId="{2C22C04B-6102-478C-935E-5A9CF021DD19}"/>
          </ac:spMkLst>
        </pc:spChg>
      </pc:sldChg>
      <pc:sldChg chg="modSp add">
        <pc:chgData name="Parth" userId="45dc22c4-ca0b-4be7-ab5a-3ef74f0a344d" providerId="ADAL" clId="{7A30F863-7996-44B5-A42B-6C7DD9873174}" dt="2020-09-30T16:20:21.528" v="12774" actId="20577"/>
        <pc:sldMkLst>
          <pc:docMk/>
          <pc:sldMk cId="2184222502" sldId="438"/>
        </pc:sldMkLst>
        <pc:spChg chg="mod">
          <ac:chgData name="Parth" userId="45dc22c4-ca0b-4be7-ab5a-3ef74f0a344d" providerId="ADAL" clId="{7A30F863-7996-44B5-A42B-6C7DD9873174}" dt="2020-09-30T16:20:21.528" v="12774" actId="20577"/>
          <ac:spMkLst>
            <pc:docMk/>
            <pc:sldMk cId="2184222502" sldId="438"/>
            <ac:spMk id="10" creationId="{2C22C04B-6102-478C-935E-5A9CF021DD19}"/>
          </ac:spMkLst>
        </pc:spChg>
      </pc:sldChg>
      <pc:sldChg chg="modSp add">
        <pc:chgData name="Parth" userId="45dc22c4-ca0b-4be7-ab5a-3ef74f0a344d" providerId="ADAL" clId="{7A30F863-7996-44B5-A42B-6C7DD9873174}" dt="2020-09-30T16:22:28.796" v="13036"/>
        <pc:sldMkLst>
          <pc:docMk/>
          <pc:sldMk cId="3307773906" sldId="439"/>
        </pc:sldMkLst>
        <pc:spChg chg="mod">
          <ac:chgData name="Parth" userId="45dc22c4-ca0b-4be7-ab5a-3ef74f0a344d" providerId="ADAL" clId="{7A30F863-7996-44B5-A42B-6C7DD9873174}" dt="2020-09-30T16:22:28.796" v="13036"/>
          <ac:spMkLst>
            <pc:docMk/>
            <pc:sldMk cId="3307773906" sldId="439"/>
            <ac:spMk id="10" creationId="{2C22C04B-6102-478C-935E-5A9CF021DD19}"/>
          </ac:spMkLst>
        </pc:spChg>
      </pc:sldChg>
      <pc:sldChg chg="add del">
        <pc:chgData name="Parth" userId="45dc22c4-ca0b-4be7-ab5a-3ef74f0a344d" providerId="ADAL" clId="{7A30F863-7996-44B5-A42B-6C7DD9873174}" dt="2020-09-30T16:19:37.412" v="12680"/>
        <pc:sldMkLst>
          <pc:docMk/>
          <pc:sldMk cId="3362170110" sldId="439"/>
        </pc:sldMkLst>
      </pc:sldChg>
      <pc:sldChg chg="modSp add">
        <pc:chgData name="Parth" userId="45dc22c4-ca0b-4be7-ab5a-3ef74f0a344d" providerId="ADAL" clId="{7A30F863-7996-44B5-A42B-6C7DD9873174}" dt="2020-09-30T16:22:55.329" v="13107" actId="20577"/>
        <pc:sldMkLst>
          <pc:docMk/>
          <pc:sldMk cId="4123653041" sldId="440"/>
        </pc:sldMkLst>
        <pc:spChg chg="mod">
          <ac:chgData name="Parth" userId="45dc22c4-ca0b-4be7-ab5a-3ef74f0a344d" providerId="ADAL" clId="{7A30F863-7996-44B5-A42B-6C7DD9873174}" dt="2020-09-30T16:22:55.329" v="13107" actId="20577"/>
          <ac:spMkLst>
            <pc:docMk/>
            <pc:sldMk cId="4123653041" sldId="440"/>
            <ac:spMk id="10" creationId="{2C22C04B-6102-478C-935E-5A9CF021DD19}"/>
          </ac:spMkLst>
        </pc:spChg>
      </pc:sldChg>
      <pc:sldChg chg="modSp add del">
        <pc:chgData name="Parth" userId="45dc22c4-ca0b-4be7-ab5a-3ef74f0a344d" providerId="ADAL" clId="{7A30F863-7996-44B5-A42B-6C7DD9873174}" dt="2020-09-30T16:23:43.549" v="13187" actId="2696"/>
        <pc:sldMkLst>
          <pc:docMk/>
          <pc:sldMk cId="698206169" sldId="441"/>
        </pc:sldMkLst>
        <pc:spChg chg="mod">
          <ac:chgData name="Parth" userId="45dc22c4-ca0b-4be7-ab5a-3ef74f0a344d" providerId="ADAL" clId="{7A30F863-7996-44B5-A42B-6C7DD9873174}" dt="2020-09-30T16:23:23.952" v="13186" actId="20577"/>
          <ac:spMkLst>
            <pc:docMk/>
            <pc:sldMk cId="698206169" sldId="441"/>
            <ac:spMk id="10" creationId="{2C22C04B-6102-478C-935E-5A9CF021DD19}"/>
          </ac:spMkLst>
        </pc:spChg>
      </pc:sldChg>
    </pc:docChg>
  </pc:docChgLst>
  <pc:docChgLst>
    <pc:chgData name="Parth Nagarkar" userId="45dc22c4-ca0b-4be7-ab5a-3ef74f0a344d" providerId="ADAL" clId="{5A348B9A-369E-4478-9E65-343C7E4AC8CA}"/>
    <pc:docChg chg="undo redo custSel mod addSld delSld modSld sldOrd">
      <pc:chgData name="Parth Nagarkar" userId="45dc22c4-ca0b-4be7-ab5a-3ef74f0a344d" providerId="ADAL" clId="{5A348B9A-369E-4478-9E65-343C7E4AC8CA}" dt="2020-12-04T23:11:35.041" v="21262" actId="20577"/>
      <pc:docMkLst>
        <pc:docMk/>
      </pc:docMkLst>
      <pc:sldChg chg="modSp">
        <pc:chgData name="Parth Nagarkar" userId="45dc22c4-ca0b-4be7-ab5a-3ef74f0a344d" providerId="ADAL" clId="{5A348B9A-369E-4478-9E65-343C7E4AC8CA}" dt="2020-11-09T16:10:47.975" v="996" actId="20577"/>
        <pc:sldMkLst>
          <pc:docMk/>
          <pc:sldMk cId="679882661" sldId="367"/>
        </pc:sldMkLst>
        <pc:spChg chg="mod">
          <ac:chgData name="Parth Nagarkar" userId="45dc22c4-ca0b-4be7-ab5a-3ef74f0a344d" providerId="ADAL" clId="{5A348B9A-369E-4478-9E65-343C7E4AC8CA}" dt="2020-11-09T16:10:47.975" v="996" actId="20577"/>
          <ac:spMkLst>
            <pc:docMk/>
            <pc:sldMk cId="679882661" sldId="367"/>
            <ac:spMk id="3" creationId="{E854E694-9A43-48F7-AEC9-C7179FFBAFF0}"/>
          </ac:spMkLst>
        </pc:spChg>
        <pc:spChg chg="mod">
          <ac:chgData name="Parth Nagarkar" userId="45dc22c4-ca0b-4be7-ab5a-3ef74f0a344d" providerId="ADAL" clId="{5A348B9A-369E-4478-9E65-343C7E4AC8CA}" dt="2020-11-09T16:00:23.744" v="39" actId="20577"/>
          <ac:spMkLst>
            <pc:docMk/>
            <pc:sldMk cId="679882661" sldId="367"/>
            <ac:spMk id="5" creationId="{00000000-0000-0000-0000-000000000000}"/>
          </ac:spMkLst>
        </pc:spChg>
      </pc:sldChg>
      <pc:sldChg chg="addSp delSp modSp modAnim">
        <pc:chgData name="Parth Nagarkar" userId="45dc22c4-ca0b-4be7-ab5a-3ef74f0a344d" providerId="ADAL" clId="{5A348B9A-369E-4478-9E65-343C7E4AC8CA}" dt="2020-11-09T16:45:44.325" v="1818"/>
        <pc:sldMkLst>
          <pc:docMk/>
          <pc:sldMk cId="2537120426" sldId="369"/>
        </pc:sldMkLst>
        <pc:spChg chg="mod">
          <ac:chgData name="Parth Nagarkar" userId="45dc22c4-ca0b-4be7-ab5a-3ef74f0a344d" providerId="ADAL" clId="{5A348B9A-369E-4478-9E65-343C7E4AC8CA}" dt="2020-11-09T16:01:52.124" v="105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 Nagarkar" userId="45dc22c4-ca0b-4be7-ab5a-3ef74f0a344d" providerId="ADAL" clId="{5A348B9A-369E-4478-9E65-343C7E4AC8CA}" dt="2020-11-09T16:45:40.555" v="1817" actId="20577"/>
          <ac:spMkLst>
            <pc:docMk/>
            <pc:sldMk cId="2537120426" sldId="369"/>
            <ac:spMk id="3" creationId="{749F716E-8415-4E35-B52C-7FFC9D757050}"/>
          </ac:spMkLst>
        </pc:spChg>
        <pc:picChg chg="add del">
          <ac:chgData name="Parth Nagarkar" userId="45dc22c4-ca0b-4be7-ab5a-3ef74f0a344d" providerId="ADAL" clId="{5A348B9A-369E-4478-9E65-343C7E4AC8CA}" dt="2020-11-09T16:03:05.106" v="262"/>
          <ac:picMkLst>
            <pc:docMk/>
            <pc:sldMk cId="2537120426" sldId="369"/>
            <ac:picMk id="5" creationId="{E7EE9617-3BBA-4726-9931-230570734B6C}"/>
          </ac:picMkLst>
        </pc:picChg>
      </pc:sldChg>
      <pc:sldChg chg="addSp delSp modSp add mod modClrScheme chgLayout">
        <pc:chgData name="Parth Nagarkar" userId="45dc22c4-ca0b-4be7-ab5a-3ef74f0a344d" providerId="ADAL" clId="{5A348B9A-369E-4478-9E65-343C7E4AC8CA}" dt="2020-11-09T16:06:26.981" v="591" actId="20577"/>
        <pc:sldMkLst>
          <pc:docMk/>
          <pc:sldMk cId="2494946860" sldId="370"/>
        </pc:sldMkLst>
        <pc:spChg chg="del">
          <ac:chgData name="Parth Nagarkar" userId="45dc22c4-ca0b-4be7-ab5a-3ef74f0a344d" providerId="ADAL" clId="{5A348B9A-369E-4478-9E65-343C7E4AC8CA}" dt="2020-11-09T16:03:36.934" v="334" actId="26606"/>
          <ac:spMkLst>
            <pc:docMk/>
            <pc:sldMk cId="2494946860" sldId="370"/>
            <ac:spMk id="2" creationId="{601C71AF-A807-4243-B177-440BA3E040E7}"/>
          </ac:spMkLst>
        </pc:spChg>
        <pc:spChg chg="del">
          <ac:chgData name="Parth Nagarkar" userId="45dc22c4-ca0b-4be7-ab5a-3ef74f0a344d" providerId="ADAL" clId="{5A348B9A-369E-4478-9E65-343C7E4AC8CA}" dt="2020-11-09T16:03:36.934" v="334" actId="26606"/>
          <ac:spMkLst>
            <pc:docMk/>
            <pc:sldMk cId="2494946860" sldId="370"/>
            <ac:spMk id="3" creationId="{B5D1E7C3-C08B-4953-B749-ABFD56A8C20C}"/>
          </ac:spMkLst>
        </pc:spChg>
        <pc:spChg chg="mod ord">
          <ac:chgData name="Parth Nagarkar" userId="45dc22c4-ca0b-4be7-ab5a-3ef74f0a344d" providerId="ADAL" clId="{5A348B9A-369E-4478-9E65-343C7E4AC8CA}" dt="2020-11-09T16:03:36.934" v="334" actId="26606"/>
          <ac:spMkLst>
            <pc:docMk/>
            <pc:sldMk cId="2494946860" sldId="370"/>
            <ac:spMk id="4" creationId="{46AA8CD0-E4CE-4535-9D43-D65578E338FA}"/>
          </ac:spMkLst>
        </pc:spChg>
        <pc:spChg chg="add mod">
          <ac:chgData name="Parth Nagarkar" userId="45dc22c4-ca0b-4be7-ab5a-3ef74f0a344d" providerId="ADAL" clId="{5A348B9A-369E-4478-9E65-343C7E4AC8CA}" dt="2020-11-09T16:06:26.981" v="591" actId="20577"/>
          <ac:spMkLst>
            <pc:docMk/>
            <pc:sldMk cId="2494946860" sldId="370"/>
            <ac:spMk id="10" creationId="{6E1FEF8D-1542-40FB-86E6-40107780B294}"/>
          </ac:spMkLst>
        </pc:spChg>
        <pc:spChg chg="add mod">
          <ac:chgData name="Parth Nagarkar" userId="45dc22c4-ca0b-4be7-ab5a-3ef74f0a344d" providerId="ADAL" clId="{5A348B9A-369E-4478-9E65-343C7E4AC8CA}" dt="2020-11-09T16:05:09.084" v="560" actId="20577"/>
          <ac:spMkLst>
            <pc:docMk/>
            <pc:sldMk cId="2494946860" sldId="370"/>
            <ac:spMk id="12" creationId="{9A0C023A-AF02-422E-848B-FC8B2B962BC4}"/>
          </ac:spMkLst>
        </pc:spChg>
        <pc:picChg chg="add mod ord">
          <ac:chgData name="Parth Nagarkar" userId="45dc22c4-ca0b-4be7-ab5a-3ef74f0a344d" providerId="ADAL" clId="{5A348B9A-369E-4478-9E65-343C7E4AC8CA}" dt="2020-11-09T16:05:28.801" v="566" actId="1076"/>
          <ac:picMkLst>
            <pc:docMk/>
            <pc:sldMk cId="2494946860" sldId="370"/>
            <ac:picMk id="5" creationId="{DAB59530-79B0-4D8C-9396-A26EA19F4552}"/>
          </ac:picMkLst>
        </pc:picChg>
      </pc:sldChg>
      <pc:sldChg chg="del">
        <pc:chgData name="Parth Nagarkar" userId="45dc22c4-ca0b-4be7-ab5a-3ef74f0a344d" providerId="ADAL" clId="{5A348B9A-369E-4478-9E65-343C7E4AC8CA}" dt="2020-11-09T16:00:29.113" v="40" actId="2696"/>
        <pc:sldMkLst>
          <pc:docMk/>
          <pc:sldMk cId="3988263986" sldId="370"/>
        </pc:sldMkLst>
      </pc:sldChg>
      <pc:sldChg chg="del">
        <pc:chgData name="Parth Nagarkar" userId="45dc22c4-ca0b-4be7-ab5a-3ef74f0a344d" providerId="ADAL" clId="{5A348B9A-369E-4478-9E65-343C7E4AC8CA}" dt="2020-11-09T16:00:29.129" v="41" actId="2696"/>
        <pc:sldMkLst>
          <pc:docMk/>
          <pc:sldMk cId="184006291" sldId="371"/>
        </pc:sldMkLst>
      </pc:sldChg>
      <pc:sldChg chg="addSp delSp modSp add">
        <pc:chgData name="Parth Nagarkar" userId="45dc22c4-ca0b-4be7-ab5a-3ef74f0a344d" providerId="ADAL" clId="{5A348B9A-369E-4478-9E65-343C7E4AC8CA}" dt="2020-11-09T16:20:16.849" v="1089" actId="113"/>
        <pc:sldMkLst>
          <pc:docMk/>
          <pc:sldMk cId="3623300713" sldId="371"/>
        </pc:sldMkLst>
        <pc:spChg chg="add del">
          <ac:chgData name="Parth Nagarkar" userId="45dc22c4-ca0b-4be7-ab5a-3ef74f0a344d" providerId="ADAL" clId="{5A348B9A-369E-4478-9E65-343C7E4AC8CA}" dt="2020-11-09T16:05:50.880" v="570"/>
          <ac:spMkLst>
            <pc:docMk/>
            <pc:sldMk cId="3623300713" sldId="371"/>
            <ac:spMk id="2" creationId="{847A5665-A810-4AD6-BFAD-E758733E71D1}"/>
          </ac:spMkLst>
        </pc:spChg>
        <pc:spChg chg="add del">
          <ac:chgData name="Parth Nagarkar" userId="45dc22c4-ca0b-4be7-ab5a-3ef74f0a344d" providerId="ADAL" clId="{5A348B9A-369E-4478-9E65-343C7E4AC8CA}" dt="2020-11-09T16:05:50.880" v="570"/>
          <ac:spMkLst>
            <pc:docMk/>
            <pc:sldMk cId="3623300713" sldId="371"/>
            <ac:spMk id="3" creationId="{02D8F672-0674-4DF7-B163-65ACA1BE6F3B}"/>
          </ac:spMkLst>
        </pc:spChg>
        <pc:spChg chg="add del">
          <ac:chgData name="Parth Nagarkar" userId="45dc22c4-ca0b-4be7-ab5a-3ef74f0a344d" providerId="ADAL" clId="{5A348B9A-369E-4478-9E65-343C7E4AC8CA}" dt="2020-11-09T16:05:50.880" v="570"/>
          <ac:spMkLst>
            <pc:docMk/>
            <pc:sldMk cId="3623300713" sldId="371"/>
            <ac:spMk id="4" creationId="{E71FBB1C-CFB1-4234-BE07-F3FFA12E886B}"/>
          </ac:spMkLst>
        </pc:spChg>
        <pc:spChg chg="add del mod">
          <ac:chgData name="Parth Nagarkar" userId="45dc22c4-ca0b-4be7-ab5a-3ef74f0a344d" providerId="ADAL" clId="{5A348B9A-369E-4478-9E65-343C7E4AC8CA}" dt="2020-11-09T16:05:43.258" v="569"/>
          <ac:spMkLst>
            <pc:docMk/>
            <pc:sldMk cId="3623300713" sldId="371"/>
            <ac:spMk id="6" creationId="{84D91759-FE67-4B9D-BFEA-DB6864F9A2D9}"/>
          </ac:spMkLst>
        </pc:spChg>
        <pc:spChg chg="add del mod">
          <ac:chgData name="Parth Nagarkar" userId="45dc22c4-ca0b-4be7-ab5a-3ef74f0a344d" providerId="ADAL" clId="{5A348B9A-369E-4478-9E65-343C7E4AC8CA}" dt="2020-11-09T16:05:43.258" v="569"/>
          <ac:spMkLst>
            <pc:docMk/>
            <pc:sldMk cId="3623300713" sldId="371"/>
            <ac:spMk id="7" creationId="{914519FF-883D-4CED-A386-68E7C3AAF97C}"/>
          </ac:spMkLst>
        </pc:spChg>
        <pc:spChg chg="add mod">
          <ac:chgData name="Parth Nagarkar" userId="45dc22c4-ca0b-4be7-ab5a-3ef74f0a344d" providerId="ADAL" clId="{5A348B9A-369E-4478-9E65-343C7E4AC8CA}" dt="2020-11-09T16:07:15.478" v="628" actId="20577"/>
          <ac:spMkLst>
            <pc:docMk/>
            <pc:sldMk cId="3623300713" sldId="371"/>
            <ac:spMk id="8" creationId="{9A1DAEE2-A79D-460F-8EDF-78B935B4F339}"/>
          </ac:spMkLst>
        </pc:spChg>
        <pc:spChg chg="add mod">
          <ac:chgData name="Parth Nagarkar" userId="45dc22c4-ca0b-4be7-ab5a-3ef74f0a344d" providerId="ADAL" clId="{5A348B9A-369E-4478-9E65-343C7E4AC8CA}" dt="2020-11-09T16:20:16.849" v="1089" actId="113"/>
          <ac:spMkLst>
            <pc:docMk/>
            <pc:sldMk cId="3623300713" sldId="371"/>
            <ac:spMk id="9" creationId="{40F52DC4-1436-4B50-A08B-E8C3AF1D219F}"/>
          </ac:spMkLst>
        </pc:spChg>
      </pc:sldChg>
      <pc:sldChg chg="addSp delSp modSp add mod modClrScheme chgLayout modNotesTx">
        <pc:chgData name="Parth Nagarkar" userId="45dc22c4-ca0b-4be7-ab5a-3ef74f0a344d" providerId="ADAL" clId="{5A348B9A-369E-4478-9E65-343C7E4AC8CA}" dt="2020-11-09T16:20:30.027" v="1121" actId="20577"/>
        <pc:sldMkLst>
          <pc:docMk/>
          <pc:sldMk cId="952281133" sldId="372"/>
        </pc:sldMkLst>
        <pc:spChg chg="mod">
          <ac:chgData name="Parth Nagarkar" userId="45dc22c4-ca0b-4be7-ab5a-3ef74f0a344d" providerId="ADAL" clId="{5A348B9A-369E-4478-9E65-343C7E4AC8CA}" dt="2020-11-09T16:20:30.027" v="1121" actId="20577"/>
          <ac:spMkLst>
            <pc:docMk/>
            <pc:sldMk cId="952281133" sldId="372"/>
            <ac:spMk id="2" creationId="{78075FC3-F5C2-411A-8319-EE1473853B7D}"/>
          </ac:spMkLst>
        </pc:spChg>
        <pc:spChg chg="del">
          <ac:chgData name="Parth Nagarkar" userId="45dc22c4-ca0b-4be7-ab5a-3ef74f0a344d" providerId="ADAL" clId="{5A348B9A-369E-4478-9E65-343C7E4AC8CA}" dt="2020-11-09T16:14:17.309" v="1033" actId="26606"/>
          <ac:spMkLst>
            <pc:docMk/>
            <pc:sldMk cId="952281133" sldId="372"/>
            <ac:spMk id="3" creationId="{D835D009-2850-40B2-9739-A689653ECE49}"/>
          </ac:spMkLst>
        </pc:spChg>
        <pc:spChg chg="mod ord">
          <ac:chgData name="Parth Nagarkar" userId="45dc22c4-ca0b-4be7-ab5a-3ef74f0a344d" providerId="ADAL" clId="{5A348B9A-369E-4478-9E65-343C7E4AC8CA}" dt="2020-11-09T16:14:17.309" v="1033" actId="26606"/>
          <ac:spMkLst>
            <pc:docMk/>
            <pc:sldMk cId="952281133" sldId="372"/>
            <ac:spMk id="4" creationId="{E1C80B6C-4367-467C-9E0B-88B8EB96A2C2}"/>
          </ac:spMkLst>
        </pc:spChg>
        <pc:spChg chg="add mod">
          <ac:chgData name="Parth Nagarkar" userId="45dc22c4-ca0b-4be7-ab5a-3ef74f0a344d" providerId="ADAL" clId="{5A348B9A-369E-4478-9E65-343C7E4AC8CA}" dt="2020-11-09T16:19:55.596" v="1086" actId="1076"/>
          <ac:spMkLst>
            <pc:docMk/>
            <pc:sldMk cId="952281133" sldId="372"/>
            <ac:spMk id="6" creationId="{411DADA6-7DDD-4971-A3F6-47A0C5EDB055}"/>
          </ac:spMkLst>
        </pc:spChg>
        <pc:spChg chg="add del mod">
          <ac:chgData name="Parth Nagarkar" userId="45dc22c4-ca0b-4be7-ab5a-3ef74f0a344d" providerId="ADAL" clId="{5A348B9A-369E-4478-9E65-343C7E4AC8CA}" dt="2020-11-09T16:14:43.829" v="1038" actId="478"/>
          <ac:spMkLst>
            <pc:docMk/>
            <pc:sldMk cId="952281133" sldId="372"/>
            <ac:spMk id="10" creationId="{426A67C9-CAF6-412A-BB2B-DE41BCE958F8}"/>
          </ac:spMkLst>
        </pc:spChg>
        <pc:picChg chg="add mod">
          <ac:chgData name="Parth Nagarkar" userId="45dc22c4-ca0b-4be7-ab5a-3ef74f0a344d" providerId="ADAL" clId="{5A348B9A-369E-4478-9E65-343C7E4AC8CA}" dt="2020-11-09T16:18:57.926" v="1041" actId="1076"/>
          <ac:picMkLst>
            <pc:docMk/>
            <pc:sldMk cId="952281133" sldId="372"/>
            <ac:picMk id="5" creationId="{2579F22D-982F-46A0-97B5-9F7CF48C624C}"/>
          </ac:picMkLst>
        </pc:picChg>
        <pc:picChg chg="add mod">
          <ac:chgData name="Parth Nagarkar" userId="45dc22c4-ca0b-4be7-ab5a-3ef74f0a344d" providerId="ADAL" clId="{5A348B9A-369E-4478-9E65-343C7E4AC8CA}" dt="2020-11-09T16:19:50.066" v="1085" actId="1076"/>
          <ac:picMkLst>
            <pc:docMk/>
            <pc:sldMk cId="952281133" sldId="372"/>
            <ac:picMk id="1026" creationId="{0C37B431-B114-41A0-A9BE-D255C9E77596}"/>
          </ac:picMkLst>
        </pc:picChg>
      </pc:sldChg>
      <pc:sldChg chg="del">
        <pc:chgData name="Parth Nagarkar" userId="45dc22c4-ca0b-4be7-ab5a-3ef74f0a344d" providerId="ADAL" clId="{5A348B9A-369E-4478-9E65-343C7E4AC8CA}" dt="2020-11-09T16:00:29.144" v="42" actId="2696"/>
        <pc:sldMkLst>
          <pc:docMk/>
          <pc:sldMk cId="3957980031" sldId="372"/>
        </pc:sldMkLst>
      </pc:sldChg>
      <pc:sldChg chg="del">
        <pc:chgData name="Parth Nagarkar" userId="45dc22c4-ca0b-4be7-ab5a-3ef74f0a344d" providerId="ADAL" clId="{5A348B9A-369E-4478-9E65-343C7E4AC8CA}" dt="2020-11-09T16:00:29.160" v="43" actId="2696"/>
        <pc:sldMkLst>
          <pc:docMk/>
          <pc:sldMk cId="714325904" sldId="373"/>
        </pc:sldMkLst>
      </pc:sldChg>
      <pc:sldChg chg="addSp delSp modSp add modNotesTx">
        <pc:chgData name="Parth Nagarkar" userId="45dc22c4-ca0b-4be7-ab5a-3ef74f0a344d" providerId="ADAL" clId="{5A348B9A-369E-4478-9E65-343C7E4AC8CA}" dt="2020-11-18T15:37:37.930" v="11353" actId="20577"/>
        <pc:sldMkLst>
          <pc:docMk/>
          <pc:sldMk cId="3025295698" sldId="373"/>
        </pc:sldMkLst>
        <pc:spChg chg="mod">
          <ac:chgData name="Parth Nagarkar" userId="45dc22c4-ca0b-4be7-ab5a-3ef74f0a344d" providerId="ADAL" clId="{5A348B9A-369E-4478-9E65-343C7E4AC8CA}" dt="2020-11-18T15:35:11.952" v="11321" actId="6549"/>
          <ac:spMkLst>
            <pc:docMk/>
            <pc:sldMk cId="3025295698" sldId="373"/>
            <ac:spMk id="2" creationId="{0DAE0B63-D829-43BD-9C1F-5B05D5FE8230}"/>
          </ac:spMkLst>
        </pc:spChg>
        <pc:spChg chg="del">
          <ac:chgData name="Parth Nagarkar" userId="45dc22c4-ca0b-4be7-ab5a-3ef74f0a344d" providerId="ADAL" clId="{5A348B9A-369E-4478-9E65-343C7E4AC8CA}" dt="2020-11-09T16:21:35.923" v="1127" actId="478"/>
          <ac:spMkLst>
            <pc:docMk/>
            <pc:sldMk cId="3025295698" sldId="373"/>
            <ac:spMk id="3" creationId="{5FD7BC43-5A4C-41D1-A828-3FD4BF8D2106}"/>
          </ac:spMkLst>
        </pc:spChg>
        <pc:spChg chg="del">
          <ac:chgData name="Parth Nagarkar" userId="45dc22c4-ca0b-4be7-ab5a-3ef74f0a344d" providerId="ADAL" clId="{5A348B9A-369E-4478-9E65-343C7E4AC8CA}" dt="2020-11-09T16:21:36.601" v="1128" actId="478"/>
          <ac:spMkLst>
            <pc:docMk/>
            <pc:sldMk cId="3025295698" sldId="373"/>
            <ac:spMk id="4" creationId="{B6B66CE1-CE31-43CE-BAA7-8F4B48F72A77}"/>
          </ac:spMkLst>
        </pc:spChg>
        <pc:spChg chg="add mod">
          <ac:chgData name="Parth Nagarkar" userId="45dc22c4-ca0b-4be7-ab5a-3ef74f0a344d" providerId="ADAL" clId="{5A348B9A-369E-4478-9E65-343C7E4AC8CA}" dt="2020-11-09T16:22:57.520" v="1145" actId="1076"/>
          <ac:spMkLst>
            <pc:docMk/>
            <pc:sldMk cId="3025295698" sldId="373"/>
            <ac:spMk id="7" creationId="{1E571F0B-D534-4A3E-9C6E-276A5CC3AEDC}"/>
          </ac:spMkLst>
        </pc:spChg>
        <pc:spChg chg="add del mod">
          <ac:chgData name="Parth Nagarkar" userId="45dc22c4-ca0b-4be7-ab5a-3ef74f0a344d" providerId="ADAL" clId="{5A348B9A-369E-4478-9E65-343C7E4AC8CA}" dt="2020-11-09T16:22:49.350" v="1142" actId="478"/>
          <ac:spMkLst>
            <pc:docMk/>
            <pc:sldMk cId="3025295698" sldId="373"/>
            <ac:spMk id="8" creationId="{06B8D8DD-487D-4BBA-A18C-BCAA55D69ADE}"/>
          </ac:spMkLst>
        </pc:spChg>
        <pc:picChg chg="add mod">
          <ac:chgData name="Parth Nagarkar" userId="45dc22c4-ca0b-4be7-ab5a-3ef74f0a344d" providerId="ADAL" clId="{5A348B9A-369E-4478-9E65-343C7E4AC8CA}" dt="2020-11-18T15:37:25.510" v="11325" actId="14100"/>
          <ac:picMkLst>
            <pc:docMk/>
            <pc:sldMk cId="3025295698" sldId="373"/>
            <ac:picMk id="3" creationId="{FFFC741A-9CCA-4A95-B15B-60A0282E3A3D}"/>
          </ac:picMkLst>
        </pc:picChg>
        <pc:picChg chg="add del mod ord">
          <ac:chgData name="Parth Nagarkar" userId="45dc22c4-ca0b-4be7-ab5a-3ef74f0a344d" providerId="ADAL" clId="{5A348B9A-369E-4478-9E65-343C7E4AC8CA}" dt="2020-11-18T15:37:19.715" v="11322" actId="478"/>
          <ac:picMkLst>
            <pc:docMk/>
            <pc:sldMk cId="3025295698" sldId="373"/>
            <ac:picMk id="6" creationId="{E3253C4A-560D-4949-9E84-E093A99DA62D}"/>
          </ac:picMkLst>
        </pc:picChg>
        <pc:picChg chg="add mod">
          <ac:chgData name="Parth Nagarkar" userId="45dc22c4-ca0b-4be7-ab5a-3ef74f0a344d" providerId="ADAL" clId="{5A348B9A-369E-4478-9E65-343C7E4AC8CA}" dt="2020-11-09T16:23:03.028" v="1146" actId="1076"/>
          <ac:picMkLst>
            <pc:docMk/>
            <pc:sldMk cId="3025295698" sldId="373"/>
            <ac:picMk id="2050" creationId="{66C3058A-D730-424D-8F62-8E52C15D6C4F}"/>
          </ac:picMkLst>
        </pc:picChg>
      </pc:sldChg>
      <pc:sldChg chg="addSp delSp modSp add mod ord modClrScheme chgLayout">
        <pc:chgData name="Parth Nagarkar" userId="45dc22c4-ca0b-4be7-ab5a-3ef74f0a344d" providerId="ADAL" clId="{5A348B9A-369E-4478-9E65-343C7E4AC8CA}" dt="2020-11-11T06:22:54.967" v="4717"/>
        <pc:sldMkLst>
          <pc:docMk/>
          <pc:sldMk cId="2934063580" sldId="374"/>
        </pc:sldMkLst>
        <pc:spChg chg="del">
          <ac:chgData name="Parth Nagarkar" userId="45dc22c4-ca0b-4be7-ab5a-3ef74f0a344d" providerId="ADAL" clId="{5A348B9A-369E-4478-9E65-343C7E4AC8CA}" dt="2020-11-09T16:31:05.513" v="1151"/>
          <ac:spMkLst>
            <pc:docMk/>
            <pc:sldMk cId="2934063580" sldId="374"/>
            <ac:spMk id="2" creationId="{6295C870-61CF-4AA7-9E06-1881C4FCC27B}"/>
          </ac:spMkLst>
        </pc:spChg>
        <pc:spChg chg="del">
          <ac:chgData name="Parth Nagarkar" userId="45dc22c4-ca0b-4be7-ab5a-3ef74f0a344d" providerId="ADAL" clId="{5A348B9A-369E-4478-9E65-343C7E4AC8CA}" dt="2020-11-09T16:31:05.513" v="1151"/>
          <ac:spMkLst>
            <pc:docMk/>
            <pc:sldMk cId="2934063580" sldId="374"/>
            <ac:spMk id="3" creationId="{E1E0241D-04E8-425A-A1B4-4426C8662E94}"/>
          </ac:spMkLst>
        </pc:spChg>
        <pc:spChg chg="del">
          <ac:chgData name="Parth Nagarkar" userId="45dc22c4-ca0b-4be7-ab5a-3ef74f0a344d" providerId="ADAL" clId="{5A348B9A-369E-4478-9E65-343C7E4AC8CA}" dt="2020-11-09T16:31:05.513" v="1151"/>
          <ac:spMkLst>
            <pc:docMk/>
            <pc:sldMk cId="2934063580" sldId="374"/>
            <ac:spMk id="4" creationId="{A96605C0-0F17-462F-960F-0F00C0A1B8F0}"/>
          </ac:spMkLst>
        </pc:spChg>
        <pc:spChg chg="mod">
          <ac:chgData name="Parth Nagarkar" userId="45dc22c4-ca0b-4be7-ab5a-3ef74f0a344d" providerId="ADAL" clId="{5A348B9A-369E-4478-9E65-343C7E4AC8CA}" dt="2020-11-09T16:31:07.826" v="1152" actId="26606"/>
          <ac:spMkLst>
            <pc:docMk/>
            <pc:sldMk cId="2934063580" sldId="374"/>
            <ac:spMk id="5" creationId="{A85614CD-5F47-4ABB-84D3-2DCC5BA55FFD}"/>
          </ac:spMkLst>
        </pc:spChg>
        <pc:spChg chg="add del mod">
          <ac:chgData name="Parth Nagarkar" userId="45dc22c4-ca0b-4be7-ab5a-3ef74f0a344d" providerId="ADAL" clId="{5A348B9A-369E-4478-9E65-343C7E4AC8CA}" dt="2020-11-09T16:31:07.826" v="1152" actId="26606"/>
          <ac:spMkLst>
            <pc:docMk/>
            <pc:sldMk cId="2934063580" sldId="374"/>
            <ac:spMk id="6" creationId="{8DB8A00C-FFE3-475C-89EF-8C74C90B0D82}"/>
          </ac:spMkLst>
        </pc:spChg>
        <pc:spChg chg="add mod">
          <ac:chgData name="Parth Nagarkar" userId="45dc22c4-ca0b-4be7-ab5a-3ef74f0a344d" providerId="ADAL" clId="{5A348B9A-369E-4478-9E65-343C7E4AC8CA}" dt="2020-11-09T16:31:12.273" v="1163" actId="20577"/>
          <ac:spMkLst>
            <pc:docMk/>
            <pc:sldMk cId="2934063580" sldId="374"/>
            <ac:spMk id="11" creationId="{B79D9551-8EC9-44F3-BC02-8F14163377A6}"/>
          </ac:spMkLst>
        </pc:spChg>
        <pc:spChg chg="add mod">
          <ac:chgData name="Parth Nagarkar" userId="45dc22c4-ca0b-4be7-ab5a-3ef74f0a344d" providerId="ADAL" clId="{5A348B9A-369E-4478-9E65-343C7E4AC8CA}" dt="2020-11-09T16:33:47.068" v="1539" actId="20577"/>
          <ac:spMkLst>
            <pc:docMk/>
            <pc:sldMk cId="2934063580" sldId="374"/>
            <ac:spMk id="13" creationId="{09AD3D76-0F72-4C81-8F43-2317B5B6A283}"/>
          </ac:spMkLst>
        </pc:spChg>
      </pc:sldChg>
      <pc:sldChg chg="addSp modSp add mod modClrScheme chgLayout modNotesTx">
        <pc:chgData name="Parth Nagarkar" userId="45dc22c4-ca0b-4be7-ab5a-3ef74f0a344d" providerId="ADAL" clId="{5A348B9A-369E-4478-9E65-343C7E4AC8CA}" dt="2020-11-11T14:58:01.743" v="4775" actId="20577"/>
        <pc:sldMkLst>
          <pc:docMk/>
          <pc:sldMk cId="4284493923" sldId="375"/>
        </pc:sldMkLst>
        <pc:spChg chg="mod">
          <ac:chgData name="Parth Nagarkar" userId="45dc22c4-ca0b-4be7-ab5a-3ef74f0a344d" providerId="ADAL" clId="{5A348B9A-369E-4478-9E65-343C7E4AC8CA}" dt="2020-11-09T16:48:48.104" v="1931" actId="26606"/>
          <ac:spMkLst>
            <pc:docMk/>
            <pc:sldMk cId="4284493923" sldId="375"/>
            <ac:spMk id="2" creationId="{4A5887D1-3CD2-4C68-94E4-0E30999C34AB}"/>
          </ac:spMkLst>
        </pc:spChg>
        <pc:spChg chg="mod">
          <ac:chgData name="Parth Nagarkar" userId="45dc22c4-ca0b-4be7-ab5a-3ef74f0a344d" providerId="ADAL" clId="{5A348B9A-369E-4478-9E65-343C7E4AC8CA}" dt="2020-11-11T14:58:01.743" v="4775" actId="20577"/>
          <ac:spMkLst>
            <pc:docMk/>
            <pc:sldMk cId="4284493923" sldId="375"/>
            <ac:spMk id="3" creationId="{77C7F7FC-D6BB-4F51-A9D6-3AADBD122A5F}"/>
          </ac:spMkLst>
        </pc:spChg>
        <pc:spChg chg="mod ord">
          <ac:chgData name="Parth Nagarkar" userId="45dc22c4-ca0b-4be7-ab5a-3ef74f0a344d" providerId="ADAL" clId="{5A348B9A-369E-4478-9E65-343C7E4AC8CA}" dt="2020-11-09T16:48:48.104" v="1931" actId="26606"/>
          <ac:spMkLst>
            <pc:docMk/>
            <pc:sldMk cId="4284493923" sldId="375"/>
            <ac:spMk id="4" creationId="{72AB4534-D212-49ED-B188-FF2C0FFB788B}"/>
          </ac:spMkLst>
        </pc:spChg>
        <pc:picChg chg="add mod">
          <ac:chgData name="Parth Nagarkar" userId="45dc22c4-ca0b-4be7-ab5a-3ef74f0a344d" providerId="ADAL" clId="{5A348B9A-369E-4478-9E65-343C7E4AC8CA}" dt="2020-11-09T16:48:48.104" v="1931" actId="26606"/>
          <ac:picMkLst>
            <pc:docMk/>
            <pc:sldMk cId="4284493923" sldId="375"/>
            <ac:picMk id="3074" creationId="{CECE4C84-50A6-4618-B327-79A3A987C6CF}"/>
          </ac:picMkLst>
        </pc:picChg>
      </pc:sldChg>
      <pc:sldChg chg="del">
        <pc:chgData name="Parth Nagarkar" userId="45dc22c4-ca0b-4be7-ab5a-3ef74f0a344d" providerId="ADAL" clId="{5A348B9A-369E-4478-9E65-343C7E4AC8CA}" dt="2020-11-09T16:00:29.176" v="44" actId="2696"/>
        <pc:sldMkLst>
          <pc:docMk/>
          <pc:sldMk cId="1698398498" sldId="376"/>
        </pc:sldMkLst>
      </pc:sldChg>
      <pc:sldChg chg="modSp add">
        <pc:chgData name="Parth Nagarkar" userId="45dc22c4-ca0b-4be7-ab5a-3ef74f0a344d" providerId="ADAL" clId="{5A348B9A-369E-4478-9E65-343C7E4AC8CA}" dt="2020-11-09T16:50:53.265" v="2244" actId="255"/>
        <pc:sldMkLst>
          <pc:docMk/>
          <pc:sldMk cId="3774727290" sldId="376"/>
        </pc:sldMkLst>
        <pc:spChg chg="mod">
          <ac:chgData name="Parth Nagarkar" userId="45dc22c4-ca0b-4be7-ab5a-3ef74f0a344d" providerId="ADAL" clId="{5A348B9A-369E-4478-9E65-343C7E4AC8CA}" dt="2020-11-09T16:50:53.265" v="2244" actId="255"/>
          <ac:spMkLst>
            <pc:docMk/>
            <pc:sldMk cId="3774727290" sldId="376"/>
            <ac:spMk id="3" creationId="{77C7F7FC-D6BB-4F51-A9D6-3AADBD122A5F}"/>
          </ac:spMkLst>
        </pc:spChg>
      </pc:sldChg>
      <pc:sldChg chg="modSp add">
        <pc:chgData name="Parth Nagarkar" userId="45dc22c4-ca0b-4be7-ab5a-3ef74f0a344d" providerId="ADAL" clId="{5A348B9A-369E-4478-9E65-343C7E4AC8CA}" dt="2020-11-09T16:57:17.221" v="2489" actId="1076"/>
        <pc:sldMkLst>
          <pc:docMk/>
          <pc:sldMk cId="620693031" sldId="377"/>
        </pc:sldMkLst>
        <pc:spChg chg="mod">
          <ac:chgData name="Parth Nagarkar" userId="45dc22c4-ca0b-4be7-ab5a-3ef74f0a344d" providerId="ADAL" clId="{5A348B9A-369E-4478-9E65-343C7E4AC8CA}" dt="2020-11-09T16:57:17.221" v="2489" actId="1076"/>
          <ac:spMkLst>
            <pc:docMk/>
            <pc:sldMk cId="620693031" sldId="377"/>
            <ac:spMk id="3" creationId="{77C7F7FC-D6BB-4F51-A9D6-3AADBD122A5F}"/>
          </ac:spMkLst>
        </pc:spChg>
      </pc:sldChg>
      <pc:sldChg chg="del">
        <pc:chgData name="Parth Nagarkar" userId="45dc22c4-ca0b-4be7-ab5a-3ef74f0a344d" providerId="ADAL" clId="{5A348B9A-369E-4478-9E65-343C7E4AC8CA}" dt="2020-11-09T16:00:29.191" v="45" actId="2696"/>
        <pc:sldMkLst>
          <pc:docMk/>
          <pc:sldMk cId="4160252321" sldId="377"/>
        </pc:sldMkLst>
      </pc:sldChg>
      <pc:sldChg chg="del">
        <pc:chgData name="Parth Nagarkar" userId="45dc22c4-ca0b-4be7-ab5a-3ef74f0a344d" providerId="ADAL" clId="{5A348B9A-369E-4478-9E65-343C7E4AC8CA}" dt="2020-11-09T16:00:29.207" v="46" actId="2696"/>
        <pc:sldMkLst>
          <pc:docMk/>
          <pc:sldMk cId="1024743232" sldId="378"/>
        </pc:sldMkLst>
      </pc:sldChg>
      <pc:sldChg chg="addSp modSp add modAnim">
        <pc:chgData name="Parth Nagarkar" userId="45dc22c4-ca0b-4be7-ab5a-3ef74f0a344d" providerId="ADAL" clId="{5A348B9A-369E-4478-9E65-343C7E4AC8CA}" dt="2020-12-03T18:55:36.393" v="15834" actId="571"/>
        <pc:sldMkLst>
          <pc:docMk/>
          <pc:sldMk cId="1479122026" sldId="378"/>
        </pc:sldMkLst>
        <pc:spChg chg="mod">
          <ac:chgData name="Parth Nagarkar" userId="45dc22c4-ca0b-4be7-ab5a-3ef74f0a344d" providerId="ADAL" clId="{5A348B9A-369E-4478-9E65-343C7E4AC8CA}" dt="2020-11-11T05:10:47.715" v="4200" actId="20577"/>
          <ac:spMkLst>
            <pc:docMk/>
            <pc:sldMk cId="1479122026" sldId="378"/>
            <ac:spMk id="3" creationId="{77C7F7FC-D6BB-4F51-A9D6-3AADBD122A5F}"/>
          </ac:spMkLst>
        </pc:spChg>
        <pc:spChg chg="add mod">
          <ac:chgData name="Parth Nagarkar" userId="45dc22c4-ca0b-4be7-ab5a-3ef74f0a344d" providerId="ADAL" clId="{5A348B9A-369E-4478-9E65-343C7E4AC8CA}" dt="2020-12-03T18:55:36.393" v="15834" actId="571"/>
          <ac:spMkLst>
            <pc:docMk/>
            <pc:sldMk cId="1479122026" sldId="378"/>
            <ac:spMk id="6" creationId="{8C41A12D-B427-47A1-90C3-5F9B0DAE1E82}"/>
          </ac:spMkLst>
        </pc:spChg>
        <pc:picChg chg="add mod">
          <ac:chgData name="Parth Nagarkar" userId="45dc22c4-ca0b-4be7-ab5a-3ef74f0a344d" providerId="ADAL" clId="{5A348B9A-369E-4478-9E65-343C7E4AC8CA}" dt="2020-12-03T18:55:36.393" v="15834" actId="571"/>
          <ac:picMkLst>
            <pc:docMk/>
            <pc:sldMk cId="1479122026" sldId="378"/>
            <ac:picMk id="7" creationId="{231DFBD7-3BDA-4365-9D69-B3F1D6D1D49B}"/>
          </ac:picMkLst>
        </pc:picChg>
      </pc:sldChg>
      <pc:sldChg chg="modSp add ord modAnim">
        <pc:chgData name="Parth Nagarkar" userId="45dc22c4-ca0b-4be7-ab5a-3ef74f0a344d" providerId="ADAL" clId="{5A348B9A-369E-4478-9E65-343C7E4AC8CA}" dt="2020-11-09T17:10:22.039" v="2908"/>
        <pc:sldMkLst>
          <pc:docMk/>
          <pc:sldMk cId="922440618" sldId="379"/>
        </pc:sldMkLst>
        <pc:spChg chg="mod">
          <ac:chgData name="Parth Nagarkar" userId="45dc22c4-ca0b-4be7-ab5a-3ef74f0a344d" providerId="ADAL" clId="{5A348B9A-369E-4478-9E65-343C7E4AC8CA}" dt="2020-11-09T17:08:52.539" v="2872" actId="20577"/>
          <ac:spMkLst>
            <pc:docMk/>
            <pc:sldMk cId="922440618" sldId="379"/>
            <ac:spMk id="3" creationId="{77C7F7FC-D6BB-4F51-A9D6-3AADBD122A5F}"/>
          </ac:spMkLst>
        </pc:spChg>
      </pc:sldChg>
      <pc:sldChg chg="del">
        <pc:chgData name="Parth Nagarkar" userId="45dc22c4-ca0b-4be7-ab5a-3ef74f0a344d" providerId="ADAL" clId="{5A348B9A-369E-4478-9E65-343C7E4AC8CA}" dt="2020-11-09T16:00:29.222" v="47" actId="2696"/>
        <pc:sldMkLst>
          <pc:docMk/>
          <pc:sldMk cId="1758047506" sldId="379"/>
        </pc:sldMkLst>
      </pc:sldChg>
      <pc:sldChg chg="modSp add modAnim">
        <pc:chgData name="Parth Nagarkar" userId="45dc22c4-ca0b-4be7-ab5a-3ef74f0a344d" providerId="ADAL" clId="{5A348B9A-369E-4478-9E65-343C7E4AC8CA}" dt="2020-11-11T05:03:15.433" v="3689" actId="20577"/>
        <pc:sldMkLst>
          <pc:docMk/>
          <pc:sldMk cId="2694356351" sldId="380"/>
        </pc:sldMkLst>
        <pc:spChg chg="mod">
          <ac:chgData name="Parth Nagarkar" userId="45dc22c4-ca0b-4be7-ab5a-3ef74f0a344d" providerId="ADAL" clId="{5A348B9A-369E-4478-9E65-343C7E4AC8CA}" dt="2020-11-09T17:10:32.803" v="2935" actId="20577"/>
          <ac:spMkLst>
            <pc:docMk/>
            <pc:sldMk cId="2694356351" sldId="380"/>
            <ac:spMk id="2" creationId="{4A5887D1-3CD2-4C68-94E4-0E30999C34AB}"/>
          </ac:spMkLst>
        </pc:spChg>
        <pc:spChg chg="mod">
          <ac:chgData name="Parth Nagarkar" userId="45dc22c4-ca0b-4be7-ab5a-3ef74f0a344d" providerId="ADAL" clId="{5A348B9A-369E-4478-9E65-343C7E4AC8CA}" dt="2020-11-11T05:03:15.433" v="3689" actId="20577"/>
          <ac:spMkLst>
            <pc:docMk/>
            <pc:sldMk cId="2694356351" sldId="380"/>
            <ac:spMk id="3" creationId="{77C7F7FC-D6BB-4F51-A9D6-3AADBD122A5F}"/>
          </ac:spMkLst>
        </pc:spChg>
      </pc:sldChg>
      <pc:sldChg chg="del">
        <pc:chgData name="Parth Nagarkar" userId="45dc22c4-ca0b-4be7-ab5a-3ef74f0a344d" providerId="ADAL" clId="{5A348B9A-369E-4478-9E65-343C7E4AC8CA}" dt="2020-11-09T16:00:29.222" v="48" actId="2696"/>
        <pc:sldMkLst>
          <pc:docMk/>
          <pc:sldMk cId="4259461170" sldId="380"/>
        </pc:sldMkLst>
      </pc:sldChg>
      <pc:sldChg chg="del">
        <pc:chgData name="Parth Nagarkar" userId="45dc22c4-ca0b-4be7-ab5a-3ef74f0a344d" providerId="ADAL" clId="{5A348B9A-369E-4478-9E65-343C7E4AC8CA}" dt="2020-11-09T16:00:29.238" v="49" actId="2696"/>
        <pc:sldMkLst>
          <pc:docMk/>
          <pc:sldMk cId="366795995" sldId="381"/>
        </pc:sldMkLst>
      </pc:sldChg>
      <pc:sldChg chg="modSp add">
        <pc:chgData name="Parth Nagarkar" userId="45dc22c4-ca0b-4be7-ab5a-3ef74f0a344d" providerId="ADAL" clId="{5A348B9A-369E-4478-9E65-343C7E4AC8CA}" dt="2020-11-09T17:12:51.495" v="3004" actId="20577"/>
        <pc:sldMkLst>
          <pc:docMk/>
          <pc:sldMk cId="1640184950" sldId="381"/>
        </pc:sldMkLst>
        <pc:spChg chg="mod">
          <ac:chgData name="Parth Nagarkar" userId="45dc22c4-ca0b-4be7-ab5a-3ef74f0a344d" providerId="ADAL" clId="{5A348B9A-369E-4478-9E65-343C7E4AC8CA}" dt="2020-11-09T17:12:51.495" v="3004" actId="20577"/>
          <ac:spMkLst>
            <pc:docMk/>
            <pc:sldMk cId="1640184950" sldId="381"/>
            <ac:spMk id="3" creationId="{77C7F7FC-D6BB-4F51-A9D6-3AADBD122A5F}"/>
          </ac:spMkLst>
        </pc:spChg>
      </pc:sldChg>
      <pc:sldChg chg="modSp add">
        <pc:chgData name="Parth Nagarkar" userId="45dc22c4-ca0b-4be7-ab5a-3ef74f0a344d" providerId="ADAL" clId="{5A348B9A-369E-4478-9E65-343C7E4AC8CA}" dt="2020-11-11T05:06:16.251" v="4012" actId="207"/>
        <pc:sldMkLst>
          <pc:docMk/>
          <pc:sldMk cId="34749233" sldId="382"/>
        </pc:sldMkLst>
        <pc:spChg chg="mod">
          <ac:chgData name="Parth Nagarkar" userId="45dc22c4-ca0b-4be7-ab5a-3ef74f0a344d" providerId="ADAL" clId="{5A348B9A-369E-4478-9E65-343C7E4AC8CA}" dt="2020-11-11T05:06:16.251" v="4012" actId="207"/>
          <ac:spMkLst>
            <pc:docMk/>
            <pc:sldMk cId="34749233" sldId="382"/>
            <ac:spMk id="3" creationId="{77C7F7FC-D6BB-4F51-A9D6-3AADBD122A5F}"/>
          </ac:spMkLst>
        </pc:spChg>
      </pc:sldChg>
      <pc:sldChg chg="del">
        <pc:chgData name="Parth Nagarkar" userId="45dc22c4-ca0b-4be7-ab5a-3ef74f0a344d" providerId="ADAL" clId="{5A348B9A-369E-4478-9E65-343C7E4AC8CA}" dt="2020-11-09T16:00:29.254" v="50" actId="2696"/>
        <pc:sldMkLst>
          <pc:docMk/>
          <pc:sldMk cId="4116807033" sldId="382"/>
        </pc:sldMkLst>
      </pc:sldChg>
      <pc:sldChg chg="modSp add">
        <pc:chgData name="Parth Nagarkar" userId="45dc22c4-ca0b-4be7-ab5a-3ef74f0a344d" providerId="ADAL" clId="{5A348B9A-369E-4478-9E65-343C7E4AC8CA}" dt="2020-11-11T05:02:45.535" v="3687" actId="167"/>
        <pc:sldMkLst>
          <pc:docMk/>
          <pc:sldMk cId="812012013" sldId="383"/>
        </pc:sldMkLst>
        <pc:spChg chg="mod">
          <ac:chgData name="Parth Nagarkar" userId="45dc22c4-ca0b-4be7-ab5a-3ef74f0a344d" providerId="ADAL" clId="{5A348B9A-369E-4478-9E65-343C7E4AC8CA}" dt="2020-11-11T05:02:42.752" v="3686" actId="14100"/>
          <ac:spMkLst>
            <pc:docMk/>
            <pc:sldMk cId="812012013" sldId="383"/>
            <ac:spMk id="3" creationId="{77C7F7FC-D6BB-4F51-A9D6-3AADBD122A5F}"/>
          </ac:spMkLst>
        </pc:spChg>
        <pc:picChg chg="ord">
          <ac:chgData name="Parth Nagarkar" userId="45dc22c4-ca0b-4be7-ab5a-3ef74f0a344d" providerId="ADAL" clId="{5A348B9A-369E-4478-9E65-343C7E4AC8CA}" dt="2020-11-11T05:02:45.535" v="3687" actId="167"/>
          <ac:picMkLst>
            <pc:docMk/>
            <pc:sldMk cId="812012013" sldId="383"/>
            <ac:picMk id="3074" creationId="{CECE4C84-50A6-4618-B327-79A3A987C6CF}"/>
          </ac:picMkLst>
        </pc:picChg>
      </pc:sldChg>
      <pc:sldChg chg="del">
        <pc:chgData name="Parth Nagarkar" userId="45dc22c4-ca0b-4be7-ab5a-3ef74f0a344d" providerId="ADAL" clId="{5A348B9A-369E-4478-9E65-343C7E4AC8CA}" dt="2020-11-09T16:00:29.254" v="51" actId="2696"/>
        <pc:sldMkLst>
          <pc:docMk/>
          <pc:sldMk cId="2283400060" sldId="383"/>
        </pc:sldMkLst>
      </pc:sldChg>
      <pc:sldChg chg="del">
        <pc:chgData name="Parth Nagarkar" userId="45dc22c4-ca0b-4be7-ab5a-3ef74f0a344d" providerId="ADAL" clId="{5A348B9A-369E-4478-9E65-343C7E4AC8CA}" dt="2020-11-09T16:00:29.269" v="52" actId="2696"/>
        <pc:sldMkLst>
          <pc:docMk/>
          <pc:sldMk cId="223582161" sldId="384"/>
        </pc:sldMkLst>
      </pc:sldChg>
      <pc:sldChg chg="modSp add del ord">
        <pc:chgData name="Parth Nagarkar" userId="45dc22c4-ca0b-4be7-ab5a-3ef74f0a344d" providerId="ADAL" clId="{5A348B9A-369E-4478-9E65-343C7E4AC8CA}" dt="2020-11-11T05:09:01.363" v="4122" actId="2696"/>
        <pc:sldMkLst>
          <pc:docMk/>
          <pc:sldMk cId="4151129673" sldId="384"/>
        </pc:sldMkLst>
        <pc:spChg chg="mod">
          <ac:chgData name="Parth Nagarkar" userId="45dc22c4-ca0b-4be7-ab5a-3ef74f0a344d" providerId="ADAL" clId="{5A348B9A-369E-4478-9E65-343C7E4AC8CA}" dt="2020-11-11T05:03:42.933" v="3730" actId="20577"/>
          <ac:spMkLst>
            <pc:docMk/>
            <pc:sldMk cId="4151129673" sldId="384"/>
            <ac:spMk id="3" creationId="{77C7F7FC-D6BB-4F51-A9D6-3AADBD122A5F}"/>
          </ac:spMkLst>
        </pc:spChg>
      </pc:sldChg>
      <pc:sldChg chg="del">
        <pc:chgData name="Parth Nagarkar" userId="45dc22c4-ca0b-4be7-ab5a-3ef74f0a344d" providerId="ADAL" clId="{5A348B9A-369E-4478-9E65-343C7E4AC8CA}" dt="2020-11-09T16:00:29.269" v="53" actId="2696"/>
        <pc:sldMkLst>
          <pc:docMk/>
          <pc:sldMk cId="1528689169" sldId="385"/>
        </pc:sldMkLst>
      </pc:sldChg>
      <pc:sldChg chg="modSp add">
        <pc:chgData name="Parth Nagarkar" userId="45dc22c4-ca0b-4be7-ab5a-3ef74f0a344d" providerId="ADAL" clId="{5A348B9A-369E-4478-9E65-343C7E4AC8CA}" dt="2020-11-11T05:07:51.648" v="4082" actId="167"/>
        <pc:sldMkLst>
          <pc:docMk/>
          <pc:sldMk cId="2103223507" sldId="385"/>
        </pc:sldMkLst>
        <pc:spChg chg="mod">
          <ac:chgData name="Parth Nagarkar" userId="45dc22c4-ca0b-4be7-ab5a-3ef74f0a344d" providerId="ADAL" clId="{5A348B9A-369E-4478-9E65-343C7E4AC8CA}" dt="2020-11-11T05:06:52.058" v="4078" actId="14100"/>
          <ac:spMkLst>
            <pc:docMk/>
            <pc:sldMk cId="2103223507" sldId="385"/>
            <ac:spMk id="3" creationId="{77C7F7FC-D6BB-4F51-A9D6-3AADBD122A5F}"/>
          </ac:spMkLst>
        </pc:spChg>
        <pc:picChg chg="ord">
          <ac:chgData name="Parth Nagarkar" userId="45dc22c4-ca0b-4be7-ab5a-3ef74f0a344d" providerId="ADAL" clId="{5A348B9A-369E-4478-9E65-343C7E4AC8CA}" dt="2020-11-11T05:07:51.648" v="4082" actId="167"/>
          <ac:picMkLst>
            <pc:docMk/>
            <pc:sldMk cId="2103223507" sldId="385"/>
            <ac:picMk id="3074" creationId="{CECE4C84-50A6-4618-B327-79A3A987C6CF}"/>
          </ac:picMkLst>
        </pc:picChg>
      </pc:sldChg>
      <pc:sldChg chg="del">
        <pc:chgData name="Parth Nagarkar" userId="45dc22c4-ca0b-4be7-ab5a-3ef74f0a344d" providerId="ADAL" clId="{5A348B9A-369E-4478-9E65-343C7E4AC8CA}" dt="2020-11-09T16:00:29.285" v="54" actId="2696"/>
        <pc:sldMkLst>
          <pc:docMk/>
          <pc:sldMk cId="648355070" sldId="386"/>
        </pc:sldMkLst>
      </pc:sldChg>
      <pc:sldChg chg="modSp add">
        <pc:chgData name="Parth Nagarkar" userId="45dc22c4-ca0b-4be7-ab5a-3ef74f0a344d" providerId="ADAL" clId="{5A348B9A-369E-4478-9E65-343C7E4AC8CA}" dt="2020-11-11T05:09:33.542" v="4180" actId="20577"/>
        <pc:sldMkLst>
          <pc:docMk/>
          <pc:sldMk cId="3295815228" sldId="386"/>
        </pc:sldMkLst>
        <pc:spChg chg="mod">
          <ac:chgData name="Parth Nagarkar" userId="45dc22c4-ca0b-4be7-ab5a-3ef74f0a344d" providerId="ADAL" clId="{5A348B9A-369E-4478-9E65-343C7E4AC8CA}" dt="2020-11-11T05:09:33.542" v="4180" actId="20577"/>
          <ac:spMkLst>
            <pc:docMk/>
            <pc:sldMk cId="3295815228" sldId="386"/>
            <ac:spMk id="3" creationId="{77C7F7FC-D6BB-4F51-A9D6-3AADBD122A5F}"/>
          </ac:spMkLst>
        </pc:spChg>
        <pc:picChg chg="ord">
          <ac:chgData name="Parth Nagarkar" userId="45dc22c4-ca0b-4be7-ab5a-3ef74f0a344d" providerId="ADAL" clId="{5A348B9A-369E-4478-9E65-343C7E4AC8CA}" dt="2020-11-11T05:07:39.722" v="4081" actId="167"/>
          <ac:picMkLst>
            <pc:docMk/>
            <pc:sldMk cId="3295815228" sldId="386"/>
            <ac:picMk id="3074" creationId="{CECE4C84-50A6-4618-B327-79A3A987C6CF}"/>
          </ac:picMkLst>
        </pc:picChg>
      </pc:sldChg>
      <pc:sldChg chg="del">
        <pc:chgData name="Parth Nagarkar" userId="45dc22c4-ca0b-4be7-ab5a-3ef74f0a344d" providerId="ADAL" clId="{5A348B9A-369E-4478-9E65-343C7E4AC8CA}" dt="2020-11-09T16:00:29.301" v="55" actId="2696"/>
        <pc:sldMkLst>
          <pc:docMk/>
          <pc:sldMk cId="1446012134" sldId="387"/>
        </pc:sldMkLst>
      </pc:sldChg>
      <pc:sldChg chg="addSp delSp modSp add modAnim">
        <pc:chgData name="Parth Nagarkar" userId="45dc22c4-ca0b-4be7-ab5a-3ef74f0a344d" providerId="ADAL" clId="{5A348B9A-369E-4478-9E65-343C7E4AC8CA}" dt="2020-11-11T05:27:46.601" v="4566" actId="6549"/>
        <pc:sldMkLst>
          <pc:docMk/>
          <pc:sldMk cId="4176944212" sldId="387"/>
        </pc:sldMkLst>
        <pc:spChg chg="mod">
          <ac:chgData name="Parth Nagarkar" userId="45dc22c4-ca0b-4be7-ab5a-3ef74f0a344d" providerId="ADAL" clId="{5A348B9A-369E-4478-9E65-343C7E4AC8CA}" dt="2020-11-11T05:27:46.601" v="4566" actId="6549"/>
          <ac:spMkLst>
            <pc:docMk/>
            <pc:sldMk cId="4176944212" sldId="387"/>
            <ac:spMk id="3" creationId="{77C7F7FC-D6BB-4F51-A9D6-3AADBD122A5F}"/>
          </ac:spMkLst>
        </pc:spChg>
        <pc:spChg chg="add del">
          <ac:chgData name="Parth Nagarkar" userId="45dc22c4-ca0b-4be7-ab5a-3ef74f0a344d" providerId="ADAL" clId="{5A348B9A-369E-4478-9E65-343C7E4AC8CA}" dt="2020-11-11T05:17:46.198" v="4252" actId="478"/>
          <ac:spMkLst>
            <pc:docMk/>
            <pc:sldMk cId="4176944212" sldId="387"/>
            <ac:spMk id="4" creationId="{72AB4534-D212-49ED-B188-FF2C0FFB788B}"/>
          </ac:spMkLst>
        </pc:spChg>
        <pc:spChg chg="add del mod">
          <ac:chgData name="Parth Nagarkar" userId="45dc22c4-ca0b-4be7-ab5a-3ef74f0a344d" providerId="ADAL" clId="{5A348B9A-369E-4478-9E65-343C7E4AC8CA}" dt="2020-11-11T05:17:46.198" v="4252" actId="478"/>
          <ac:spMkLst>
            <pc:docMk/>
            <pc:sldMk cId="4176944212" sldId="387"/>
            <ac:spMk id="5" creationId="{DE041424-30B0-40FE-95F0-3C566B71C2AA}"/>
          </ac:spMkLst>
        </pc:spChg>
        <pc:spChg chg="add del mod ord">
          <ac:chgData name="Parth Nagarkar" userId="45dc22c4-ca0b-4be7-ab5a-3ef74f0a344d" providerId="ADAL" clId="{5A348B9A-369E-4478-9E65-343C7E4AC8CA}" dt="2020-11-11T05:24:33.220" v="4528" actId="167"/>
          <ac:spMkLst>
            <pc:docMk/>
            <pc:sldMk cId="4176944212" sldId="387"/>
            <ac:spMk id="6" creationId="{C93BB826-3D8B-4ACB-AE5A-D4834328879A}"/>
          </ac:spMkLst>
        </pc:spChg>
        <pc:spChg chg="add del mod">
          <ac:chgData name="Parth Nagarkar" userId="45dc22c4-ca0b-4be7-ab5a-3ef74f0a344d" providerId="ADAL" clId="{5A348B9A-369E-4478-9E65-343C7E4AC8CA}" dt="2020-11-11T05:17:42.746" v="4250" actId="478"/>
          <ac:spMkLst>
            <pc:docMk/>
            <pc:sldMk cId="4176944212" sldId="387"/>
            <ac:spMk id="7" creationId="{1633375F-F28E-455C-83B6-332CCFF2EE98}"/>
          </ac:spMkLst>
        </pc:spChg>
        <pc:spChg chg="add mod">
          <ac:chgData name="Parth Nagarkar" userId="45dc22c4-ca0b-4be7-ab5a-3ef74f0a344d" providerId="ADAL" clId="{5A348B9A-369E-4478-9E65-343C7E4AC8CA}" dt="2020-11-11T05:21:20.068" v="4318" actId="692"/>
          <ac:spMkLst>
            <pc:docMk/>
            <pc:sldMk cId="4176944212" sldId="387"/>
            <ac:spMk id="8" creationId="{1EB54549-B879-4776-B60E-404CADF89B7C}"/>
          </ac:spMkLst>
        </pc:spChg>
        <pc:spChg chg="add mod">
          <ac:chgData name="Parth Nagarkar" userId="45dc22c4-ca0b-4be7-ab5a-3ef74f0a344d" providerId="ADAL" clId="{5A348B9A-369E-4478-9E65-343C7E4AC8CA}" dt="2020-11-11T05:17:57.778" v="4254" actId="1076"/>
          <ac:spMkLst>
            <pc:docMk/>
            <pc:sldMk cId="4176944212" sldId="387"/>
            <ac:spMk id="9" creationId="{FA2AE3F6-78D9-4D6A-8BD4-541EBD18D99F}"/>
          </ac:spMkLst>
        </pc:spChg>
        <pc:spChg chg="add mod">
          <ac:chgData name="Parth Nagarkar" userId="45dc22c4-ca0b-4be7-ab5a-3ef74f0a344d" providerId="ADAL" clId="{5A348B9A-369E-4478-9E65-343C7E4AC8CA}" dt="2020-11-11T05:18:03.966" v="4257" actId="14100"/>
          <ac:spMkLst>
            <pc:docMk/>
            <pc:sldMk cId="4176944212" sldId="387"/>
            <ac:spMk id="10" creationId="{57BF58B7-0410-478F-BE47-962410C4B5A9}"/>
          </ac:spMkLst>
        </pc:spChg>
        <pc:spChg chg="add mod">
          <ac:chgData name="Parth Nagarkar" userId="45dc22c4-ca0b-4be7-ab5a-3ef74f0a344d" providerId="ADAL" clId="{5A348B9A-369E-4478-9E65-343C7E4AC8CA}" dt="2020-11-11T05:18:10.418" v="4259" actId="1076"/>
          <ac:spMkLst>
            <pc:docMk/>
            <pc:sldMk cId="4176944212" sldId="387"/>
            <ac:spMk id="11" creationId="{E88713D2-F3AA-43F9-9E56-E56A29004C35}"/>
          </ac:spMkLst>
        </pc:spChg>
        <pc:spChg chg="add mod">
          <ac:chgData name="Parth Nagarkar" userId="45dc22c4-ca0b-4be7-ab5a-3ef74f0a344d" providerId="ADAL" clId="{5A348B9A-369E-4478-9E65-343C7E4AC8CA}" dt="2020-11-11T05:22:03.076" v="4325" actId="1076"/>
          <ac:spMkLst>
            <pc:docMk/>
            <pc:sldMk cId="4176944212" sldId="387"/>
            <ac:spMk id="13" creationId="{FFC6D6D2-203F-4155-AF45-57C7E78E50D3}"/>
          </ac:spMkLst>
        </pc:spChg>
        <pc:spChg chg="add mod">
          <ac:chgData name="Parth Nagarkar" userId="45dc22c4-ca0b-4be7-ab5a-3ef74f0a344d" providerId="ADAL" clId="{5A348B9A-369E-4478-9E65-343C7E4AC8CA}" dt="2020-11-11T05:22:09.686" v="4327" actId="1076"/>
          <ac:spMkLst>
            <pc:docMk/>
            <pc:sldMk cId="4176944212" sldId="387"/>
            <ac:spMk id="14" creationId="{712639CF-8372-4416-A637-A16B14D34EBD}"/>
          </ac:spMkLst>
        </pc:spChg>
        <pc:picChg chg="add del ord">
          <ac:chgData name="Parth Nagarkar" userId="45dc22c4-ca0b-4be7-ab5a-3ef74f0a344d" providerId="ADAL" clId="{5A348B9A-369E-4478-9E65-343C7E4AC8CA}" dt="2020-11-11T05:24:36.018" v="4529" actId="167"/>
          <ac:picMkLst>
            <pc:docMk/>
            <pc:sldMk cId="4176944212" sldId="387"/>
            <ac:picMk id="3074" creationId="{CECE4C84-50A6-4618-B327-79A3A987C6CF}"/>
          </ac:picMkLst>
        </pc:picChg>
      </pc:sldChg>
      <pc:sldChg chg="addSp delSp modSp add mod modClrScheme chgLayout">
        <pc:chgData name="Parth Nagarkar" userId="45dc22c4-ca0b-4be7-ab5a-3ef74f0a344d" providerId="ADAL" clId="{5A348B9A-369E-4478-9E65-343C7E4AC8CA}" dt="2020-11-11T15:10:19.758" v="4796" actId="20577"/>
        <pc:sldMkLst>
          <pc:docMk/>
          <pc:sldMk cId="1191470616" sldId="388"/>
        </pc:sldMkLst>
        <pc:spChg chg="del">
          <ac:chgData name="Parth Nagarkar" userId="45dc22c4-ca0b-4be7-ab5a-3ef74f0a344d" providerId="ADAL" clId="{5A348B9A-369E-4478-9E65-343C7E4AC8CA}" dt="2020-11-11T05:27:08.238" v="4533" actId="26606"/>
          <ac:spMkLst>
            <pc:docMk/>
            <pc:sldMk cId="1191470616" sldId="388"/>
            <ac:spMk id="2" creationId="{87102CBA-168D-4D10-A1E1-20D84DA9CF7C}"/>
          </ac:spMkLst>
        </pc:spChg>
        <pc:spChg chg="del">
          <ac:chgData name="Parth Nagarkar" userId="45dc22c4-ca0b-4be7-ab5a-3ef74f0a344d" providerId="ADAL" clId="{5A348B9A-369E-4478-9E65-343C7E4AC8CA}" dt="2020-11-11T05:27:08.238" v="4533" actId="26606"/>
          <ac:spMkLst>
            <pc:docMk/>
            <pc:sldMk cId="1191470616" sldId="388"/>
            <ac:spMk id="3" creationId="{9A420DE2-9A69-4145-8080-153CE595638A}"/>
          </ac:spMkLst>
        </pc:spChg>
        <pc:spChg chg="del">
          <ac:chgData name="Parth Nagarkar" userId="45dc22c4-ca0b-4be7-ab5a-3ef74f0a344d" providerId="ADAL" clId="{5A348B9A-369E-4478-9E65-343C7E4AC8CA}" dt="2020-11-11T05:27:08.238" v="4533" actId="26606"/>
          <ac:spMkLst>
            <pc:docMk/>
            <pc:sldMk cId="1191470616" sldId="388"/>
            <ac:spMk id="4" creationId="{A34A52C3-A0AE-43F2-B216-B23C85BA694A}"/>
          </ac:spMkLst>
        </pc:spChg>
        <pc:spChg chg="mod">
          <ac:chgData name="Parth Nagarkar" userId="45dc22c4-ca0b-4be7-ab5a-3ef74f0a344d" providerId="ADAL" clId="{5A348B9A-369E-4478-9E65-343C7E4AC8CA}" dt="2020-11-11T05:27:08.238" v="4533" actId="26606"/>
          <ac:spMkLst>
            <pc:docMk/>
            <pc:sldMk cId="1191470616" sldId="388"/>
            <ac:spMk id="5" creationId="{680F871E-123C-4AC3-A792-B020382F44B5}"/>
          </ac:spMkLst>
        </pc:spChg>
        <pc:spChg chg="add mod">
          <ac:chgData name="Parth Nagarkar" userId="45dc22c4-ca0b-4be7-ab5a-3ef74f0a344d" providerId="ADAL" clId="{5A348B9A-369E-4478-9E65-343C7E4AC8CA}" dt="2020-11-11T05:27:17.190" v="4558" actId="20577"/>
          <ac:spMkLst>
            <pc:docMk/>
            <pc:sldMk cId="1191470616" sldId="388"/>
            <ac:spMk id="10" creationId="{E8360AF5-BFDB-42D7-9D32-9B75700EF0CA}"/>
          </ac:spMkLst>
        </pc:spChg>
        <pc:spChg chg="add mod">
          <ac:chgData name="Parth Nagarkar" userId="45dc22c4-ca0b-4be7-ab5a-3ef74f0a344d" providerId="ADAL" clId="{5A348B9A-369E-4478-9E65-343C7E4AC8CA}" dt="2020-11-11T15:10:19.758" v="4796" actId="20577"/>
          <ac:spMkLst>
            <pc:docMk/>
            <pc:sldMk cId="1191470616" sldId="388"/>
            <ac:spMk id="12" creationId="{45A31CF2-23CE-41DA-8D72-57ABBE7A65E3}"/>
          </ac:spMkLst>
        </pc:spChg>
      </pc:sldChg>
      <pc:sldChg chg="del">
        <pc:chgData name="Parth Nagarkar" userId="45dc22c4-ca0b-4be7-ab5a-3ef74f0a344d" providerId="ADAL" clId="{5A348B9A-369E-4478-9E65-343C7E4AC8CA}" dt="2020-11-09T16:00:29.301" v="56" actId="2696"/>
        <pc:sldMkLst>
          <pc:docMk/>
          <pc:sldMk cId="3080677528" sldId="388"/>
        </pc:sldMkLst>
      </pc:sldChg>
      <pc:sldChg chg="addSp delSp modSp add">
        <pc:chgData name="Parth Nagarkar" userId="45dc22c4-ca0b-4be7-ab5a-3ef74f0a344d" providerId="ADAL" clId="{5A348B9A-369E-4478-9E65-343C7E4AC8CA}" dt="2020-11-11T15:53:30.985" v="5023" actId="20577"/>
        <pc:sldMkLst>
          <pc:docMk/>
          <pc:sldMk cId="1004482479" sldId="389"/>
        </pc:sldMkLst>
        <pc:spChg chg="mod">
          <ac:chgData name="Parth Nagarkar" userId="45dc22c4-ca0b-4be7-ab5a-3ef74f0a344d" providerId="ADAL" clId="{5A348B9A-369E-4478-9E65-343C7E4AC8CA}" dt="2020-11-11T14:40:06.826" v="4769" actId="20577"/>
          <ac:spMkLst>
            <pc:docMk/>
            <pc:sldMk cId="1004482479" sldId="389"/>
            <ac:spMk id="2" creationId="{2B45512E-A1E3-4695-895A-500BB567C3BC}"/>
          </ac:spMkLst>
        </pc:spChg>
        <pc:spChg chg="mod">
          <ac:chgData name="Parth Nagarkar" userId="45dc22c4-ca0b-4be7-ab5a-3ef74f0a344d" providerId="ADAL" clId="{5A348B9A-369E-4478-9E65-343C7E4AC8CA}" dt="2020-11-11T15:53:30.985" v="5023" actId="20577"/>
          <ac:spMkLst>
            <pc:docMk/>
            <pc:sldMk cId="1004482479" sldId="389"/>
            <ac:spMk id="3" creationId="{39D06D58-C08C-4D41-B6DC-0E3883E30AB4}"/>
          </ac:spMkLst>
        </pc:spChg>
        <pc:graphicFrameChg chg="add del mod">
          <ac:chgData name="Parth Nagarkar" userId="45dc22c4-ca0b-4be7-ab5a-3ef74f0a344d" providerId="ADAL" clId="{5A348B9A-369E-4478-9E65-343C7E4AC8CA}" dt="2020-11-11T15:49:28.615" v="4873" actId="478"/>
          <ac:graphicFrameMkLst>
            <pc:docMk/>
            <pc:sldMk cId="1004482479" sldId="389"/>
            <ac:graphicFrameMk id="5" creationId="{75E577CE-7226-4D4F-9456-1B12AD7A864F}"/>
          </ac:graphicFrameMkLst>
        </pc:graphicFrameChg>
        <pc:graphicFrameChg chg="add del mod">
          <ac:chgData name="Parth Nagarkar" userId="45dc22c4-ca0b-4be7-ab5a-3ef74f0a344d" providerId="ADAL" clId="{5A348B9A-369E-4478-9E65-343C7E4AC8CA}" dt="2020-11-11T15:49:26.557" v="4872" actId="478"/>
          <ac:graphicFrameMkLst>
            <pc:docMk/>
            <pc:sldMk cId="1004482479" sldId="389"/>
            <ac:graphicFrameMk id="6" creationId="{E0D10F7E-067E-4445-BA05-EE4973F4A948}"/>
          </ac:graphicFrameMkLst>
        </pc:graphicFrameChg>
      </pc:sldChg>
      <pc:sldChg chg="del">
        <pc:chgData name="Parth Nagarkar" userId="45dc22c4-ca0b-4be7-ab5a-3ef74f0a344d" providerId="ADAL" clId="{5A348B9A-369E-4478-9E65-343C7E4AC8CA}" dt="2020-11-09T16:00:29.332" v="57" actId="2696"/>
        <pc:sldMkLst>
          <pc:docMk/>
          <pc:sldMk cId="1936401737" sldId="390"/>
        </pc:sldMkLst>
      </pc:sldChg>
      <pc:sldChg chg="addSp delSp modSp add del mod modClrScheme chgLayout">
        <pc:chgData name="Parth Nagarkar" userId="45dc22c4-ca0b-4be7-ab5a-3ef74f0a344d" providerId="ADAL" clId="{5A348B9A-369E-4478-9E65-343C7E4AC8CA}" dt="2020-11-11T16:23:01.030" v="5464" actId="2696"/>
        <pc:sldMkLst>
          <pc:docMk/>
          <pc:sldMk cId="3540452065" sldId="390"/>
        </pc:sldMkLst>
        <pc:spChg chg="mod">
          <ac:chgData name="Parth Nagarkar" userId="45dc22c4-ca0b-4be7-ab5a-3ef74f0a344d" providerId="ADAL" clId="{5A348B9A-369E-4478-9E65-343C7E4AC8CA}" dt="2020-11-11T15:58:27.426" v="5213" actId="26606"/>
          <ac:spMkLst>
            <pc:docMk/>
            <pc:sldMk cId="3540452065" sldId="390"/>
            <ac:spMk id="2" creationId="{D2CB3D68-AA02-4FF0-8E06-D2FB09D3279F}"/>
          </ac:spMkLst>
        </pc:spChg>
        <pc:spChg chg="mod">
          <ac:chgData name="Parth Nagarkar" userId="45dc22c4-ca0b-4be7-ab5a-3ef74f0a344d" providerId="ADAL" clId="{5A348B9A-369E-4478-9E65-343C7E4AC8CA}" dt="2020-11-11T16:18:18.537" v="5440" actId="14100"/>
          <ac:spMkLst>
            <pc:docMk/>
            <pc:sldMk cId="3540452065" sldId="390"/>
            <ac:spMk id="3" creationId="{FAFB3F3A-3BBF-478D-A2DB-C3C286696666}"/>
          </ac:spMkLst>
        </pc:spChg>
        <pc:spChg chg="mod">
          <ac:chgData name="Parth Nagarkar" userId="45dc22c4-ca0b-4be7-ab5a-3ef74f0a344d" providerId="ADAL" clId="{5A348B9A-369E-4478-9E65-343C7E4AC8CA}" dt="2020-11-11T15:58:27.426" v="5213" actId="26606"/>
          <ac:spMkLst>
            <pc:docMk/>
            <pc:sldMk cId="3540452065" sldId="390"/>
            <ac:spMk id="4" creationId="{D4EFEA71-BDDB-4134-8D0F-80C1AB740487}"/>
          </ac:spMkLst>
        </pc:spChg>
        <pc:spChg chg="add del mod">
          <ac:chgData name="Parth Nagarkar" userId="45dc22c4-ca0b-4be7-ab5a-3ef74f0a344d" providerId="ADAL" clId="{5A348B9A-369E-4478-9E65-343C7E4AC8CA}" dt="2020-11-11T15:55:21.252" v="5116" actId="478"/>
          <ac:spMkLst>
            <pc:docMk/>
            <pc:sldMk cId="3540452065" sldId="390"/>
            <ac:spMk id="5" creationId="{44DA49DC-89AF-4DB2-B6E6-EF4A8CC0CA36}"/>
          </ac:spMkLst>
        </pc:spChg>
        <pc:spChg chg="add mod ord">
          <ac:chgData name="Parth Nagarkar" userId="45dc22c4-ca0b-4be7-ab5a-3ef74f0a344d" providerId="ADAL" clId="{5A348B9A-369E-4478-9E65-343C7E4AC8CA}" dt="2020-11-11T15:59:15.162" v="5237" actId="1076"/>
          <ac:spMkLst>
            <pc:docMk/>
            <pc:sldMk cId="3540452065" sldId="390"/>
            <ac:spMk id="8" creationId="{0EE71C25-6370-4D67-A37B-8D50715ACE62}"/>
          </ac:spMkLst>
        </pc:spChg>
        <pc:spChg chg="add mod">
          <ac:chgData name="Parth Nagarkar" userId="45dc22c4-ca0b-4be7-ab5a-3ef74f0a344d" providerId="ADAL" clId="{5A348B9A-369E-4478-9E65-343C7E4AC8CA}" dt="2020-11-11T16:13:14.386" v="5388" actId="1076"/>
          <ac:spMkLst>
            <pc:docMk/>
            <pc:sldMk cId="3540452065" sldId="390"/>
            <ac:spMk id="11" creationId="{A610B125-30A3-4AB6-9768-17E2EE289657}"/>
          </ac:spMkLst>
        </pc:spChg>
        <pc:spChg chg="add mod">
          <ac:chgData name="Parth Nagarkar" userId="45dc22c4-ca0b-4be7-ab5a-3ef74f0a344d" providerId="ADAL" clId="{5A348B9A-369E-4478-9E65-343C7E4AC8CA}" dt="2020-11-11T16:14:10.502" v="5414" actId="692"/>
          <ac:spMkLst>
            <pc:docMk/>
            <pc:sldMk cId="3540452065" sldId="390"/>
            <ac:spMk id="12" creationId="{28EE0535-94C3-4405-AAC3-AFB214D9230B}"/>
          </ac:spMkLst>
        </pc:spChg>
        <pc:spChg chg="add del mod">
          <ac:chgData name="Parth Nagarkar" userId="45dc22c4-ca0b-4be7-ab5a-3ef74f0a344d" providerId="ADAL" clId="{5A348B9A-369E-4478-9E65-343C7E4AC8CA}" dt="2020-11-11T15:58:39.883" v="5218" actId="478"/>
          <ac:spMkLst>
            <pc:docMk/>
            <pc:sldMk cId="3540452065" sldId="390"/>
            <ac:spMk id="13" creationId="{DFC4183C-20AC-4075-A41E-2AB5FCA42EF5}"/>
          </ac:spMkLst>
        </pc:spChg>
        <pc:spChg chg="add mod">
          <ac:chgData name="Parth Nagarkar" userId="45dc22c4-ca0b-4be7-ab5a-3ef74f0a344d" providerId="ADAL" clId="{5A348B9A-369E-4478-9E65-343C7E4AC8CA}" dt="2020-11-11T16:13:14.386" v="5388" actId="1076"/>
          <ac:spMkLst>
            <pc:docMk/>
            <pc:sldMk cId="3540452065" sldId="390"/>
            <ac:spMk id="14" creationId="{AC690D6A-2E67-4BBD-94B0-446C39D67536}"/>
          </ac:spMkLst>
        </pc:spChg>
        <pc:spChg chg="add mod">
          <ac:chgData name="Parth Nagarkar" userId="45dc22c4-ca0b-4be7-ab5a-3ef74f0a344d" providerId="ADAL" clId="{5A348B9A-369E-4478-9E65-343C7E4AC8CA}" dt="2020-11-11T16:13:14.386" v="5388" actId="1076"/>
          <ac:spMkLst>
            <pc:docMk/>
            <pc:sldMk cId="3540452065" sldId="390"/>
            <ac:spMk id="15" creationId="{3C9CFEBE-F76F-49B4-A194-09E56566023B}"/>
          </ac:spMkLst>
        </pc:spChg>
        <pc:spChg chg="add mod">
          <ac:chgData name="Parth Nagarkar" userId="45dc22c4-ca0b-4be7-ab5a-3ef74f0a344d" providerId="ADAL" clId="{5A348B9A-369E-4478-9E65-343C7E4AC8CA}" dt="2020-11-11T16:13:14.386" v="5388" actId="1076"/>
          <ac:spMkLst>
            <pc:docMk/>
            <pc:sldMk cId="3540452065" sldId="390"/>
            <ac:spMk id="16" creationId="{8C1B22C0-4460-4620-A7DE-DA9825505FC4}"/>
          </ac:spMkLst>
        </pc:spChg>
        <pc:spChg chg="add del">
          <ac:chgData name="Parth Nagarkar" userId="45dc22c4-ca0b-4be7-ab5a-3ef74f0a344d" providerId="ADAL" clId="{5A348B9A-369E-4478-9E65-343C7E4AC8CA}" dt="2020-11-11T16:12:28.616" v="5379"/>
          <ac:spMkLst>
            <pc:docMk/>
            <pc:sldMk cId="3540452065" sldId="390"/>
            <ac:spMk id="18" creationId="{91AC3120-7960-4512-B263-5F838FAA8841}"/>
          </ac:spMkLst>
        </pc:spChg>
        <pc:spChg chg="add del">
          <ac:chgData name="Parth Nagarkar" userId="45dc22c4-ca0b-4be7-ab5a-3ef74f0a344d" providerId="ADAL" clId="{5A348B9A-369E-4478-9E65-343C7E4AC8CA}" dt="2020-11-11T16:12:28.616" v="5379"/>
          <ac:spMkLst>
            <pc:docMk/>
            <pc:sldMk cId="3540452065" sldId="390"/>
            <ac:spMk id="19" creationId="{39B4A61C-9728-40A0-A3DE-DA5024C723E1}"/>
          </ac:spMkLst>
        </pc:spChg>
        <pc:spChg chg="add del">
          <ac:chgData name="Parth Nagarkar" userId="45dc22c4-ca0b-4be7-ab5a-3ef74f0a344d" providerId="ADAL" clId="{5A348B9A-369E-4478-9E65-343C7E4AC8CA}" dt="2020-11-11T16:12:28.616" v="5379"/>
          <ac:spMkLst>
            <pc:docMk/>
            <pc:sldMk cId="3540452065" sldId="390"/>
            <ac:spMk id="20" creationId="{79ACBDD4-BDFF-4DFB-9B59-E2970028F087}"/>
          </ac:spMkLst>
        </pc:spChg>
        <pc:spChg chg="add del">
          <ac:chgData name="Parth Nagarkar" userId="45dc22c4-ca0b-4be7-ab5a-3ef74f0a344d" providerId="ADAL" clId="{5A348B9A-369E-4478-9E65-343C7E4AC8CA}" dt="2020-11-11T16:12:28.616" v="5379"/>
          <ac:spMkLst>
            <pc:docMk/>
            <pc:sldMk cId="3540452065" sldId="390"/>
            <ac:spMk id="21" creationId="{F8D8E34B-A0E8-4587-9CAF-5552498E6EC9}"/>
          </ac:spMkLst>
        </pc:spChg>
        <pc:spChg chg="add mod">
          <ac:chgData name="Parth Nagarkar" userId="45dc22c4-ca0b-4be7-ab5a-3ef74f0a344d" providerId="ADAL" clId="{5A348B9A-369E-4478-9E65-343C7E4AC8CA}" dt="2020-11-11T16:13:14.386" v="5388" actId="1076"/>
          <ac:spMkLst>
            <pc:docMk/>
            <pc:sldMk cId="3540452065" sldId="390"/>
            <ac:spMk id="22" creationId="{C38CDB1E-3243-4472-8A14-2EE613652109}"/>
          </ac:spMkLst>
        </pc:spChg>
        <pc:spChg chg="add mod">
          <ac:chgData name="Parth Nagarkar" userId="45dc22c4-ca0b-4be7-ab5a-3ef74f0a344d" providerId="ADAL" clId="{5A348B9A-369E-4478-9E65-343C7E4AC8CA}" dt="2020-11-11T16:13:14.386" v="5388" actId="1076"/>
          <ac:spMkLst>
            <pc:docMk/>
            <pc:sldMk cId="3540452065" sldId="390"/>
            <ac:spMk id="23" creationId="{746E2EA0-6B3E-404D-97E6-4471903B9142}"/>
          </ac:spMkLst>
        </pc:spChg>
        <pc:spChg chg="add mod">
          <ac:chgData name="Parth Nagarkar" userId="45dc22c4-ca0b-4be7-ab5a-3ef74f0a344d" providerId="ADAL" clId="{5A348B9A-369E-4478-9E65-343C7E4AC8CA}" dt="2020-11-11T16:13:14.386" v="5388" actId="1076"/>
          <ac:spMkLst>
            <pc:docMk/>
            <pc:sldMk cId="3540452065" sldId="390"/>
            <ac:spMk id="24" creationId="{97777325-75EC-4275-B922-993FCB7C4B8C}"/>
          </ac:spMkLst>
        </pc:spChg>
        <pc:spChg chg="add mod">
          <ac:chgData name="Parth Nagarkar" userId="45dc22c4-ca0b-4be7-ab5a-3ef74f0a344d" providerId="ADAL" clId="{5A348B9A-369E-4478-9E65-343C7E4AC8CA}" dt="2020-11-11T16:13:14.386" v="5388" actId="1076"/>
          <ac:spMkLst>
            <pc:docMk/>
            <pc:sldMk cId="3540452065" sldId="390"/>
            <ac:spMk id="25" creationId="{BAF38D2A-E46F-47EB-B1B8-AF7CA5A430CB}"/>
          </ac:spMkLst>
        </pc:spChg>
        <pc:spChg chg="add mod">
          <ac:chgData name="Parth Nagarkar" userId="45dc22c4-ca0b-4be7-ab5a-3ef74f0a344d" providerId="ADAL" clId="{5A348B9A-369E-4478-9E65-343C7E4AC8CA}" dt="2020-11-11T16:14:50.155" v="5423" actId="1076"/>
          <ac:spMkLst>
            <pc:docMk/>
            <pc:sldMk cId="3540452065" sldId="390"/>
            <ac:spMk id="26" creationId="{EF105A89-77BF-439A-866E-63500C28BFD2}"/>
          </ac:spMkLst>
        </pc:spChg>
        <pc:spChg chg="add mod">
          <ac:chgData name="Parth Nagarkar" userId="45dc22c4-ca0b-4be7-ab5a-3ef74f0a344d" providerId="ADAL" clId="{5A348B9A-369E-4478-9E65-343C7E4AC8CA}" dt="2020-11-11T16:14:39.774" v="5422" actId="1076"/>
          <ac:spMkLst>
            <pc:docMk/>
            <pc:sldMk cId="3540452065" sldId="390"/>
            <ac:spMk id="27" creationId="{F08F8AEF-9229-4613-9C0B-49F941B54359}"/>
          </ac:spMkLst>
        </pc:spChg>
        <pc:spChg chg="add mod">
          <ac:chgData name="Parth Nagarkar" userId="45dc22c4-ca0b-4be7-ab5a-3ef74f0a344d" providerId="ADAL" clId="{5A348B9A-369E-4478-9E65-343C7E4AC8CA}" dt="2020-11-11T16:14:56.423" v="5426" actId="20577"/>
          <ac:spMkLst>
            <pc:docMk/>
            <pc:sldMk cId="3540452065" sldId="390"/>
            <ac:spMk id="28" creationId="{DE44C3A0-5FDF-46AD-BF4D-6FCB0F41084C}"/>
          </ac:spMkLst>
        </pc:spChg>
        <pc:spChg chg="add mod">
          <ac:chgData name="Parth Nagarkar" userId="45dc22c4-ca0b-4be7-ab5a-3ef74f0a344d" providerId="ADAL" clId="{5A348B9A-369E-4478-9E65-343C7E4AC8CA}" dt="2020-11-11T16:15:04.690" v="5429" actId="20577"/>
          <ac:spMkLst>
            <pc:docMk/>
            <pc:sldMk cId="3540452065" sldId="390"/>
            <ac:spMk id="29" creationId="{6A88BE4A-5015-400E-82D5-0F468BB23B87}"/>
          </ac:spMkLst>
        </pc:spChg>
        <pc:spChg chg="add mod">
          <ac:chgData name="Parth Nagarkar" userId="45dc22c4-ca0b-4be7-ab5a-3ef74f0a344d" providerId="ADAL" clId="{5A348B9A-369E-4478-9E65-343C7E4AC8CA}" dt="2020-11-11T16:15:11.118" v="5432" actId="20577"/>
          <ac:spMkLst>
            <pc:docMk/>
            <pc:sldMk cId="3540452065" sldId="390"/>
            <ac:spMk id="30" creationId="{692D62BB-01AC-4DC5-8AD5-075269682556}"/>
          </ac:spMkLst>
        </pc:spChg>
        <pc:graphicFrameChg chg="add mod modGraphic">
          <ac:chgData name="Parth Nagarkar" userId="45dc22c4-ca0b-4be7-ab5a-3ef74f0a344d" providerId="ADAL" clId="{5A348B9A-369E-4478-9E65-343C7E4AC8CA}" dt="2020-11-11T16:15:44.331" v="5436" actId="20577"/>
          <ac:graphicFrameMkLst>
            <pc:docMk/>
            <pc:sldMk cId="3540452065" sldId="390"/>
            <ac:graphicFrameMk id="6" creationId="{83A69F53-4A8C-4889-BA69-961F03F5BA8A}"/>
          </ac:graphicFrameMkLst>
        </pc:graphicFrameChg>
        <pc:graphicFrameChg chg="add mod">
          <ac:chgData name="Parth Nagarkar" userId="45dc22c4-ca0b-4be7-ab5a-3ef74f0a344d" providerId="ADAL" clId="{5A348B9A-369E-4478-9E65-343C7E4AC8CA}" dt="2020-11-11T16:14:32.860" v="5421" actId="1076"/>
          <ac:graphicFrameMkLst>
            <pc:docMk/>
            <pc:sldMk cId="3540452065" sldId="390"/>
            <ac:graphicFrameMk id="9" creationId="{0EF89567-8435-46CC-ACC4-B09FF7A46F05}"/>
          </ac:graphicFrameMkLst>
        </pc:graphicFrameChg>
        <pc:graphicFrameChg chg="add del">
          <ac:chgData name="Parth Nagarkar" userId="45dc22c4-ca0b-4be7-ab5a-3ef74f0a344d" providerId="ADAL" clId="{5A348B9A-369E-4478-9E65-343C7E4AC8CA}" dt="2020-11-11T16:12:28.616" v="5379"/>
          <ac:graphicFrameMkLst>
            <pc:docMk/>
            <pc:sldMk cId="3540452065" sldId="390"/>
            <ac:graphicFrameMk id="17" creationId="{E9E17754-D7FD-4A98-BE8A-79B3DCF22897}"/>
          </ac:graphicFrameMkLst>
        </pc:graphicFrameChg>
      </pc:sldChg>
      <pc:sldChg chg="del">
        <pc:chgData name="Parth Nagarkar" userId="45dc22c4-ca0b-4be7-ab5a-3ef74f0a344d" providerId="ADAL" clId="{5A348B9A-369E-4478-9E65-343C7E4AC8CA}" dt="2020-11-09T16:00:29.457" v="58" actId="2696"/>
        <pc:sldMkLst>
          <pc:docMk/>
          <pc:sldMk cId="302872431" sldId="391"/>
        </pc:sldMkLst>
      </pc:sldChg>
      <pc:sldChg chg="addSp delSp modSp add">
        <pc:chgData name="Parth Nagarkar" userId="45dc22c4-ca0b-4be7-ab5a-3ef74f0a344d" providerId="ADAL" clId="{5A348B9A-369E-4478-9E65-343C7E4AC8CA}" dt="2020-11-16T15:36:07.082" v="7394"/>
        <pc:sldMkLst>
          <pc:docMk/>
          <pc:sldMk cId="1771784239" sldId="391"/>
        </pc:sldMkLst>
        <pc:spChg chg="mod">
          <ac:chgData name="Parth Nagarkar" userId="45dc22c4-ca0b-4be7-ab5a-3ef74f0a344d" providerId="ADAL" clId="{5A348B9A-369E-4478-9E65-343C7E4AC8CA}" dt="2020-11-11T16:23:17.055" v="5467" actId="14100"/>
          <ac:spMkLst>
            <pc:docMk/>
            <pc:sldMk cId="1771784239" sldId="391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1-11T16:30:56.453" v="5669" actId="478"/>
          <ac:spMkLst>
            <pc:docMk/>
            <pc:sldMk cId="1771784239" sldId="391"/>
            <ac:spMk id="4" creationId="{D4EFEA71-BDDB-4134-8D0F-80C1AB740487}"/>
          </ac:spMkLst>
        </pc:spChg>
        <pc:spChg chg="add mod ord">
          <ac:chgData name="Parth Nagarkar" userId="45dc22c4-ca0b-4be7-ab5a-3ef74f0a344d" providerId="ADAL" clId="{5A348B9A-369E-4478-9E65-343C7E4AC8CA}" dt="2020-11-11T16:31:24.173" v="5674" actId="167"/>
          <ac:spMkLst>
            <pc:docMk/>
            <pc:sldMk cId="1771784239" sldId="391"/>
            <ac:spMk id="7" creationId="{76697D43-5672-4853-9302-9D31AD70372F}"/>
          </ac:spMkLst>
        </pc:spChg>
        <pc:spChg chg="mod">
          <ac:chgData name="Parth Nagarkar" userId="45dc22c4-ca0b-4be7-ab5a-3ef74f0a344d" providerId="ADAL" clId="{5A348B9A-369E-4478-9E65-343C7E4AC8CA}" dt="2020-11-11T16:31:20.817" v="5673" actId="1076"/>
          <ac:spMkLst>
            <pc:docMk/>
            <pc:sldMk cId="1771784239" sldId="391"/>
            <ac:spMk id="11" creationId="{A610B125-30A3-4AB6-9768-17E2EE289657}"/>
          </ac:spMkLst>
        </pc:spChg>
        <pc:spChg chg="mod">
          <ac:chgData name="Parth Nagarkar" userId="45dc22c4-ca0b-4be7-ab5a-3ef74f0a344d" providerId="ADAL" clId="{5A348B9A-369E-4478-9E65-343C7E4AC8CA}" dt="2020-11-11T16:31:20.817" v="5673" actId="1076"/>
          <ac:spMkLst>
            <pc:docMk/>
            <pc:sldMk cId="1771784239" sldId="391"/>
            <ac:spMk id="12" creationId="{28EE0535-94C3-4405-AAC3-AFB214D9230B}"/>
          </ac:spMkLst>
        </pc:spChg>
        <pc:spChg chg="mod">
          <ac:chgData name="Parth Nagarkar" userId="45dc22c4-ca0b-4be7-ab5a-3ef74f0a344d" providerId="ADAL" clId="{5A348B9A-369E-4478-9E65-343C7E4AC8CA}" dt="2020-11-11T16:31:20.817" v="5673" actId="1076"/>
          <ac:spMkLst>
            <pc:docMk/>
            <pc:sldMk cId="1771784239" sldId="391"/>
            <ac:spMk id="14" creationId="{AC690D6A-2E67-4BBD-94B0-446C39D67536}"/>
          </ac:spMkLst>
        </pc:spChg>
        <pc:spChg chg="mod">
          <ac:chgData name="Parth Nagarkar" userId="45dc22c4-ca0b-4be7-ab5a-3ef74f0a344d" providerId="ADAL" clId="{5A348B9A-369E-4478-9E65-343C7E4AC8CA}" dt="2020-11-11T16:31:20.817" v="5673" actId="1076"/>
          <ac:spMkLst>
            <pc:docMk/>
            <pc:sldMk cId="1771784239" sldId="391"/>
            <ac:spMk id="15" creationId="{3C9CFEBE-F76F-49B4-A194-09E56566023B}"/>
          </ac:spMkLst>
        </pc:spChg>
        <pc:spChg chg="mod">
          <ac:chgData name="Parth Nagarkar" userId="45dc22c4-ca0b-4be7-ab5a-3ef74f0a344d" providerId="ADAL" clId="{5A348B9A-369E-4478-9E65-343C7E4AC8CA}" dt="2020-11-11T16:31:20.817" v="5673" actId="1076"/>
          <ac:spMkLst>
            <pc:docMk/>
            <pc:sldMk cId="1771784239" sldId="391"/>
            <ac:spMk id="16" creationId="{8C1B22C0-4460-4620-A7DE-DA9825505FC4}"/>
          </ac:spMkLst>
        </pc:spChg>
        <pc:spChg chg="mod">
          <ac:chgData name="Parth Nagarkar" userId="45dc22c4-ca0b-4be7-ab5a-3ef74f0a344d" providerId="ADAL" clId="{5A348B9A-369E-4478-9E65-343C7E4AC8CA}" dt="2020-11-11T16:31:20.817" v="5673" actId="1076"/>
          <ac:spMkLst>
            <pc:docMk/>
            <pc:sldMk cId="1771784239" sldId="391"/>
            <ac:spMk id="22" creationId="{C38CDB1E-3243-4472-8A14-2EE613652109}"/>
          </ac:spMkLst>
        </pc:spChg>
        <pc:spChg chg="mod">
          <ac:chgData name="Parth Nagarkar" userId="45dc22c4-ca0b-4be7-ab5a-3ef74f0a344d" providerId="ADAL" clId="{5A348B9A-369E-4478-9E65-343C7E4AC8CA}" dt="2020-11-11T16:31:20.817" v="5673" actId="1076"/>
          <ac:spMkLst>
            <pc:docMk/>
            <pc:sldMk cId="1771784239" sldId="391"/>
            <ac:spMk id="23" creationId="{746E2EA0-6B3E-404D-97E6-4471903B9142}"/>
          </ac:spMkLst>
        </pc:spChg>
        <pc:spChg chg="mod">
          <ac:chgData name="Parth Nagarkar" userId="45dc22c4-ca0b-4be7-ab5a-3ef74f0a344d" providerId="ADAL" clId="{5A348B9A-369E-4478-9E65-343C7E4AC8CA}" dt="2020-11-11T16:31:20.817" v="5673" actId="1076"/>
          <ac:spMkLst>
            <pc:docMk/>
            <pc:sldMk cId="1771784239" sldId="391"/>
            <ac:spMk id="24" creationId="{97777325-75EC-4275-B922-993FCB7C4B8C}"/>
          </ac:spMkLst>
        </pc:spChg>
        <pc:spChg chg="mod">
          <ac:chgData name="Parth Nagarkar" userId="45dc22c4-ca0b-4be7-ab5a-3ef74f0a344d" providerId="ADAL" clId="{5A348B9A-369E-4478-9E65-343C7E4AC8CA}" dt="2020-11-11T16:31:20.817" v="5673" actId="1076"/>
          <ac:spMkLst>
            <pc:docMk/>
            <pc:sldMk cId="1771784239" sldId="391"/>
            <ac:spMk id="25" creationId="{BAF38D2A-E46F-47EB-B1B8-AF7CA5A430CB}"/>
          </ac:spMkLst>
        </pc:spChg>
        <pc:spChg chg="mod">
          <ac:chgData name="Parth Nagarkar" userId="45dc22c4-ca0b-4be7-ab5a-3ef74f0a344d" providerId="ADAL" clId="{5A348B9A-369E-4478-9E65-343C7E4AC8CA}" dt="2020-11-11T16:31:20.817" v="5673" actId="1076"/>
          <ac:spMkLst>
            <pc:docMk/>
            <pc:sldMk cId="1771784239" sldId="391"/>
            <ac:spMk id="26" creationId="{EF105A89-77BF-439A-866E-63500C28BFD2}"/>
          </ac:spMkLst>
        </pc:spChg>
        <pc:spChg chg="del mod">
          <ac:chgData name="Parth Nagarkar" userId="45dc22c4-ca0b-4be7-ab5a-3ef74f0a344d" providerId="ADAL" clId="{5A348B9A-369E-4478-9E65-343C7E4AC8CA}" dt="2020-11-16T15:36:06.343" v="7393" actId="478"/>
          <ac:spMkLst>
            <pc:docMk/>
            <pc:sldMk cId="1771784239" sldId="391"/>
            <ac:spMk id="27" creationId="{F08F8AEF-9229-4613-9C0B-49F941B54359}"/>
          </ac:spMkLst>
        </pc:spChg>
        <pc:spChg chg="del mod">
          <ac:chgData name="Parth Nagarkar" userId="45dc22c4-ca0b-4be7-ab5a-3ef74f0a344d" providerId="ADAL" clId="{5A348B9A-369E-4478-9E65-343C7E4AC8CA}" dt="2020-11-16T15:36:06.343" v="7393" actId="478"/>
          <ac:spMkLst>
            <pc:docMk/>
            <pc:sldMk cId="1771784239" sldId="391"/>
            <ac:spMk id="28" creationId="{DE44C3A0-5FDF-46AD-BF4D-6FCB0F41084C}"/>
          </ac:spMkLst>
        </pc:spChg>
        <pc:spChg chg="del mod">
          <ac:chgData name="Parth Nagarkar" userId="45dc22c4-ca0b-4be7-ab5a-3ef74f0a344d" providerId="ADAL" clId="{5A348B9A-369E-4478-9E65-343C7E4AC8CA}" dt="2020-11-16T15:36:06.343" v="7393" actId="478"/>
          <ac:spMkLst>
            <pc:docMk/>
            <pc:sldMk cId="1771784239" sldId="391"/>
            <ac:spMk id="29" creationId="{6A88BE4A-5015-400E-82D5-0F468BB23B87}"/>
          </ac:spMkLst>
        </pc:spChg>
        <pc:spChg chg="del mod">
          <ac:chgData name="Parth Nagarkar" userId="45dc22c4-ca0b-4be7-ab5a-3ef74f0a344d" providerId="ADAL" clId="{5A348B9A-369E-4478-9E65-343C7E4AC8CA}" dt="2020-11-16T15:36:06.343" v="7393" actId="478"/>
          <ac:spMkLst>
            <pc:docMk/>
            <pc:sldMk cId="1771784239" sldId="391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6:07.082" v="7394"/>
          <ac:spMkLst>
            <pc:docMk/>
            <pc:sldMk cId="1771784239" sldId="391"/>
            <ac:spMk id="31" creationId="{DF0874F3-B7AA-4B9A-A185-DD3978485144}"/>
          </ac:spMkLst>
        </pc:spChg>
        <pc:spChg chg="add">
          <ac:chgData name="Parth Nagarkar" userId="45dc22c4-ca0b-4be7-ab5a-3ef74f0a344d" providerId="ADAL" clId="{5A348B9A-369E-4478-9E65-343C7E4AC8CA}" dt="2020-11-16T15:36:07.082" v="7394"/>
          <ac:spMkLst>
            <pc:docMk/>
            <pc:sldMk cId="1771784239" sldId="391"/>
            <ac:spMk id="32" creationId="{53C79F27-3B5E-4735-986E-68BE5B29B4C3}"/>
          </ac:spMkLst>
        </pc:spChg>
        <pc:spChg chg="add">
          <ac:chgData name="Parth Nagarkar" userId="45dc22c4-ca0b-4be7-ab5a-3ef74f0a344d" providerId="ADAL" clId="{5A348B9A-369E-4478-9E65-343C7E4AC8CA}" dt="2020-11-16T15:36:07.082" v="7394"/>
          <ac:spMkLst>
            <pc:docMk/>
            <pc:sldMk cId="1771784239" sldId="391"/>
            <ac:spMk id="33" creationId="{EB7C8B22-1425-4705-9A63-ED3FEAD4ACC3}"/>
          </ac:spMkLst>
        </pc:spChg>
        <pc:spChg chg="add">
          <ac:chgData name="Parth Nagarkar" userId="45dc22c4-ca0b-4be7-ab5a-3ef74f0a344d" providerId="ADAL" clId="{5A348B9A-369E-4478-9E65-343C7E4AC8CA}" dt="2020-11-16T15:36:07.082" v="7394"/>
          <ac:spMkLst>
            <pc:docMk/>
            <pc:sldMk cId="1771784239" sldId="391"/>
            <ac:spMk id="34" creationId="{FF7C3628-E953-4CD5-A72A-6000CC141154}"/>
          </ac:spMkLst>
        </pc:spChg>
        <pc:graphicFrameChg chg="add mod modGraphic">
          <ac:chgData name="Parth Nagarkar" userId="45dc22c4-ca0b-4be7-ab5a-3ef74f0a344d" providerId="ADAL" clId="{5A348B9A-369E-4478-9E65-343C7E4AC8CA}" dt="2020-11-11T16:31:20.817" v="5673" actId="1076"/>
          <ac:graphicFrameMkLst>
            <pc:docMk/>
            <pc:sldMk cId="1771784239" sldId="391"/>
            <ac:graphicFrameMk id="5" creationId="{76FC338A-0A2F-4724-8168-601AFDE0074B}"/>
          </ac:graphicFrameMkLst>
        </pc:graphicFrameChg>
        <pc:graphicFrameChg chg="mod modGraphic">
          <ac:chgData name="Parth Nagarkar" userId="45dc22c4-ca0b-4be7-ab5a-3ef74f0a344d" providerId="ADAL" clId="{5A348B9A-369E-4478-9E65-343C7E4AC8CA}" dt="2020-11-11T16:22:42.770" v="5462" actId="20577"/>
          <ac:graphicFrameMkLst>
            <pc:docMk/>
            <pc:sldMk cId="1771784239" sldId="391"/>
            <ac:graphicFrameMk id="6" creationId="{83A69F53-4A8C-4889-BA69-961F03F5BA8A}"/>
          </ac:graphicFrameMkLst>
        </pc:graphicFrameChg>
        <pc:graphicFrameChg chg="mod">
          <ac:chgData name="Parth Nagarkar" userId="45dc22c4-ca0b-4be7-ab5a-3ef74f0a344d" providerId="ADAL" clId="{5A348B9A-369E-4478-9E65-343C7E4AC8CA}" dt="2020-11-11T16:31:20.817" v="5673" actId="1076"/>
          <ac:graphicFrameMkLst>
            <pc:docMk/>
            <pc:sldMk cId="1771784239" sldId="391"/>
            <ac:graphicFrameMk id="9" creationId="{0EF89567-8435-46CC-ACC4-B09FF7A46F05}"/>
          </ac:graphicFrameMkLst>
        </pc:graphicFrameChg>
      </pc:sldChg>
      <pc:sldChg chg="modSp add del">
        <pc:chgData name="Parth Nagarkar" userId="45dc22c4-ca0b-4be7-ab5a-3ef74f0a344d" providerId="ADAL" clId="{5A348B9A-369E-4478-9E65-343C7E4AC8CA}" dt="2020-11-11T16:31:41.500" v="5677" actId="2696"/>
        <pc:sldMkLst>
          <pc:docMk/>
          <pc:sldMk cId="3202423334" sldId="392"/>
        </pc:sldMkLst>
        <pc:spChg chg="mod">
          <ac:chgData name="Parth Nagarkar" userId="45dc22c4-ca0b-4be7-ab5a-3ef74f0a344d" providerId="ADAL" clId="{5A348B9A-369E-4478-9E65-343C7E4AC8CA}" dt="2020-11-11T16:27:46.823" v="5667" actId="20577"/>
          <ac:spMkLst>
            <pc:docMk/>
            <pc:sldMk cId="3202423334" sldId="392"/>
            <ac:spMk id="3" creationId="{FAFB3F3A-3BBF-478D-A2DB-C3C286696666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11" creationId="{A610B125-30A3-4AB6-9768-17E2EE289657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12" creationId="{28EE0535-94C3-4405-AAC3-AFB214D9230B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14" creationId="{AC690D6A-2E67-4BBD-94B0-446C39D67536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15" creationId="{3C9CFEBE-F76F-49B4-A194-09E56566023B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16" creationId="{8C1B22C0-4460-4620-A7DE-DA9825505FC4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22" creationId="{C38CDB1E-3243-4472-8A14-2EE613652109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23" creationId="{746E2EA0-6B3E-404D-97E6-4471903B9142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24" creationId="{97777325-75EC-4275-B922-993FCB7C4B8C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25" creationId="{BAF38D2A-E46F-47EB-B1B8-AF7CA5A430CB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26" creationId="{EF105A89-77BF-439A-866E-63500C28BFD2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27" creationId="{F08F8AEF-9229-4613-9C0B-49F941B54359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28" creationId="{DE44C3A0-5FDF-46AD-BF4D-6FCB0F41084C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29" creationId="{6A88BE4A-5015-400E-82D5-0F468BB23B87}"/>
          </ac:spMkLst>
        </pc:spChg>
        <pc:spChg chg="mod">
          <ac:chgData name="Parth Nagarkar" userId="45dc22c4-ca0b-4be7-ab5a-3ef74f0a344d" providerId="ADAL" clId="{5A348B9A-369E-4478-9E65-343C7E4AC8CA}" dt="2020-11-11T16:27:12.534" v="5602" actId="1076"/>
          <ac:spMkLst>
            <pc:docMk/>
            <pc:sldMk cId="3202423334" sldId="392"/>
            <ac:spMk id="30" creationId="{692D62BB-01AC-4DC5-8AD5-075269682556}"/>
          </ac:spMkLst>
        </pc:spChg>
        <pc:graphicFrameChg chg="mod">
          <ac:chgData name="Parth Nagarkar" userId="45dc22c4-ca0b-4be7-ab5a-3ef74f0a344d" providerId="ADAL" clId="{5A348B9A-369E-4478-9E65-343C7E4AC8CA}" dt="2020-11-11T16:27:12.534" v="5602" actId="1076"/>
          <ac:graphicFrameMkLst>
            <pc:docMk/>
            <pc:sldMk cId="3202423334" sldId="392"/>
            <ac:graphicFrameMk id="5" creationId="{76FC338A-0A2F-4724-8168-601AFDE0074B}"/>
          </ac:graphicFrameMkLst>
        </pc:graphicFrameChg>
        <pc:graphicFrameChg chg="mod">
          <ac:chgData name="Parth Nagarkar" userId="45dc22c4-ca0b-4be7-ab5a-3ef74f0a344d" providerId="ADAL" clId="{5A348B9A-369E-4478-9E65-343C7E4AC8CA}" dt="2020-11-11T16:27:12.534" v="5602" actId="1076"/>
          <ac:graphicFrameMkLst>
            <pc:docMk/>
            <pc:sldMk cId="3202423334" sldId="392"/>
            <ac:graphicFrameMk id="9" creationId="{0EF89567-8435-46CC-ACC4-B09FF7A46F05}"/>
          </ac:graphicFrameMkLst>
        </pc:graphicFrameChg>
      </pc:sldChg>
      <pc:sldChg chg="addSp delSp modSp add">
        <pc:chgData name="Parth Nagarkar" userId="45dc22c4-ca0b-4be7-ab5a-3ef74f0a344d" providerId="ADAL" clId="{5A348B9A-369E-4478-9E65-343C7E4AC8CA}" dt="2020-11-16T15:35:59.429" v="7390"/>
        <pc:sldMkLst>
          <pc:docMk/>
          <pc:sldMk cId="791514774" sldId="393"/>
        </pc:sldMkLst>
        <pc:spChg chg="mod">
          <ac:chgData name="Parth Nagarkar" userId="45dc22c4-ca0b-4be7-ab5a-3ef74f0a344d" providerId="ADAL" clId="{5A348B9A-369E-4478-9E65-343C7E4AC8CA}" dt="2020-11-11T16:41:31.308" v="6134" actId="14"/>
          <ac:spMkLst>
            <pc:docMk/>
            <pc:sldMk cId="791514774" sldId="393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1-16T15:35:58.716" v="7389" actId="478"/>
          <ac:spMkLst>
            <pc:docMk/>
            <pc:sldMk cId="791514774" sldId="393"/>
            <ac:spMk id="27" creationId="{F08F8AEF-9229-4613-9C0B-49F941B54359}"/>
          </ac:spMkLst>
        </pc:spChg>
        <pc:spChg chg="del">
          <ac:chgData name="Parth Nagarkar" userId="45dc22c4-ca0b-4be7-ab5a-3ef74f0a344d" providerId="ADAL" clId="{5A348B9A-369E-4478-9E65-343C7E4AC8CA}" dt="2020-11-16T15:35:58.716" v="7389" actId="478"/>
          <ac:spMkLst>
            <pc:docMk/>
            <pc:sldMk cId="791514774" sldId="393"/>
            <ac:spMk id="28" creationId="{DE44C3A0-5FDF-46AD-BF4D-6FCB0F41084C}"/>
          </ac:spMkLst>
        </pc:spChg>
        <pc:spChg chg="del">
          <ac:chgData name="Parth Nagarkar" userId="45dc22c4-ca0b-4be7-ab5a-3ef74f0a344d" providerId="ADAL" clId="{5A348B9A-369E-4478-9E65-343C7E4AC8CA}" dt="2020-11-16T15:35:58.716" v="7389" actId="478"/>
          <ac:spMkLst>
            <pc:docMk/>
            <pc:sldMk cId="791514774" sldId="393"/>
            <ac:spMk id="29" creationId="{6A88BE4A-5015-400E-82D5-0F468BB23B87}"/>
          </ac:spMkLst>
        </pc:spChg>
        <pc:spChg chg="del">
          <ac:chgData name="Parth Nagarkar" userId="45dc22c4-ca0b-4be7-ab5a-3ef74f0a344d" providerId="ADAL" clId="{5A348B9A-369E-4478-9E65-343C7E4AC8CA}" dt="2020-11-16T15:35:58.716" v="7389" actId="478"/>
          <ac:spMkLst>
            <pc:docMk/>
            <pc:sldMk cId="791514774" sldId="393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5:59.429" v="7390"/>
          <ac:spMkLst>
            <pc:docMk/>
            <pc:sldMk cId="791514774" sldId="393"/>
            <ac:spMk id="31" creationId="{BA64BE92-0188-4DA7-85A3-7B98EDEEA0A4}"/>
          </ac:spMkLst>
        </pc:spChg>
        <pc:spChg chg="add">
          <ac:chgData name="Parth Nagarkar" userId="45dc22c4-ca0b-4be7-ab5a-3ef74f0a344d" providerId="ADAL" clId="{5A348B9A-369E-4478-9E65-343C7E4AC8CA}" dt="2020-11-16T15:35:59.429" v="7390"/>
          <ac:spMkLst>
            <pc:docMk/>
            <pc:sldMk cId="791514774" sldId="393"/>
            <ac:spMk id="32" creationId="{1E67FADA-B619-41CE-B35A-BEF6D7D579B4}"/>
          </ac:spMkLst>
        </pc:spChg>
        <pc:spChg chg="add">
          <ac:chgData name="Parth Nagarkar" userId="45dc22c4-ca0b-4be7-ab5a-3ef74f0a344d" providerId="ADAL" clId="{5A348B9A-369E-4478-9E65-343C7E4AC8CA}" dt="2020-11-16T15:35:59.429" v="7390"/>
          <ac:spMkLst>
            <pc:docMk/>
            <pc:sldMk cId="791514774" sldId="393"/>
            <ac:spMk id="33" creationId="{D2DE272D-F726-4301-A6DB-274A3F173010}"/>
          </ac:spMkLst>
        </pc:spChg>
        <pc:spChg chg="add">
          <ac:chgData name="Parth Nagarkar" userId="45dc22c4-ca0b-4be7-ab5a-3ef74f0a344d" providerId="ADAL" clId="{5A348B9A-369E-4478-9E65-343C7E4AC8CA}" dt="2020-11-16T15:35:59.429" v="7390"/>
          <ac:spMkLst>
            <pc:docMk/>
            <pc:sldMk cId="791514774" sldId="393"/>
            <ac:spMk id="34" creationId="{14DAED53-B828-45A2-9DC2-36865C5D89FB}"/>
          </ac:spMkLst>
        </pc:spChg>
        <pc:graphicFrameChg chg="modGraphic">
          <ac:chgData name="Parth Nagarkar" userId="45dc22c4-ca0b-4be7-ab5a-3ef74f0a344d" providerId="ADAL" clId="{5A348B9A-369E-4478-9E65-343C7E4AC8CA}" dt="2020-11-11T16:32:31.531" v="5679" actId="14734"/>
          <ac:graphicFrameMkLst>
            <pc:docMk/>
            <pc:sldMk cId="791514774" sldId="393"/>
            <ac:graphicFrameMk id="9" creationId="{0EF89567-8435-46CC-ACC4-B09FF7A46F05}"/>
          </ac:graphicFrameMkLst>
        </pc:graphicFrameChg>
      </pc:sldChg>
      <pc:sldChg chg="del">
        <pc:chgData name="Parth Nagarkar" userId="45dc22c4-ca0b-4be7-ab5a-3ef74f0a344d" providerId="ADAL" clId="{5A348B9A-369E-4478-9E65-343C7E4AC8CA}" dt="2020-11-09T16:00:29.690" v="61" actId="2696"/>
        <pc:sldMkLst>
          <pc:docMk/>
          <pc:sldMk cId="3447133319" sldId="393"/>
        </pc:sldMkLst>
      </pc:sldChg>
      <pc:sldChg chg="addSp delSp modSp add">
        <pc:chgData name="Parth Nagarkar" userId="45dc22c4-ca0b-4be7-ab5a-3ef74f0a344d" providerId="ADAL" clId="{5A348B9A-369E-4478-9E65-343C7E4AC8CA}" dt="2020-11-16T15:35:55.618" v="7388"/>
        <pc:sldMkLst>
          <pc:docMk/>
          <pc:sldMk cId="3550116989" sldId="394"/>
        </pc:sldMkLst>
        <pc:spChg chg="mod">
          <ac:chgData name="Parth Nagarkar" userId="45dc22c4-ca0b-4be7-ab5a-3ef74f0a344d" providerId="ADAL" clId="{5A348B9A-369E-4478-9E65-343C7E4AC8CA}" dt="2020-11-11T16:59:36.333" v="6388" actId="20577"/>
          <ac:spMkLst>
            <pc:docMk/>
            <pc:sldMk cId="3550116989" sldId="394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1-16T15:35:54.748" v="7387" actId="478"/>
          <ac:spMkLst>
            <pc:docMk/>
            <pc:sldMk cId="3550116989" sldId="394"/>
            <ac:spMk id="27" creationId="{F08F8AEF-9229-4613-9C0B-49F941B54359}"/>
          </ac:spMkLst>
        </pc:spChg>
        <pc:spChg chg="del">
          <ac:chgData name="Parth Nagarkar" userId="45dc22c4-ca0b-4be7-ab5a-3ef74f0a344d" providerId="ADAL" clId="{5A348B9A-369E-4478-9E65-343C7E4AC8CA}" dt="2020-11-16T15:35:54.748" v="7387" actId="478"/>
          <ac:spMkLst>
            <pc:docMk/>
            <pc:sldMk cId="3550116989" sldId="394"/>
            <ac:spMk id="28" creationId="{DE44C3A0-5FDF-46AD-BF4D-6FCB0F41084C}"/>
          </ac:spMkLst>
        </pc:spChg>
        <pc:spChg chg="del">
          <ac:chgData name="Parth Nagarkar" userId="45dc22c4-ca0b-4be7-ab5a-3ef74f0a344d" providerId="ADAL" clId="{5A348B9A-369E-4478-9E65-343C7E4AC8CA}" dt="2020-11-16T15:35:54.748" v="7387" actId="478"/>
          <ac:spMkLst>
            <pc:docMk/>
            <pc:sldMk cId="3550116989" sldId="394"/>
            <ac:spMk id="29" creationId="{6A88BE4A-5015-400E-82D5-0F468BB23B87}"/>
          </ac:spMkLst>
        </pc:spChg>
        <pc:spChg chg="del">
          <ac:chgData name="Parth Nagarkar" userId="45dc22c4-ca0b-4be7-ab5a-3ef74f0a344d" providerId="ADAL" clId="{5A348B9A-369E-4478-9E65-343C7E4AC8CA}" dt="2020-11-16T15:35:54.748" v="7387" actId="478"/>
          <ac:spMkLst>
            <pc:docMk/>
            <pc:sldMk cId="3550116989" sldId="394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5:55.618" v="7388"/>
          <ac:spMkLst>
            <pc:docMk/>
            <pc:sldMk cId="3550116989" sldId="394"/>
            <ac:spMk id="31" creationId="{4C57CF00-8B93-4E02-ACB6-BB19AF46F443}"/>
          </ac:spMkLst>
        </pc:spChg>
        <pc:spChg chg="add">
          <ac:chgData name="Parth Nagarkar" userId="45dc22c4-ca0b-4be7-ab5a-3ef74f0a344d" providerId="ADAL" clId="{5A348B9A-369E-4478-9E65-343C7E4AC8CA}" dt="2020-11-16T15:35:55.618" v="7388"/>
          <ac:spMkLst>
            <pc:docMk/>
            <pc:sldMk cId="3550116989" sldId="394"/>
            <ac:spMk id="32" creationId="{75EE798A-5262-4559-8E80-669C162CB85C}"/>
          </ac:spMkLst>
        </pc:spChg>
        <pc:spChg chg="add">
          <ac:chgData name="Parth Nagarkar" userId="45dc22c4-ca0b-4be7-ab5a-3ef74f0a344d" providerId="ADAL" clId="{5A348B9A-369E-4478-9E65-343C7E4AC8CA}" dt="2020-11-16T15:35:55.618" v="7388"/>
          <ac:spMkLst>
            <pc:docMk/>
            <pc:sldMk cId="3550116989" sldId="394"/>
            <ac:spMk id="33" creationId="{FA50827B-A166-4972-B4F6-D8D9218B5B2C}"/>
          </ac:spMkLst>
        </pc:spChg>
        <pc:spChg chg="add">
          <ac:chgData name="Parth Nagarkar" userId="45dc22c4-ca0b-4be7-ab5a-3ef74f0a344d" providerId="ADAL" clId="{5A348B9A-369E-4478-9E65-343C7E4AC8CA}" dt="2020-11-16T15:35:55.618" v="7388"/>
          <ac:spMkLst>
            <pc:docMk/>
            <pc:sldMk cId="3550116989" sldId="394"/>
            <ac:spMk id="34" creationId="{1B0EC805-3909-49C5-9E9F-399DF8942977}"/>
          </ac:spMkLst>
        </pc:spChg>
      </pc:sldChg>
      <pc:sldChg chg="del">
        <pc:chgData name="Parth Nagarkar" userId="45dc22c4-ca0b-4be7-ab5a-3ef74f0a344d" providerId="ADAL" clId="{5A348B9A-369E-4478-9E65-343C7E4AC8CA}" dt="2020-11-09T16:00:29.703" v="62" actId="2696"/>
        <pc:sldMkLst>
          <pc:docMk/>
          <pc:sldMk cId="4131728619" sldId="394"/>
        </pc:sldMkLst>
      </pc:sldChg>
      <pc:sldChg chg="addSp delSp modSp add">
        <pc:chgData name="Parth Nagarkar" userId="45dc22c4-ca0b-4be7-ab5a-3ef74f0a344d" providerId="ADAL" clId="{5A348B9A-369E-4478-9E65-343C7E4AC8CA}" dt="2020-11-16T15:36:03.033" v="7392"/>
        <pc:sldMkLst>
          <pc:docMk/>
          <pc:sldMk cId="1616979228" sldId="395"/>
        </pc:sldMkLst>
        <pc:spChg chg="mod">
          <ac:chgData name="Parth Nagarkar" userId="45dc22c4-ca0b-4be7-ab5a-3ef74f0a344d" providerId="ADAL" clId="{5A348B9A-369E-4478-9E65-343C7E4AC8CA}" dt="2020-11-11T16:41:23.839" v="6132" actId="20577"/>
          <ac:spMkLst>
            <pc:docMk/>
            <pc:sldMk cId="1616979228" sldId="395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1-16T15:36:02.149" v="7391" actId="478"/>
          <ac:spMkLst>
            <pc:docMk/>
            <pc:sldMk cId="1616979228" sldId="395"/>
            <ac:spMk id="27" creationId="{F08F8AEF-9229-4613-9C0B-49F941B54359}"/>
          </ac:spMkLst>
        </pc:spChg>
        <pc:spChg chg="del">
          <ac:chgData name="Parth Nagarkar" userId="45dc22c4-ca0b-4be7-ab5a-3ef74f0a344d" providerId="ADAL" clId="{5A348B9A-369E-4478-9E65-343C7E4AC8CA}" dt="2020-11-16T15:36:02.149" v="7391" actId="478"/>
          <ac:spMkLst>
            <pc:docMk/>
            <pc:sldMk cId="1616979228" sldId="395"/>
            <ac:spMk id="28" creationId="{DE44C3A0-5FDF-46AD-BF4D-6FCB0F41084C}"/>
          </ac:spMkLst>
        </pc:spChg>
        <pc:spChg chg="del">
          <ac:chgData name="Parth Nagarkar" userId="45dc22c4-ca0b-4be7-ab5a-3ef74f0a344d" providerId="ADAL" clId="{5A348B9A-369E-4478-9E65-343C7E4AC8CA}" dt="2020-11-16T15:36:02.149" v="7391" actId="478"/>
          <ac:spMkLst>
            <pc:docMk/>
            <pc:sldMk cId="1616979228" sldId="395"/>
            <ac:spMk id="29" creationId="{6A88BE4A-5015-400E-82D5-0F468BB23B87}"/>
          </ac:spMkLst>
        </pc:spChg>
        <pc:spChg chg="del">
          <ac:chgData name="Parth Nagarkar" userId="45dc22c4-ca0b-4be7-ab5a-3ef74f0a344d" providerId="ADAL" clId="{5A348B9A-369E-4478-9E65-343C7E4AC8CA}" dt="2020-11-16T15:36:02.149" v="7391" actId="478"/>
          <ac:spMkLst>
            <pc:docMk/>
            <pc:sldMk cId="1616979228" sldId="395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6:03.033" v="7392"/>
          <ac:spMkLst>
            <pc:docMk/>
            <pc:sldMk cId="1616979228" sldId="395"/>
            <ac:spMk id="31" creationId="{82C952FF-5DD8-4818-9DD2-6F1AD0FEDB74}"/>
          </ac:spMkLst>
        </pc:spChg>
        <pc:spChg chg="add">
          <ac:chgData name="Parth Nagarkar" userId="45dc22c4-ca0b-4be7-ab5a-3ef74f0a344d" providerId="ADAL" clId="{5A348B9A-369E-4478-9E65-343C7E4AC8CA}" dt="2020-11-16T15:36:03.033" v="7392"/>
          <ac:spMkLst>
            <pc:docMk/>
            <pc:sldMk cId="1616979228" sldId="395"/>
            <ac:spMk id="32" creationId="{4E8A22CC-F658-4331-BCF0-4E53775A5AA2}"/>
          </ac:spMkLst>
        </pc:spChg>
        <pc:spChg chg="add">
          <ac:chgData name="Parth Nagarkar" userId="45dc22c4-ca0b-4be7-ab5a-3ef74f0a344d" providerId="ADAL" clId="{5A348B9A-369E-4478-9E65-343C7E4AC8CA}" dt="2020-11-16T15:36:03.033" v="7392"/>
          <ac:spMkLst>
            <pc:docMk/>
            <pc:sldMk cId="1616979228" sldId="395"/>
            <ac:spMk id="33" creationId="{519F06AF-E0C0-40CC-879D-86520D33A29C}"/>
          </ac:spMkLst>
        </pc:spChg>
        <pc:spChg chg="add">
          <ac:chgData name="Parth Nagarkar" userId="45dc22c4-ca0b-4be7-ab5a-3ef74f0a344d" providerId="ADAL" clId="{5A348B9A-369E-4478-9E65-343C7E4AC8CA}" dt="2020-11-16T15:36:03.033" v="7392"/>
          <ac:spMkLst>
            <pc:docMk/>
            <pc:sldMk cId="1616979228" sldId="395"/>
            <ac:spMk id="34" creationId="{8C25392B-A24B-4002-B5E2-416B72A03F5A}"/>
          </ac:spMkLst>
        </pc:spChg>
      </pc:sldChg>
      <pc:sldChg chg="del">
        <pc:chgData name="Parth Nagarkar" userId="45dc22c4-ca0b-4be7-ab5a-3ef74f0a344d" providerId="ADAL" clId="{5A348B9A-369E-4478-9E65-343C7E4AC8CA}" dt="2020-11-09T16:00:29.771" v="63" actId="2696"/>
        <pc:sldMkLst>
          <pc:docMk/>
          <pc:sldMk cId="2749217082" sldId="395"/>
        </pc:sldMkLst>
      </pc:sldChg>
      <pc:sldChg chg="addSp delSp modSp add">
        <pc:chgData name="Parth Nagarkar" userId="45dc22c4-ca0b-4be7-ab5a-3ef74f0a344d" providerId="ADAL" clId="{5A348B9A-369E-4478-9E65-343C7E4AC8CA}" dt="2020-11-16T15:35:52.133" v="7386"/>
        <pc:sldMkLst>
          <pc:docMk/>
          <pc:sldMk cId="657482563" sldId="396"/>
        </pc:sldMkLst>
        <pc:spChg chg="mod">
          <ac:chgData name="Parth Nagarkar" userId="45dc22c4-ca0b-4be7-ab5a-3ef74f0a344d" providerId="ADAL" clId="{5A348B9A-369E-4478-9E65-343C7E4AC8CA}" dt="2020-11-11T16:59:46.073" v="6398" actId="20577"/>
          <ac:spMkLst>
            <pc:docMk/>
            <pc:sldMk cId="657482563" sldId="396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1-16T15:35:51.397" v="7385" actId="478"/>
          <ac:spMkLst>
            <pc:docMk/>
            <pc:sldMk cId="657482563" sldId="396"/>
            <ac:spMk id="27" creationId="{F08F8AEF-9229-4613-9C0B-49F941B54359}"/>
          </ac:spMkLst>
        </pc:spChg>
        <pc:spChg chg="del">
          <ac:chgData name="Parth Nagarkar" userId="45dc22c4-ca0b-4be7-ab5a-3ef74f0a344d" providerId="ADAL" clId="{5A348B9A-369E-4478-9E65-343C7E4AC8CA}" dt="2020-11-16T15:35:51.397" v="7385" actId="478"/>
          <ac:spMkLst>
            <pc:docMk/>
            <pc:sldMk cId="657482563" sldId="396"/>
            <ac:spMk id="28" creationId="{DE44C3A0-5FDF-46AD-BF4D-6FCB0F41084C}"/>
          </ac:spMkLst>
        </pc:spChg>
        <pc:spChg chg="del">
          <ac:chgData name="Parth Nagarkar" userId="45dc22c4-ca0b-4be7-ab5a-3ef74f0a344d" providerId="ADAL" clId="{5A348B9A-369E-4478-9E65-343C7E4AC8CA}" dt="2020-11-16T15:35:51.397" v="7385" actId="478"/>
          <ac:spMkLst>
            <pc:docMk/>
            <pc:sldMk cId="657482563" sldId="396"/>
            <ac:spMk id="29" creationId="{6A88BE4A-5015-400E-82D5-0F468BB23B87}"/>
          </ac:spMkLst>
        </pc:spChg>
        <pc:spChg chg="del">
          <ac:chgData name="Parth Nagarkar" userId="45dc22c4-ca0b-4be7-ab5a-3ef74f0a344d" providerId="ADAL" clId="{5A348B9A-369E-4478-9E65-343C7E4AC8CA}" dt="2020-11-16T15:35:51.397" v="7385" actId="478"/>
          <ac:spMkLst>
            <pc:docMk/>
            <pc:sldMk cId="657482563" sldId="396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5:52.133" v="7386"/>
          <ac:spMkLst>
            <pc:docMk/>
            <pc:sldMk cId="657482563" sldId="396"/>
            <ac:spMk id="31" creationId="{A4947AE8-A6DD-4853-8CEB-E80F242FDDCE}"/>
          </ac:spMkLst>
        </pc:spChg>
        <pc:spChg chg="add">
          <ac:chgData name="Parth Nagarkar" userId="45dc22c4-ca0b-4be7-ab5a-3ef74f0a344d" providerId="ADAL" clId="{5A348B9A-369E-4478-9E65-343C7E4AC8CA}" dt="2020-11-16T15:35:52.133" v="7386"/>
          <ac:spMkLst>
            <pc:docMk/>
            <pc:sldMk cId="657482563" sldId="396"/>
            <ac:spMk id="32" creationId="{65CAF718-B09C-4EE4-9CB7-B0A73C72DD5F}"/>
          </ac:spMkLst>
        </pc:spChg>
        <pc:spChg chg="add">
          <ac:chgData name="Parth Nagarkar" userId="45dc22c4-ca0b-4be7-ab5a-3ef74f0a344d" providerId="ADAL" clId="{5A348B9A-369E-4478-9E65-343C7E4AC8CA}" dt="2020-11-16T15:35:52.133" v="7386"/>
          <ac:spMkLst>
            <pc:docMk/>
            <pc:sldMk cId="657482563" sldId="396"/>
            <ac:spMk id="33" creationId="{0A9ACC2E-9200-4BEA-A3EE-9B7E04C37227}"/>
          </ac:spMkLst>
        </pc:spChg>
        <pc:spChg chg="add">
          <ac:chgData name="Parth Nagarkar" userId="45dc22c4-ca0b-4be7-ab5a-3ef74f0a344d" providerId="ADAL" clId="{5A348B9A-369E-4478-9E65-343C7E4AC8CA}" dt="2020-11-16T15:35:52.133" v="7386"/>
          <ac:spMkLst>
            <pc:docMk/>
            <pc:sldMk cId="657482563" sldId="396"/>
            <ac:spMk id="34" creationId="{55031FDC-A8A8-4D6D-9019-3EC359A379C5}"/>
          </ac:spMkLst>
        </pc:spChg>
      </pc:sldChg>
      <pc:sldChg chg="del">
        <pc:chgData name="Parth Nagarkar" userId="45dc22c4-ca0b-4be7-ab5a-3ef74f0a344d" providerId="ADAL" clId="{5A348B9A-369E-4478-9E65-343C7E4AC8CA}" dt="2020-11-09T16:00:29.594" v="59" actId="2696"/>
        <pc:sldMkLst>
          <pc:docMk/>
          <pc:sldMk cId="1734972210" sldId="397"/>
        </pc:sldMkLst>
      </pc:sldChg>
      <pc:sldChg chg="addSp delSp modSp add">
        <pc:chgData name="Parth Nagarkar" userId="45dc22c4-ca0b-4be7-ab5a-3ef74f0a344d" providerId="ADAL" clId="{5A348B9A-369E-4478-9E65-343C7E4AC8CA}" dt="2020-11-16T15:35:48.485" v="7384"/>
        <pc:sldMkLst>
          <pc:docMk/>
          <pc:sldMk cId="3679206363" sldId="397"/>
        </pc:sldMkLst>
        <pc:spChg chg="mod">
          <ac:chgData name="Parth Nagarkar" userId="45dc22c4-ca0b-4be7-ab5a-3ef74f0a344d" providerId="ADAL" clId="{5A348B9A-369E-4478-9E65-343C7E4AC8CA}" dt="2020-11-16T15:24:09.061" v="6877"/>
          <ac:spMkLst>
            <pc:docMk/>
            <pc:sldMk cId="3679206363" sldId="397"/>
            <ac:spMk id="3" creationId="{FAFB3F3A-3BBF-478D-A2DB-C3C286696666}"/>
          </ac:spMkLst>
        </pc:spChg>
        <pc:spChg chg="mod">
          <ac:chgData name="Parth Nagarkar" userId="45dc22c4-ca0b-4be7-ab5a-3ef74f0a344d" providerId="ADAL" clId="{5A348B9A-369E-4478-9E65-343C7E4AC8CA}" dt="2020-11-11T16:48:38.155" v="6346" actId="113"/>
          <ac:spMkLst>
            <pc:docMk/>
            <pc:sldMk cId="3679206363" sldId="397"/>
            <ac:spMk id="11" creationId="{A610B125-30A3-4AB6-9768-17E2EE289657}"/>
          </ac:spMkLst>
        </pc:spChg>
        <pc:spChg chg="mod">
          <ac:chgData name="Parth Nagarkar" userId="45dc22c4-ca0b-4be7-ab5a-3ef74f0a344d" providerId="ADAL" clId="{5A348B9A-369E-4478-9E65-343C7E4AC8CA}" dt="2020-11-11T16:48:38.155" v="6346" actId="113"/>
          <ac:spMkLst>
            <pc:docMk/>
            <pc:sldMk cId="3679206363" sldId="397"/>
            <ac:spMk id="14" creationId="{AC690D6A-2E67-4BBD-94B0-446C39D67536}"/>
          </ac:spMkLst>
        </pc:spChg>
        <pc:spChg chg="mod">
          <ac:chgData name="Parth Nagarkar" userId="45dc22c4-ca0b-4be7-ab5a-3ef74f0a344d" providerId="ADAL" clId="{5A348B9A-369E-4478-9E65-343C7E4AC8CA}" dt="2020-11-11T16:48:38.155" v="6346" actId="113"/>
          <ac:spMkLst>
            <pc:docMk/>
            <pc:sldMk cId="3679206363" sldId="397"/>
            <ac:spMk id="15" creationId="{3C9CFEBE-F76F-49B4-A194-09E56566023B}"/>
          </ac:spMkLst>
        </pc:spChg>
        <pc:spChg chg="mod">
          <ac:chgData name="Parth Nagarkar" userId="45dc22c4-ca0b-4be7-ab5a-3ef74f0a344d" providerId="ADAL" clId="{5A348B9A-369E-4478-9E65-343C7E4AC8CA}" dt="2020-11-11T16:48:38.155" v="6346" actId="113"/>
          <ac:spMkLst>
            <pc:docMk/>
            <pc:sldMk cId="3679206363" sldId="397"/>
            <ac:spMk id="16" creationId="{8C1B22C0-4460-4620-A7DE-DA9825505FC4}"/>
          </ac:spMkLst>
        </pc:spChg>
        <pc:spChg chg="mod">
          <ac:chgData name="Parth Nagarkar" userId="45dc22c4-ca0b-4be7-ab5a-3ef74f0a344d" providerId="ADAL" clId="{5A348B9A-369E-4478-9E65-343C7E4AC8CA}" dt="2020-11-11T16:48:38.155" v="6346" actId="113"/>
          <ac:spMkLst>
            <pc:docMk/>
            <pc:sldMk cId="3679206363" sldId="397"/>
            <ac:spMk id="22" creationId="{C38CDB1E-3243-4472-8A14-2EE613652109}"/>
          </ac:spMkLst>
        </pc:spChg>
        <pc:spChg chg="mod">
          <ac:chgData name="Parth Nagarkar" userId="45dc22c4-ca0b-4be7-ab5a-3ef74f0a344d" providerId="ADAL" clId="{5A348B9A-369E-4478-9E65-343C7E4AC8CA}" dt="2020-11-11T16:48:38.155" v="6346" actId="113"/>
          <ac:spMkLst>
            <pc:docMk/>
            <pc:sldMk cId="3679206363" sldId="397"/>
            <ac:spMk id="23" creationId="{746E2EA0-6B3E-404D-97E6-4471903B9142}"/>
          </ac:spMkLst>
        </pc:spChg>
        <pc:spChg chg="mod">
          <ac:chgData name="Parth Nagarkar" userId="45dc22c4-ca0b-4be7-ab5a-3ef74f0a344d" providerId="ADAL" clId="{5A348B9A-369E-4478-9E65-343C7E4AC8CA}" dt="2020-11-11T16:48:38.155" v="6346" actId="113"/>
          <ac:spMkLst>
            <pc:docMk/>
            <pc:sldMk cId="3679206363" sldId="397"/>
            <ac:spMk id="24" creationId="{97777325-75EC-4275-B922-993FCB7C4B8C}"/>
          </ac:spMkLst>
        </pc:spChg>
        <pc:spChg chg="mod">
          <ac:chgData name="Parth Nagarkar" userId="45dc22c4-ca0b-4be7-ab5a-3ef74f0a344d" providerId="ADAL" clId="{5A348B9A-369E-4478-9E65-343C7E4AC8CA}" dt="2020-11-11T16:48:38.155" v="6346" actId="113"/>
          <ac:spMkLst>
            <pc:docMk/>
            <pc:sldMk cId="3679206363" sldId="397"/>
            <ac:spMk id="25" creationId="{BAF38D2A-E46F-47EB-B1B8-AF7CA5A430CB}"/>
          </ac:spMkLst>
        </pc:spChg>
        <pc:spChg chg="del mod">
          <ac:chgData name="Parth Nagarkar" userId="45dc22c4-ca0b-4be7-ab5a-3ef74f0a344d" providerId="ADAL" clId="{5A348B9A-369E-4478-9E65-343C7E4AC8CA}" dt="2020-11-16T15:35:47.706" v="7383" actId="478"/>
          <ac:spMkLst>
            <pc:docMk/>
            <pc:sldMk cId="3679206363" sldId="397"/>
            <ac:spMk id="27" creationId="{F08F8AEF-9229-4613-9C0B-49F941B54359}"/>
          </ac:spMkLst>
        </pc:spChg>
        <pc:spChg chg="del mod">
          <ac:chgData name="Parth Nagarkar" userId="45dc22c4-ca0b-4be7-ab5a-3ef74f0a344d" providerId="ADAL" clId="{5A348B9A-369E-4478-9E65-343C7E4AC8CA}" dt="2020-11-16T15:35:47.706" v="7383" actId="478"/>
          <ac:spMkLst>
            <pc:docMk/>
            <pc:sldMk cId="3679206363" sldId="397"/>
            <ac:spMk id="28" creationId="{DE44C3A0-5FDF-46AD-BF4D-6FCB0F41084C}"/>
          </ac:spMkLst>
        </pc:spChg>
        <pc:spChg chg="del mod">
          <ac:chgData name="Parth Nagarkar" userId="45dc22c4-ca0b-4be7-ab5a-3ef74f0a344d" providerId="ADAL" clId="{5A348B9A-369E-4478-9E65-343C7E4AC8CA}" dt="2020-11-16T15:35:47.706" v="7383" actId="478"/>
          <ac:spMkLst>
            <pc:docMk/>
            <pc:sldMk cId="3679206363" sldId="397"/>
            <ac:spMk id="29" creationId="{6A88BE4A-5015-400E-82D5-0F468BB23B87}"/>
          </ac:spMkLst>
        </pc:spChg>
        <pc:spChg chg="del mod">
          <ac:chgData name="Parth Nagarkar" userId="45dc22c4-ca0b-4be7-ab5a-3ef74f0a344d" providerId="ADAL" clId="{5A348B9A-369E-4478-9E65-343C7E4AC8CA}" dt="2020-11-16T15:35:47.706" v="7383" actId="478"/>
          <ac:spMkLst>
            <pc:docMk/>
            <pc:sldMk cId="3679206363" sldId="397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5:48.485" v="7384"/>
          <ac:spMkLst>
            <pc:docMk/>
            <pc:sldMk cId="3679206363" sldId="397"/>
            <ac:spMk id="31" creationId="{52D92E67-306E-4EE7-AE81-B0329904C6EF}"/>
          </ac:spMkLst>
        </pc:spChg>
        <pc:spChg chg="add">
          <ac:chgData name="Parth Nagarkar" userId="45dc22c4-ca0b-4be7-ab5a-3ef74f0a344d" providerId="ADAL" clId="{5A348B9A-369E-4478-9E65-343C7E4AC8CA}" dt="2020-11-16T15:35:48.485" v="7384"/>
          <ac:spMkLst>
            <pc:docMk/>
            <pc:sldMk cId="3679206363" sldId="397"/>
            <ac:spMk id="32" creationId="{855C43FD-D4F1-4C2D-BCEE-AAF803C5A59A}"/>
          </ac:spMkLst>
        </pc:spChg>
        <pc:spChg chg="add">
          <ac:chgData name="Parth Nagarkar" userId="45dc22c4-ca0b-4be7-ab5a-3ef74f0a344d" providerId="ADAL" clId="{5A348B9A-369E-4478-9E65-343C7E4AC8CA}" dt="2020-11-16T15:35:48.485" v="7384"/>
          <ac:spMkLst>
            <pc:docMk/>
            <pc:sldMk cId="3679206363" sldId="397"/>
            <ac:spMk id="33" creationId="{239097ED-E2A8-4C10-9F60-EB77078CC9A2}"/>
          </ac:spMkLst>
        </pc:spChg>
        <pc:spChg chg="add">
          <ac:chgData name="Parth Nagarkar" userId="45dc22c4-ca0b-4be7-ab5a-3ef74f0a344d" providerId="ADAL" clId="{5A348B9A-369E-4478-9E65-343C7E4AC8CA}" dt="2020-11-16T15:35:48.485" v="7384"/>
          <ac:spMkLst>
            <pc:docMk/>
            <pc:sldMk cId="3679206363" sldId="397"/>
            <ac:spMk id="34" creationId="{0E8F6661-A3F5-4402-BE6B-500F6949EAFF}"/>
          </ac:spMkLst>
        </pc:spChg>
        <pc:graphicFrameChg chg="modGraphic">
          <ac:chgData name="Parth Nagarkar" userId="45dc22c4-ca0b-4be7-ab5a-3ef74f0a344d" providerId="ADAL" clId="{5A348B9A-369E-4478-9E65-343C7E4AC8CA}" dt="2020-11-11T16:48:29.160" v="6345" actId="113"/>
          <ac:graphicFrameMkLst>
            <pc:docMk/>
            <pc:sldMk cId="3679206363" sldId="397"/>
            <ac:graphicFrameMk id="9" creationId="{0EF89567-8435-46CC-ACC4-B09FF7A46F05}"/>
          </ac:graphicFrameMkLst>
        </pc:graphicFrameChg>
      </pc:sldChg>
      <pc:sldChg chg="del">
        <pc:chgData name="Parth Nagarkar" userId="45dc22c4-ca0b-4be7-ab5a-3ef74f0a344d" providerId="ADAL" clId="{5A348B9A-369E-4478-9E65-343C7E4AC8CA}" dt="2020-11-09T16:00:29.674" v="60" actId="2696"/>
        <pc:sldMkLst>
          <pc:docMk/>
          <pc:sldMk cId="326534266" sldId="398"/>
        </pc:sldMkLst>
      </pc:sldChg>
      <pc:sldChg chg="modSp add del">
        <pc:chgData name="Parth Nagarkar" userId="45dc22c4-ca0b-4be7-ab5a-3ef74f0a344d" providerId="ADAL" clId="{5A348B9A-369E-4478-9E65-343C7E4AC8CA}" dt="2020-11-11T17:01:41.280" v="6399" actId="2696"/>
        <pc:sldMkLst>
          <pc:docMk/>
          <pc:sldMk cId="974904505" sldId="398"/>
        </pc:sldMkLst>
        <pc:spChg chg="mod">
          <ac:chgData name="Parth Nagarkar" userId="45dc22c4-ca0b-4be7-ab5a-3ef74f0a344d" providerId="ADAL" clId="{5A348B9A-369E-4478-9E65-343C7E4AC8CA}" dt="2020-11-11T16:49:43.130" v="6373" actId="20577"/>
          <ac:spMkLst>
            <pc:docMk/>
            <pc:sldMk cId="974904505" sldId="398"/>
            <ac:spMk id="3" creationId="{FAFB3F3A-3BBF-478D-A2DB-C3C286696666}"/>
          </ac:spMkLst>
        </pc:spChg>
      </pc:sldChg>
      <pc:sldChg chg="addSp delSp modSp add">
        <pc:chgData name="Parth Nagarkar" userId="45dc22c4-ca0b-4be7-ab5a-3ef74f0a344d" providerId="ADAL" clId="{5A348B9A-369E-4478-9E65-343C7E4AC8CA}" dt="2020-11-16T15:35:44.951" v="7382"/>
        <pc:sldMkLst>
          <pc:docMk/>
          <pc:sldMk cId="1130952853" sldId="398"/>
        </pc:sldMkLst>
        <pc:spChg chg="mod">
          <ac:chgData name="Parth Nagarkar" userId="45dc22c4-ca0b-4be7-ab5a-3ef74f0a344d" providerId="ADAL" clId="{5A348B9A-369E-4478-9E65-343C7E4AC8CA}" dt="2020-11-16T15:24:12.251" v="6878"/>
          <ac:spMkLst>
            <pc:docMk/>
            <pc:sldMk cId="1130952853" sldId="398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1-16T15:35:44.122" v="7381" actId="478"/>
          <ac:spMkLst>
            <pc:docMk/>
            <pc:sldMk cId="1130952853" sldId="398"/>
            <ac:spMk id="27" creationId="{F08F8AEF-9229-4613-9C0B-49F941B54359}"/>
          </ac:spMkLst>
        </pc:spChg>
        <pc:spChg chg="del">
          <ac:chgData name="Parth Nagarkar" userId="45dc22c4-ca0b-4be7-ab5a-3ef74f0a344d" providerId="ADAL" clId="{5A348B9A-369E-4478-9E65-343C7E4AC8CA}" dt="2020-11-16T15:35:44.122" v="7381" actId="478"/>
          <ac:spMkLst>
            <pc:docMk/>
            <pc:sldMk cId="1130952853" sldId="398"/>
            <ac:spMk id="28" creationId="{DE44C3A0-5FDF-46AD-BF4D-6FCB0F41084C}"/>
          </ac:spMkLst>
        </pc:spChg>
        <pc:spChg chg="del">
          <ac:chgData name="Parth Nagarkar" userId="45dc22c4-ca0b-4be7-ab5a-3ef74f0a344d" providerId="ADAL" clId="{5A348B9A-369E-4478-9E65-343C7E4AC8CA}" dt="2020-11-16T15:35:44.122" v="7381" actId="478"/>
          <ac:spMkLst>
            <pc:docMk/>
            <pc:sldMk cId="1130952853" sldId="398"/>
            <ac:spMk id="29" creationId="{6A88BE4A-5015-400E-82D5-0F468BB23B87}"/>
          </ac:spMkLst>
        </pc:spChg>
        <pc:spChg chg="del">
          <ac:chgData name="Parth Nagarkar" userId="45dc22c4-ca0b-4be7-ab5a-3ef74f0a344d" providerId="ADAL" clId="{5A348B9A-369E-4478-9E65-343C7E4AC8CA}" dt="2020-11-16T15:35:44.122" v="7381" actId="478"/>
          <ac:spMkLst>
            <pc:docMk/>
            <pc:sldMk cId="1130952853" sldId="398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5:44.951" v="7382"/>
          <ac:spMkLst>
            <pc:docMk/>
            <pc:sldMk cId="1130952853" sldId="398"/>
            <ac:spMk id="31" creationId="{84C8221A-7E15-4927-8A00-1838C196E650}"/>
          </ac:spMkLst>
        </pc:spChg>
        <pc:spChg chg="add">
          <ac:chgData name="Parth Nagarkar" userId="45dc22c4-ca0b-4be7-ab5a-3ef74f0a344d" providerId="ADAL" clId="{5A348B9A-369E-4478-9E65-343C7E4AC8CA}" dt="2020-11-16T15:35:44.951" v="7382"/>
          <ac:spMkLst>
            <pc:docMk/>
            <pc:sldMk cId="1130952853" sldId="398"/>
            <ac:spMk id="32" creationId="{0062B577-B45A-458F-A20D-306435859551}"/>
          </ac:spMkLst>
        </pc:spChg>
        <pc:spChg chg="add">
          <ac:chgData name="Parth Nagarkar" userId="45dc22c4-ca0b-4be7-ab5a-3ef74f0a344d" providerId="ADAL" clId="{5A348B9A-369E-4478-9E65-343C7E4AC8CA}" dt="2020-11-16T15:35:44.951" v="7382"/>
          <ac:spMkLst>
            <pc:docMk/>
            <pc:sldMk cId="1130952853" sldId="398"/>
            <ac:spMk id="33" creationId="{7E007E8A-3425-4FD2-9770-E59E3D123DCE}"/>
          </ac:spMkLst>
        </pc:spChg>
        <pc:spChg chg="add">
          <ac:chgData name="Parth Nagarkar" userId="45dc22c4-ca0b-4be7-ab5a-3ef74f0a344d" providerId="ADAL" clId="{5A348B9A-369E-4478-9E65-343C7E4AC8CA}" dt="2020-11-16T15:35:44.951" v="7382"/>
          <ac:spMkLst>
            <pc:docMk/>
            <pc:sldMk cId="1130952853" sldId="398"/>
            <ac:spMk id="34" creationId="{3A08D866-6674-4858-8EA5-16315DC11770}"/>
          </ac:spMkLst>
        </pc:spChg>
        <pc:graphicFrameChg chg="modGraphic">
          <ac:chgData name="Parth Nagarkar" userId="45dc22c4-ca0b-4be7-ab5a-3ef74f0a344d" providerId="ADAL" clId="{5A348B9A-369E-4478-9E65-343C7E4AC8CA}" dt="2020-11-16T15:16:12.913" v="6597" actId="20577"/>
          <ac:graphicFrameMkLst>
            <pc:docMk/>
            <pc:sldMk cId="1130952853" sldId="398"/>
            <ac:graphicFrameMk id="9" creationId="{0EF89567-8435-46CC-ACC4-B09FF7A46F05}"/>
          </ac:graphicFrameMkLst>
        </pc:graphicFrameChg>
      </pc:sldChg>
      <pc:sldChg chg="addSp delSp modSp add">
        <pc:chgData name="Parth Nagarkar" userId="45dc22c4-ca0b-4be7-ab5a-3ef74f0a344d" providerId="ADAL" clId="{5A348B9A-369E-4478-9E65-343C7E4AC8CA}" dt="2020-11-16T15:35:40.865" v="7380"/>
        <pc:sldMkLst>
          <pc:docMk/>
          <pc:sldMk cId="240859534" sldId="399"/>
        </pc:sldMkLst>
        <pc:spChg chg="mod">
          <ac:chgData name="Parth Nagarkar" userId="45dc22c4-ca0b-4be7-ab5a-3ef74f0a344d" providerId="ADAL" clId="{5A348B9A-369E-4478-9E65-343C7E4AC8CA}" dt="2020-11-16T15:24:14.850" v="6879"/>
          <ac:spMkLst>
            <pc:docMk/>
            <pc:sldMk cId="240859534" sldId="399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1-16T15:35:40.076" v="7379" actId="478"/>
          <ac:spMkLst>
            <pc:docMk/>
            <pc:sldMk cId="240859534" sldId="399"/>
            <ac:spMk id="27" creationId="{F08F8AEF-9229-4613-9C0B-49F941B54359}"/>
          </ac:spMkLst>
        </pc:spChg>
        <pc:spChg chg="del">
          <ac:chgData name="Parth Nagarkar" userId="45dc22c4-ca0b-4be7-ab5a-3ef74f0a344d" providerId="ADAL" clId="{5A348B9A-369E-4478-9E65-343C7E4AC8CA}" dt="2020-11-16T15:35:40.076" v="7379" actId="478"/>
          <ac:spMkLst>
            <pc:docMk/>
            <pc:sldMk cId="240859534" sldId="399"/>
            <ac:spMk id="28" creationId="{DE44C3A0-5FDF-46AD-BF4D-6FCB0F41084C}"/>
          </ac:spMkLst>
        </pc:spChg>
        <pc:spChg chg="del">
          <ac:chgData name="Parth Nagarkar" userId="45dc22c4-ca0b-4be7-ab5a-3ef74f0a344d" providerId="ADAL" clId="{5A348B9A-369E-4478-9E65-343C7E4AC8CA}" dt="2020-11-16T15:35:40.076" v="7379" actId="478"/>
          <ac:spMkLst>
            <pc:docMk/>
            <pc:sldMk cId="240859534" sldId="399"/>
            <ac:spMk id="29" creationId="{6A88BE4A-5015-400E-82D5-0F468BB23B87}"/>
          </ac:spMkLst>
        </pc:spChg>
        <pc:spChg chg="del">
          <ac:chgData name="Parth Nagarkar" userId="45dc22c4-ca0b-4be7-ab5a-3ef74f0a344d" providerId="ADAL" clId="{5A348B9A-369E-4478-9E65-343C7E4AC8CA}" dt="2020-11-16T15:35:40.076" v="7379" actId="478"/>
          <ac:spMkLst>
            <pc:docMk/>
            <pc:sldMk cId="240859534" sldId="399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5:40.865" v="7380"/>
          <ac:spMkLst>
            <pc:docMk/>
            <pc:sldMk cId="240859534" sldId="399"/>
            <ac:spMk id="31" creationId="{053B68F2-1601-441C-A65E-1E9761A6958B}"/>
          </ac:spMkLst>
        </pc:spChg>
        <pc:spChg chg="add">
          <ac:chgData name="Parth Nagarkar" userId="45dc22c4-ca0b-4be7-ab5a-3ef74f0a344d" providerId="ADAL" clId="{5A348B9A-369E-4478-9E65-343C7E4AC8CA}" dt="2020-11-16T15:35:40.865" v="7380"/>
          <ac:spMkLst>
            <pc:docMk/>
            <pc:sldMk cId="240859534" sldId="399"/>
            <ac:spMk id="32" creationId="{58482083-791C-4305-B0F1-1D894B2E8800}"/>
          </ac:spMkLst>
        </pc:spChg>
        <pc:spChg chg="add">
          <ac:chgData name="Parth Nagarkar" userId="45dc22c4-ca0b-4be7-ab5a-3ef74f0a344d" providerId="ADAL" clId="{5A348B9A-369E-4478-9E65-343C7E4AC8CA}" dt="2020-11-16T15:35:40.865" v="7380"/>
          <ac:spMkLst>
            <pc:docMk/>
            <pc:sldMk cId="240859534" sldId="399"/>
            <ac:spMk id="33" creationId="{4036CA6F-A37A-4568-B865-2E599E6E3D3C}"/>
          </ac:spMkLst>
        </pc:spChg>
        <pc:spChg chg="add">
          <ac:chgData name="Parth Nagarkar" userId="45dc22c4-ca0b-4be7-ab5a-3ef74f0a344d" providerId="ADAL" clId="{5A348B9A-369E-4478-9E65-343C7E4AC8CA}" dt="2020-11-16T15:35:40.865" v="7380"/>
          <ac:spMkLst>
            <pc:docMk/>
            <pc:sldMk cId="240859534" sldId="399"/>
            <ac:spMk id="34" creationId="{C6847B00-3E12-4DB7-900E-970E2B78C5F8}"/>
          </ac:spMkLst>
        </pc:spChg>
        <pc:graphicFrameChg chg="modGraphic">
          <ac:chgData name="Parth Nagarkar" userId="45dc22c4-ca0b-4be7-ab5a-3ef74f0a344d" providerId="ADAL" clId="{5A348B9A-369E-4478-9E65-343C7E4AC8CA}" dt="2020-11-16T15:19:57.304" v="6751" actId="20577"/>
          <ac:graphicFrameMkLst>
            <pc:docMk/>
            <pc:sldMk cId="240859534" sldId="399"/>
            <ac:graphicFrameMk id="9" creationId="{0EF89567-8435-46CC-ACC4-B09FF7A46F05}"/>
          </ac:graphicFrameMkLst>
        </pc:graphicFrameChg>
      </pc:sldChg>
      <pc:sldChg chg="del">
        <pc:chgData name="Parth Nagarkar" userId="45dc22c4-ca0b-4be7-ab5a-3ef74f0a344d" providerId="ADAL" clId="{5A348B9A-369E-4478-9E65-343C7E4AC8CA}" dt="2020-11-09T16:00:29.905" v="64" actId="2696"/>
        <pc:sldMkLst>
          <pc:docMk/>
          <pc:sldMk cId="2776011857" sldId="399"/>
        </pc:sldMkLst>
      </pc:sldChg>
      <pc:sldChg chg="addSp delSp modSp add">
        <pc:chgData name="Parth Nagarkar" userId="45dc22c4-ca0b-4be7-ab5a-3ef74f0a344d" providerId="ADAL" clId="{5A348B9A-369E-4478-9E65-343C7E4AC8CA}" dt="2020-11-16T15:35:36.677" v="7378"/>
        <pc:sldMkLst>
          <pc:docMk/>
          <pc:sldMk cId="2580151437" sldId="400"/>
        </pc:sldMkLst>
        <pc:spChg chg="mod">
          <ac:chgData name="Parth Nagarkar" userId="45dc22c4-ca0b-4be7-ab5a-3ef74f0a344d" providerId="ADAL" clId="{5A348B9A-369E-4478-9E65-343C7E4AC8CA}" dt="2020-11-16T15:26:00.682" v="6913" actId="20577"/>
          <ac:spMkLst>
            <pc:docMk/>
            <pc:sldMk cId="2580151437" sldId="400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1-16T15:35:36.216" v="7377" actId="478"/>
          <ac:spMkLst>
            <pc:docMk/>
            <pc:sldMk cId="2580151437" sldId="400"/>
            <ac:spMk id="27" creationId="{F08F8AEF-9229-4613-9C0B-49F941B54359}"/>
          </ac:spMkLst>
        </pc:spChg>
        <pc:spChg chg="del">
          <ac:chgData name="Parth Nagarkar" userId="45dc22c4-ca0b-4be7-ab5a-3ef74f0a344d" providerId="ADAL" clId="{5A348B9A-369E-4478-9E65-343C7E4AC8CA}" dt="2020-11-16T15:35:36.216" v="7377" actId="478"/>
          <ac:spMkLst>
            <pc:docMk/>
            <pc:sldMk cId="2580151437" sldId="400"/>
            <ac:spMk id="28" creationId="{DE44C3A0-5FDF-46AD-BF4D-6FCB0F41084C}"/>
          </ac:spMkLst>
        </pc:spChg>
        <pc:spChg chg="del">
          <ac:chgData name="Parth Nagarkar" userId="45dc22c4-ca0b-4be7-ab5a-3ef74f0a344d" providerId="ADAL" clId="{5A348B9A-369E-4478-9E65-343C7E4AC8CA}" dt="2020-11-16T15:35:36.216" v="7377" actId="478"/>
          <ac:spMkLst>
            <pc:docMk/>
            <pc:sldMk cId="2580151437" sldId="400"/>
            <ac:spMk id="29" creationId="{6A88BE4A-5015-400E-82D5-0F468BB23B87}"/>
          </ac:spMkLst>
        </pc:spChg>
        <pc:spChg chg="del">
          <ac:chgData name="Parth Nagarkar" userId="45dc22c4-ca0b-4be7-ab5a-3ef74f0a344d" providerId="ADAL" clId="{5A348B9A-369E-4478-9E65-343C7E4AC8CA}" dt="2020-11-16T15:35:36.216" v="7377" actId="478"/>
          <ac:spMkLst>
            <pc:docMk/>
            <pc:sldMk cId="2580151437" sldId="400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5:36.677" v="7378"/>
          <ac:spMkLst>
            <pc:docMk/>
            <pc:sldMk cId="2580151437" sldId="400"/>
            <ac:spMk id="31" creationId="{29478C24-BBE5-45D0-B230-9047D43F83EF}"/>
          </ac:spMkLst>
        </pc:spChg>
        <pc:spChg chg="add">
          <ac:chgData name="Parth Nagarkar" userId="45dc22c4-ca0b-4be7-ab5a-3ef74f0a344d" providerId="ADAL" clId="{5A348B9A-369E-4478-9E65-343C7E4AC8CA}" dt="2020-11-16T15:35:36.677" v="7378"/>
          <ac:spMkLst>
            <pc:docMk/>
            <pc:sldMk cId="2580151437" sldId="400"/>
            <ac:spMk id="32" creationId="{4BE843B6-3BE2-4CB4-95F2-8297A19F5F65}"/>
          </ac:spMkLst>
        </pc:spChg>
        <pc:spChg chg="add">
          <ac:chgData name="Parth Nagarkar" userId="45dc22c4-ca0b-4be7-ab5a-3ef74f0a344d" providerId="ADAL" clId="{5A348B9A-369E-4478-9E65-343C7E4AC8CA}" dt="2020-11-16T15:35:36.677" v="7378"/>
          <ac:spMkLst>
            <pc:docMk/>
            <pc:sldMk cId="2580151437" sldId="400"/>
            <ac:spMk id="33" creationId="{8689E8B7-8398-497E-A815-711EC3B77AFA}"/>
          </ac:spMkLst>
        </pc:spChg>
        <pc:spChg chg="add">
          <ac:chgData name="Parth Nagarkar" userId="45dc22c4-ca0b-4be7-ab5a-3ef74f0a344d" providerId="ADAL" clId="{5A348B9A-369E-4478-9E65-343C7E4AC8CA}" dt="2020-11-16T15:35:36.677" v="7378"/>
          <ac:spMkLst>
            <pc:docMk/>
            <pc:sldMk cId="2580151437" sldId="400"/>
            <ac:spMk id="34" creationId="{59322E30-2B53-485D-8BAA-43FDB48A6EC6}"/>
          </ac:spMkLst>
        </pc:spChg>
        <pc:graphicFrameChg chg="modGraphic">
          <ac:chgData name="Parth Nagarkar" userId="45dc22c4-ca0b-4be7-ab5a-3ef74f0a344d" providerId="ADAL" clId="{5A348B9A-369E-4478-9E65-343C7E4AC8CA}" dt="2020-11-16T15:35:33.259" v="7376" actId="14734"/>
          <ac:graphicFrameMkLst>
            <pc:docMk/>
            <pc:sldMk cId="2580151437" sldId="400"/>
            <ac:graphicFrameMk id="9" creationId="{0EF89567-8435-46CC-ACC4-B09FF7A46F05}"/>
          </ac:graphicFrameMkLst>
        </pc:graphicFrameChg>
      </pc:sldChg>
      <pc:sldChg chg="del">
        <pc:chgData name="Parth Nagarkar" userId="45dc22c4-ca0b-4be7-ab5a-3ef74f0a344d" providerId="ADAL" clId="{5A348B9A-369E-4478-9E65-343C7E4AC8CA}" dt="2020-11-09T16:00:30.001" v="65" actId="2696"/>
        <pc:sldMkLst>
          <pc:docMk/>
          <pc:sldMk cId="2780606279" sldId="400"/>
        </pc:sldMkLst>
      </pc:sldChg>
      <pc:sldChg chg="addSp delSp modSp add">
        <pc:chgData name="Parth Nagarkar" userId="45dc22c4-ca0b-4be7-ab5a-3ef74f0a344d" providerId="ADAL" clId="{5A348B9A-369E-4478-9E65-343C7E4AC8CA}" dt="2020-11-16T15:35:30.419" v="7374"/>
        <pc:sldMkLst>
          <pc:docMk/>
          <pc:sldMk cId="22047378" sldId="401"/>
        </pc:sldMkLst>
        <pc:spChg chg="mod">
          <ac:chgData name="Parth Nagarkar" userId="45dc22c4-ca0b-4be7-ab5a-3ef74f0a344d" providerId="ADAL" clId="{5A348B9A-369E-4478-9E65-343C7E4AC8CA}" dt="2020-11-16T15:27:00.848" v="6950" actId="20577"/>
          <ac:spMkLst>
            <pc:docMk/>
            <pc:sldMk cId="22047378" sldId="401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1-16T15:35:29.688" v="7373" actId="478"/>
          <ac:spMkLst>
            <pc:docMk/>
            <pc:sldMk cId="22047378" sldId="401"/>
            <ac:spMk id="27" creationId="{F08F8AEF-9229-4613-9C0B-49F941B54359}"/>
          </ac:spMkLst>
        </pc:spChg>
        <pc:spChg chg="del">
          <ac:chgData name="Parth Nagarkar" userId="45dc22c4-ca0b-4be7-ab5a-3ef74f0a344d" providerId="ADAL" clId="{5A348B9A-369E-4478-9E65-343C7E4AC8CA}" dt="2020-11-16T15:35:26.636" v="7372" actId="478"/>
          <ac:spMkLst>
            <pc:docMk/>
            <pc:sldMk cId="22047378" sldId="401"/>
            <ac:spMk id="28" creationId="{DE44C3A0-5FDF-46AD-BF4D-6FCB0F41084C}"/>
          </ac:spMkLst>
        </pc:spChg>
        <pc:spChg chg="del">
          <ac:chgData name="Parth Nagarkar" userId="45dc22c4-ca0b-4be7-ab5a-3ef74f0a344d" providerId="ADAL" clId="{5A348B9A-369E-4478-9E65-343C7E4AC8CA}" dt="2020-11-16T15:35:26.636" v="7372" actId="478"/>
          <ac:spMkLst>
            <pc:docMk/>
            <pc:sldMk cId="22047378" sldId="401"/>
            <ac:spMk id="29" creationId="{6A88BE4A-5015-400E-82D5-0F468BB23B87}"/>
          </ac:spMkLst>
        </pc:spChg>
        <pc:spChg chg="del">
          <ac:chgData name="Parth Nagarkar" userId="45dc22c4-ca0b-4be7-ab5a-3ef74f0a344d" providerId="ADAL" clId="{5A348B9A-369E-4478-9E65-343C7E4AC8CA}" dt="2020-11-16T15:35:26.636" v="7372" actId="478"/>
          <ac:spMkLst>
            <pc:docMk/>
            <pc:sldMk cId="22047378" sldId="401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5:30.419" v="7374"/>
          <ac:spMkLst>
            <pc:docMk/>
            <pc:sldMk cId="22047378" sldId="401"/>
            <ac:spMk id="31" creationId="{83447189-FBE7-4CFE-99AD-291BDA338B79}"/>
          </ac:spMkLst>
        </pc:spChg>
        <pc:spChg chg="add">
          <ac:chgData name="Parth Nagarkar" userId="45dc22c4-ca0b-4be7-ab5a-3ef74f0a344d" providerId="ADAL" clId="{5A348B9A-369E-4478-9E65-343C7E4AC8CA}" dt="2020-11-16T15:35:30.419" v="7374"/>
          <ac:spMkLst>
            <pc:docMk/>
            <pc:sldMk cId="22047378" sldId="401"/>
            <ac:spMk id="32" creationId="{5670D270-7EAB-4896-BE58-7DBB2CF53D48}"/>
          </ac:spMkLst>
        </pc:spChg>
        <pc:spChg chg="add">
          <ac:chgData name="Parth Nagarkar" userId="45dc22c4-ca0b-4be7-ab5a-3ef74f0a344d" providerId="ADAL" clId="{5A348B9A-369E-4478-9E65-343C7E4AC8CA}" dt="2020-11-16T15:35:30.419" v="7374"/>
          <ac:spMkLst>
            <pc:docMk/>
            <pc:sldMk cId="22047378" sldId="401"/>
            <ac:spMk id="33" creationId="{6E52BF5D-4D0D-4282-9971-413052BA101F}"/>
          </ac:spMkLst>
        </pc:spChg>
        <pc:spChg chg="add">
          <ac:chgData name="Parth Nagarkar" userId="45dc22c4-ca0b-4be7-ab5a-3ef74f0a344d" providerId="ADAL" clId="{5A348B9A-369E-4478-9E65-343C7E4AC8CA}" dt="2020-11-16T15:35:30.419" v="7374"/>
          <ac:spMkLst>
            <pc:docMk/>
            <pc:sldMk cId="22047378" sldId="401"/>
            <ac:spMk id="34" creationId="{67370B23-BA7D-431D-9B69-CB70B85739D3}"/>
          </ac:spMkLst>
        </pc:spChg>
      </pc:sldChg>
      <pc:sldChg chg="del">
        <pc:chgData name="Parth Nagarkar" userId="45dc22c4-ca0b-4be7-ab5a-3ef74f0a344d" providerId="ADAL" clId="{5A348B9A-369E-4478-9E65-343C7E4AC8CA}" dt="2020-11-09T16:00:30.011" v="66" actId="2696"/>
        <pc:sldMkLst>
          <pc:docMk/>
          <pc:sldMk cId="1697940371" sldId="401"/>
        </pc:sldMkLst>
      </pc:sldChg>
      <pc:sldChg chg="addSp delSp modSp add">
        <pc:chgData name="Parth Nagarkar" userId="45dc22c4-ca0b-4be7-ab5a-3ef74f0a344d" providerId="ADAL" clId="{5A348B9A-369E-4478-9E65-343C7E4AC8CA}" dt="2020-11-16T15:49:33.864" v="7444" actId="20577"/>
        <pc:sldMkLst>
          <pc:docMk/>
          <pc:sldMk cId="1002075407" sldId="402"/>
        </pc:sldMkLst>
        <pc:spChg chg="del">
          <ac:chgData name="Parth Nagarkar" userId="45dc22c4-ca0b-4be7-ab5a-3ef74f0a344d" providerId="ADAL" clId="{5A348B9A-369E-4478-9E65-343C7E4AC8CA}" dt="2020-11-16T15:35:23.078" v="7370" actId="478"/>
          <ac:spMkLst>
            <pc:docMk/>
            <pc:sldMk cId="1002075407" sldId="402"/>
            <ac:spMk id="27" creationId="{F08F8AEF-9229-4613-9C0B-49F941B54359}"/>
          </ac:spMkLst>
        </pc:spChg>
        <pc:spChg chg="del">
          <ac:chgData name="Parth Nagarkar" userId="45dc22c4-ca0b-4be7-ab5a-3ef74f0a344d" providerId="ADAL" clId="{5A348B9A-369E-4478-9E65-343C7E4AC8CA}" dt="2020-11-16T15:35:23.078" v="7370" actId="478"/>
          <ac:spMkLst>
            <pc:docMk/>
            <pc:sldMk cId="1002075407" sldId="402"/>
            <ac:spMk id="28" creationId="{DE44C3A0-5FDF-46AD-BF4D-6FCB0F41084C}"/>
          </ac:spMkLst>
        </pc:spChg>
        <pc:spChg chg="del">
          <ac:chgData name="Parth Nagarkar" userId="45dc22c4-ca0b-4be7-ab5a-3ef74f0a344d" providerId="ADAL" clId="{5A348B9A-369E-4478-9E65-343C7E4AC8CA}" dt="2020-11-16T15:35:23.078" v="7370" actId="478"/>
          <ac:spMkLst>
            <pc:docMk/>
            <pc:sldMk cId="1002075407" sldId="402"/>
            <ac:spMk id="29" creationId="{6A88BE4A-5015-400E-82D5-0F468BB23B87}"/>
          </ac:spMkLst>
        </pc:spChg>
        <pc:spChg chg="del">
          <ac:chgData name="Parth Nagarkar" userId="45dc22c4-ca0b-4be7-ab5a-3ef74f0a344d" providerId="ADAL" clId="{5A348B9A-369E-4478-9E65-343C7E4AC8CA}" dt="2020-11-16T15:35:23.078" v="7370" actId="478"/>
          <ac:spMkLst>
            <pc:docMk/>
            <pc:sldMk cId="1002075407" sldId="402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5:24.055" v="7371"/>
          <ac:spMkLst>
            <pc:docMk/>
            <pc:sldMk cId="1002075407" sldId="402"/>
            <ac:spMk id="31" creationId="{6471C943-0B4A-4AB1-96D3-0CD3BC188B67}"/>
          </ac:spMkLst>
        </pc:spChg>
        <pc:spChg chg="add">
          <ac:chgData name="Parth Nagarkar" userId="45dc22c4-ca0b-4be7-ab5a-3ef74f0a344d" providerId="ADAL" clId="{5A348B9A-369E-4478-9E65-343C7E4AC8CA}" dt="2020-11-16T15:35:24.055" v="7371"/>
          <ac:spMkLst>
            <pc:docMk/>
            <pc:sldMk cId="1002075407" sldId="402"/>
            <ac:spMk id="32" creationId="{8AD9F772-4DB7-4365-8C86-870A66E7EA1C}"/>
          </ac:spMkLst>
        </pc:spChg>
        <pc:spChg chg="add">
          <ac:chgData name="Parth Nagarkar" userId="45dc22c4-ca0b-4be7-ab5a-3ef74f0a344d" providerId="ADAL" clId="{5A348B9A-369E-4478-9E65-343C7E4AC8CA}" dt="2020-11-16T15:35:24.055" v="7371"/>
          <ac:spMkLst>
            <pc:docMk/>
            <pc:sldMk cId="1002075407" sldId="402"/>
            <ac:spMk id="33" creationId="{3AD4C544-624C-4710-BFCD-813483A4719C}"/>
          </ac:spMkLst>
        </pc:spChg>
        <pc:spChg chg="add">
          <ac:chgData name="Parth Nagarkar" userId="45dc22c4-ca0b-4be7-ab5a-3ef74f0a344d" providerId="ADAL" clId="{5A348B9A-369E-4478-9E65-343C7E4AC8CA}" dt="2020-11-16T15:35:24.055" v="7371"/>
          <ac:spMkLst>
            <pc:docMk/>
            <pc:sldMk cId="1002075407" sldId="402"/>
            <ac:spMk id="34" creationId="{873EC3FC-9581-49AB-8E32-CB4CBE025C05}"/>
          </ac:spMkLst>
        </pc:spChg>
        <pc:graphicFrameChg chg="modGraphic">
          <ac:chgData name="Parth Nagarkar" userId="45dc22c4-ca0b-4be7-ab5a-3ef74f0a344d" providerId="ADAL" clId="{5A348B9A-369E-4478-9E65-343C7E4AC8CA}" dt="2020-11-16T15:49:33.864" v="7444" actId="20577"/>
          <ac:graphicFrameMkLst>
            <pc:docMk/>
            <pc:sldMk cId="1002075407" sldId="402"/>
            <ac:graphicFrameMk id="9" creationId="{0EF89567-8435-46CC-ACC4-B09FF7A46F05}"/>
          </ac:graphicFrameMkLst>
        </pc:graphicFrameChg>
      </pc:sldChg>
      <pc:sldChg chg="del">
        <pc:chgData name="Parth Nagarkar" userId="45dc22c4-ca0b-4be7-ab5a-3ef74f0a344d" providerId="ADAL" clId="{5A348B9A-369E-4478-9E65-343C7E4AC8CA}" dt="2020-11-09T16:00:30.021" v="67" actId="2696"/>
        <pc:sldMkLst>
          <pc:docMk/>
          <pc:sldMk cId="3054830536" sldId="402"/>
        </pc:sldMkLst>
      </pc:sldChg>
      <pc:sldChg chg="del">
        <pc:chgData name="Parth Nagarkar" userId="45dc22c4-ca0b-4be7-ab5a-3ef74f0a344d" providerId="ADAL" clId="{5A348B9A-369E-4478-9E65-343C7E4AC8CA}" dt="2020-11-09T16:00:30.026" v="68" actId="2696"/>
        <pc:sldMkLst>
          <pc:docMk/>
          <pc:sldMk cId="1181470890" sldId="403"/>
        </pc:sldMkLst>
      </pc:sldChg>
      <pc:sldChg chg="addSp delSp modSp add modAnim">
        <pc:chgData name="Parth Nagarkar" userId="45dc22c4-ca0b-4be7-ab5a-3ef74f0a344d" providerId="ADAL" clId="{5A348B9A-369E-4478-9E65-343C7E4AC8CA}" dt="2020-11-16T15:50:02.275" v="7445"/>
        <pc:sldMkLst>
          <pc:docMk/>
          <pc:sldMk cId="1669456921" sldId="403"/>
        </pc:sldMkLst>
        <pc:spChg chg="mod">
          <ac:chgData name="Parth Nagarkar" userId="45dc22c4-ca0b-4be7-ab5a-3ef74f0a344d" providerId="ADAL" clId="{5A348B9A-369E-4478-9E65-343C7E4AC8CA}" dt="2020-11-16T15:30:52.275" v="7186" actId="20577"/>
          <ac:spMkLst>
            <pc:docMk/>
            <pc:sldMk cId="1669456921" sldId="403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1-16T15:35:18.434" v="7368" actId="478"/>
          <ac:spMkLst>
            <pc:docMk/>
            <pc:sldMk cId="1669456921" sldId="403"/>
            <ac:spMk id="27" creationId="{F08F8AEF-9229-4613-9C0B-49F941B54359}"/>
          </ac:spMkLst>
        </pc:spChg>
        <pc:spChg chg="del">
          <ac:chgData name="Parth Nagarkar" userId="45dc22c4-ca0b-4be7-ab5a-3ef74f0a344d" providerId="ADAL" clId="{5A348B9A-369E-4478-9E65-343C7E4AC8CA}" dt="2020-11-16T15:35:18.434" v="7368" actId="478"/>
          <ac:spMkLst>
            <pc:docMk/>
            <pc:sldMk cId="1669456921" sldId="403"/>
            <ac:spMk id="28" creationId="{DE44C3A0-5FDF-46AD-BF4D-6FCB0F41084C}"/>
          </ac:spMkLst>
        </pc:spChg>
        <pc:spChg chg="del">
          <ac:chgData name="Parth Nagarkar" userId="45dc22c4-ca0b-4be7-ab5a-3ef74f0a344d" providerId="ADAL" clId="{5A348B9A-369E-4478-9E65-343C7E4AC8CA}" dt="2020-11-16T15:35:18.434" v="7368" actId="478"/>
          <ac:spMkLst>
            <pc:docMk/>
            <pc:sldMk cId="1669456921" sldId="403"/>
            <ac:spMk id="29" creationId="{6A88BE4A-5015-400E-82D5-0F468BB23B87}"/>
          </ac:spMkLst>
        </pc:spChg>
        <pc:spChg chg="del">
          <ac:chgData name="Parth Nagarkar" userId="45dc22c4-ca0b-4be7-ab5a-3ef74f0a344d" providerId="ADAL" clId="{5A348B9A-369E-4478-9E65-343C7E4AC8CA}" dt="2020-11-16T15:35:18.434" v="7368" actId="478"/>
          <ac:spMkLst>
            <pc:docMk/>
            <pc:sldMk cId="1669456921" sldId="403"/>
            <ac:spMk id="30" creationId="{692D62BB-01AC-4DC5-8AD5-075269682556}"/>
          </ac:spMkLst>
        </pc:spChg>
        <pc:spChg chg="add">
          <ac:chgData name="Parth Nagarkar" userId="45dc22c4-ca0b-4be7-ab5a-3ef74f0a344d" providerId="ADAL" clId="{5A348B9A-369E-4478-9E65-343C7E4AC8CA}" dt="2020-11-16T15:35:19.913" v="7369"/>
          <ac:spMkLst>
            <pc:docMk/>
            <pc:sldMk cId="1669456921" sldId="403"/>
            <ac:spMk id="31" creationId="{96565FE2-078F-45CA-A9B9-DBF0EA4A6186}"/>
          </ac:spMkLst>
        </pc:spChg>
        <pc:spChg chg="add">
          <ac:chgData name="Parth Nagarkar" userId="45dc22c4-ca0b-4be7-ab5a-3ef74f0a344d" providerId="ADAL" clId="{5A348B9A-369E-4478-9E65-343C7E4AC8CA}" dt="2020-11-16T15:35:19.913" v="7369"/>
          <ac:spMkLst>
            <pc:docMk/>
            <pc:sldMk cId="1669456921" sldId="403"/>
            <ac:spMk id="32" creationId="{E0498540-6245-455E-A06A-339937B6CFA1}"/>
          </ac:spMkLst>
        </pc:spChg>
        <pc:spChg chg="add">
          <ac:chgData name="Parth Nagarkar" userId="45dc22c4-ca0b-4be7-ab5a-3ef74f0a344d" providerId="ADAL" clId="{5A348B9A-369E-4478-9E65-343C7E4AC8CA}" dt="2020-11-16T15:35:19.913" v="7369"/>
          <ac:spMkLst>
            <pc:docMk/>
            <pc:sldMk cId="1669456921" sldId="403"/>
            <ac:spMk id="33" creationId="{221598A6-BE5F-48F6-BC24-E282E19789A7}"/>
          </ac:spMkLst>
        </pc:spChg>
        <pc:spChg chg="add">
          <ac:chgData name="Parth Nagarkar" userId="45dc22c4-ca0b-4be7-ab5a-3ef74f0a344d" providerId="ADAL" clId="{5A348B9A-369E-4478-9E65-343C7E4AC8CA}" dt="2020-11-16T15:35:19.913" v="7369"/>
          <ac:spMkLst>
            <pc:docMk/>
            <pc:sldMk cId="1669456921" sldId="403"/>
            <ac:spMk id="34" creationId="{BFB6FA2C-4D7E-440D-9012-F83077781F52}"/>
          </ac:spMkLst>
        </pc:spChg>
        <pc:graphicFrameChg chg="mod">
          <ac:chgData name="Parth Nagarkar" userId="45dc22c4-ca0b-4be7-ab5a-3ef74f0a344d" providerId="ADAL" clId="{5A348B9A-369E-4478-9E65-343C7E4AC8CA}" dt="2020-11-16T15:50:02.275" v="7445"/>
          <ac:graphicFrameMkLst>
            <pc:docMk/>
            <pc:sldMk cId="1669456921" sldId="403"/>
            <ac:graphicFrameMk id="9" creationId="{0EF89567-8435-46CC-ACC4-B09FF7A46F05}"/>
          </ac:graphicFrameMkLst>
        </pc:graphicFrameChg>
      </pc:sldChg>
      <pc:sldChg chg="delSp modSp add modAnim">
        <pc:chgData name="Parth Nagarkar" userId="45dc22c4-ca0b-4be7-ab5a-3ef74f0a344d" providerId="ADAL" clId="{5A348B9A-369E-4478-9E65-343C7E4AC8CA}" dt="2020-11-16T15:51:00.811" v="7531" actId="20577"/>
        <pc:sldMkLst>
          <pc:docMk/>
          <pc:sldMk cId="2937975934" sldId="404"/>
        </pc:sldMkLst>
        <pc:spChg chg="mod">
          <ac:chgData name="Parth Nagarkar" userId="45dc22c4-ca0b-4be7-ab5a-3ef74f0a344d" providerId="ADAL" clId="{5A348B9A-369E-4478-9E65-343C7E4AC8CA}" dt="2020-11-16T15:51:00.811" v="7531" actId="20577"/>
          <ac:spMkLst>
            <pc:docMk/>
            <pc:sldMk cId="2937975934" sldId="404"/>
            <ac:spMk id="3" creationId="{FAFB3F3A-3BBF-478D-A2DB-C3C286696666}"/>
          </ac:spMkLst>
        </pc:spChg>
        <pc:spChg chg="mod">
          <ac:chgData name="Parth Nagarkar" userId="45dc22c4-ca0b-4be7-ab5a-3ef74f0a344d" providerId="ADAL" clId="{5A348B9A-369E-4478-9E65-343C7E4AC8CA}" dt="2020-11-16T15:33:19.928" v="7367" actId="1076"/>
          <ac:spMkLst>
            <pc:docMk/>
            <pc:sldMk cId="2937975934" sldId="404"/>
            <ac:spMk id="27" creationId="{F08F8AEF-9229-4613-9C0B-49F941B54359}"/>
          </ac:spMkLst>
        </pc:spChg>
        <pc:spChg chg="mod">
          <ac:chgData name="Parth Nagarkar" userId="45dc22c4-ca0b-4be7-ab5a-3ef74f0a344d" providerId="ADAL" clId="{5A348B9A-369E-4478-9E65-343C7E4AC8CA}" dt="2020-11-16T15:33:19.928" v="7367" actId="1076"/>
          <ac:spMkLst>
            <pc:docMk/>
            <pc:sldMk cId="2937975934" sldId="404"/>
            <ac:spMk id="28" creationId="{DE44C3A0-5FDF-46AD-BF4D-6FCB0F41084C}"/>
          </ac:spMkLst>
        </pc:spChg>
        <pc:spChg chg="mod">
          <ac:chgData name="Parth Nagarkar" userId="45dc22c4-ca0b-4be7-ab5a-3ef74f0a344d" providerId="ADAL" clId="{5A348B9A-369E-4478-9E65-343C7E4AC8CA}" dt="2020-11-16T15:33:19.928" v="7367" actId="1076"/>
          <ac:spMkLst>
            <pc:docMk/>
            <pc:sldMk cId="2937975934" sldId="404"/>
            <ac:spMk id="29" creationId="{6A88BE4A-5015-400E-82D5-0F468BB23B87}"/>
          </ac:spMkLst>
        </pc:spChg>
        <pc:spChg chg="mod">
          <ac:chgData name="Parth Nagarkar" userId="45dc22c4-ca0b-4be7-ab5a-3ef74f0a344d" providerId="ADAL" clId="{5A348B9A-369E-4478-9E65-343C7E4AC8CA}" dt="2020-11-16T15:33:19.928" v="7367" actId="1076"/>
          <ac:spMkLst>
            <pc:docMk/>
            <pc:sldMk cId="2937975934" sldId="404"/>
            <ac:spMk id="30" creationId="{692D62BB-01AC-4DC5-8AD5-075269682556}"/>
          </ac:spMkLst>
        </pc:spChg>
        <pc:graphicFrameChg chg="del">
          <ac:chgData name="Parth Nagarkar" userId="45dc22c4-ca0b-4be7-ab5a-3ef74f0a344d" providerId="ADAL" clId="{5A348B9A-369E-4478-9E65-343C7E4AC8CA}" dt="2020-11-16T15:38:09.932" v="7395" actId="478"/>
          <ac:graphicFrameMkLst>
            <pc:docMk/>
            <pc:sldMk cId="2937975934" sldId="404"/>
            <ac:graphicFrameMk id="6" creationId="{83A69F53-4A8C-4889-BA69-961F03F5BA8A}"/>
          </ac:graphicFrameMkLst>
        </pc:graphicFrameChg>
        <pc:graphicFrameChg chg="mod">
          <ac:chgData name="Parth Nagarkar" userId="45dc22c4-ca0b-4be7-ab5a-3ef74f0a344d" providerId="ADAL" clId="{5A348B9A-369E-4478-9E65-343C7E4AC8CA}" dt="2020-11-16T15:50:05.164" v="7446"/>
          <ac:graphicFrameMkLst>
            <pc:docMk/>
            <pc:sldMk cId="2937975934" sldId="404"/>
            <ac:graphicFrameMk id="9" creationId="{0EF89567-8435-46CC-ACC4-B09FF7A46F05}"/>
          </ac:graphicFrameMkLst>
        </pc:graphicFrameChg>
      </pc:sldChg>
      <pc:sldChg chg="del">
        <pc:chgData name="Parth Nagarkar" userId="45dc22c4-ca0b-4be7-ab5a-3ef74f0a344d" providerId="ADAL" clId="{5A348B9A-369E-4478-9E65-343C7E4AC8CA}" dt="2020-11-09T16:00:30.039" v="69" actId="2696"/>
        <pc:sldMkLst>
          <pc:docMk/>
          <pc:sldMk cId="4073423422" sldId="404"/>
        </pc:sldMkLst>
      </pc:sldChg>
      <pc:sldChg chg="modSp add modAnim">
        <pc:chgData name="Parth Nagarkar" userId="45dc22c4-ca0b-4be7-ab5a-3ef74f0a344d" providerId="ADAL" clId="{5A348B9A-369E-4478-9E65-343C7E4AC8CA}" dt="2020-11-16T17:01:45.319" v="10887"/>
        <pc:sldMkLst>
          <pc:docMk/>
          <pc:sldMk cId="107019825" sldId="405"/>
        </pc:sldMkLst>
        <pc:spChg chg="mod">
          <ac:chgData name="Parth Nagarkar" userId="45dc22c4-ca0b-4be7-ab5a-3ef74f0a344d" providerId="ADAL" clId="{5A348B9A-369E-4478-9E65-343C7E4AC8CA}" dt="2020-11-16T15:57:31.079" v="8092" actId="20577"/>
          <ac:spMkLst>
            <pc:docMk/>
            <pc:sldMk cId="107019825" sldId="405"/>
            <ac:spMk id="3" creationId="{FAFB3F3A-3BBF-478D-A2DB-C3C286696666}"/>
          </ac:spMkLst>
        </pc:spChg>
      </pc:sldChg>
      <pc:sldChg chg="modSp add ord modAnim">
        <pc:chgData name="Parth Nagarkar" userId="45dc22c4-ca0b-4be7-ab5a-3ef74f0a344d" providerId="ADAL" clId="{5A348B9A-369E-4478-9E65-343C7E4AC8CA}" dt="2020-11-16T15:56:42.323" v="8080"/>
        <pc:sldMkLst>
          <pc:docMk/>
          <pc:sldMk cId="2367203776" sldId="406"/>
        </pc:sldMkLst>
        <pc:spChg chg="mod">
          <ac:chgData name="Parth Nagarkar" userId="45dc22c4-ca0b-4be7-ab5a-3ef74f0a344d" providerId="ADAL" clId="{5A348B9A-369E-4478-9E65-343C7E4AC8CA}" dt="2020-11-16T15:55:47.970" v="8077" actId="5793"/>
          <ac:spMkLst>
            <pc:docMk/>
            <pc:sldMk cId="2367203776" sldId="406"/>
            <ac:spMk id="3" creationId="{FAFB3F3A-3BBF-478D-A2DB-C3C286696666}"/>
          </ac:spMkLst>
        </pc:spChg>
      </pc:sldChg>
      <pc:sldChg chg="modSp add modAnim">
        <pc:chgData name="Parth Nagarkar" userId="45dc22c4-ca0b-4be7-ab5a-3ef74f0a344d" providerId="ADAL" clId="{5A348B9A-369E-4478-9E65-343C7E4AC8CA}" dt="2020-11-16T17:02:19.952" v="10889" actId="6549"/>
        <pc:sldMkLst>
          <pc:docMk/>
          <pc:sldMk cId="4199096397" sldId="407"/>
        </pc:sldMkLst>
        <pc:spChg chg="mod">
          <ac:chgData name="Parth Nagarkar" userId="45dc22c4-ca0b-4be7-ab5a-3ef74f0a344d" providerId="ADAL" clId="{5A348B9A-369E-4478-9E65-343C7E4AC8CA}" dt="2020-11-16T17:02:19.952" v="10889" actId="6549"/>
          <ac:spMkLst>
            <pc:docMk/>
            <pc:sldMk cId="4199096397" sldId="407"/>
            <ac:spMk id="3" creationId="{FAFB3F3A-3BBF-478D-A2DB-C3C286696666}"/>
          </ac:spMkLst>
        </pc:spChg>
      </pc:sldChg>
      <pc:sldChg chg="modSp add modAnim">
        <pc:chgData name="Parth Nagarkar" userId="45dc22c4-ca0b-4be7-ab5a-3ef74f0a344d" providerId="ADAL" clId="{5A348B9A-369E-4478-9E65-343C7E4AC8CA}" dt="2020-11-16T17:02:36.960" v="10891"/>
        <pc:sldMkLst>
          <pc:docMk/>
          <pc:sldMk cId="2075626897" sldId="408"/>
        </pc:sldMkLst>
        <pc:spChg chg="mod">
          <ac:chgData name="Parth Nagarkar" userId="45dc22c4-ca0b-4be7-ab5a-3ef74f0a344d" providerId="ADAL" clId="{5A348B9A-369E-4478-9E65-343C7E4AC8CA}" dt="2020-11-16T16:17:40.582" v="9139" actId="20577"/>
          <ac:spMkLst>
            <pc:docMk/>
            <pc:sldMk cId="2075626897" sldId="408"/>
            <ac:spMk id="3" creationId="{FAFB3F3A-3BBF-478D-A2DB-C3C286696666}"/>
          </ac:spMkLst>
        </pc:spChg>
      </pc:sldChg>
      <pc:sldChg chg="modSp add modAnim">
        <pc:chgData name="Parth Nagarkar" userId="45dc22c4-ca0b-4be7-ab5a-3ef74f0a344d" providerId="ADAL" clId="{5A348B9A-369E-4478-9E65-343C7E4AC8CA}" dt="2020-11-16T17:02:49.066" v="10893"/>
        <pc:sldMkLst>
          <pc:docMk/>
          <pc:sldMk cId="4016498758" sldId="409"/>
        </pc:sldMkLst>
        <pc:spChg chg="mod">
          <ac:chgData name="Parth Nagarkar" userId="45dc22c4-ca0b-4be7-ab5a-3ef74f0a344d" providerId="ADAL" clId="{5A348B9A-369E-4478-9E65-343C7E4AC8CA}" dt="2020-11-16T16:24:32.695" v="9362" actId="20577"/>
          <ac:spMkLst>
            <pc:docMk/>
            <pc:sldMk cId="4016498758" sldId="409"/>
            <ac:spMk id="3" creationId="{FAFB3F3A-3BBF-478D-A2DB-C3C286696666}"/>
          </ac:spMkLst>
        </pc:spChg>
      </pc:sldChg>
      <pc:sldChg chg="modSp add modAnim">
        <pc:chgData name="Parth Nagarkar" userId="45dc22c4-ca0b-4be7-ab5a-3ef74f0a344d" providerId="ADAL" clId="{5A348B9A-369E-4478-9E65-343C7E4AC8CA}" dt="2020-11-16T17:02:26.472" v="10890"/>
        <pc:sldMkLst>
          <pc:docMk/>
          <pc:sldMk cId="2759659249" sldId="410"/>
        </pc:sldMkLst>
        <pc:spChg chg="mod">
          <ac:chgData name="Parth Nagarkar" userId="45dc22c4-ca0b-4be7-ab5a-3ef74f0a344d" providerId="ADAL" clId="{5A348B9A-369E-4478-9E65-343C7E4AC8CA}" dt="2020-11-16T16:22:41.483" v="9227" actId="6549"/>
          <ac:spMkLst>
            <pc:docMk/>
            <pc:sldMk cId="2759659249" sldId="410"/>
            <ac:spMk id="3" creationId="{FAFB3F3A-3BBF-478D-A2DB-C3C286696666}"/>
          </ac:spMkLst>
        </pc:spChg>
      </pc:sldChg>
      <pc:sldChg chg="modSp add">
        <pc:chgData name="Parth Nagarkar" userId="45dc22c4-ca0b-4be7-ab5a-3ef74f0a344d" providerId="ADAL" clId="{5A348B9A-369E-4478-9E65-343C7E4AC8CA}" dt="2020-11-16T16:26:26.746" v="9587" actId="20577"/>
        <pc:sldMkLst>
          <pc:docMk/>
          <pc:sldMk cId="2809352984" sldId="411"/>
        </pc:sldMkLst>
        <pc:spChg chg="mod">
          <ac:chgData name="Parth Nagarkar" userId="45dc22c4-ca0b-4be7-ab5a-3ef74f0a344d" providerId="ADAL" clId="{5A348B9A-369E-4478-9E65-343C7E4AC8CA}" dt="2020-11-16T16:26:26.746" v="9587" actId="20577"/>
          <ac:spMkLst>
            <pc:docMk/>
            <pc:sldMk cId="2809352984" sldId="411"/>
            <ac:spMk id="3" creationId="{FAFB3F3A-3BBF-478D-A2DB-C3C286696666}"/>
          </ac:spMkLst>
        </pc:spChg>
      </pc:sldChg>
      <pc:sldChg chg="modSp add">
        <pc:chgData name="Parth Nagarkar" userId="45dc22c4-ca0b-4be7-ab5a-3ef74f0a344d" providerId="ADAL" clId="{5A348B9A-369E-4478-9E65-343C7E4AC8CA}" dt="2020-11-16T16:28:21.498" v="9640" actId="20577"/>
        <pc:sldMkLst>
          <pc:docMk/>
          <pc:sldMk cId="2662687532" sldId="412"/>
        </pc:sldMkLst>
        <pc:spChg chg="mod">
          <ac:chgData name="Parth Nagarkar" userId="45dc22c4-ca0b-4be7-ab5a-3ef74f0a344d" providerId="ADAL" clId="{5A348B9A-369E-4478-9E65-343C7E4AC8CA}" dt="2020-11-16T16:27:00.062" v="9627" actId="20577"/>
          <ac:spMkLst>
            <pc:docMk/>
            <pc:sldMk cId="2662687532" sldId="412"/>
            <ac:spMk id="3" creationId="{FAFB3F3A-3BBF-478D-A2DB-C3C286696666}"/>
          </ac:spMkLst>
        </pc:spChg>
        <pc:graphicFrameChg chg="modGraphic">
          <ac:chgData name="Parth Nagarkar" userId="45dc22c4-ca0b-4be7-ab5a-3ef74f0a344d" providerId="ADAL" clId="{5A348B9A-369E-4478-9E65-343C7E4AC8CA}" dt="2020-11-16T16:28:21.498" v="9640" actId="20577"/>
          <ac:graphicFrameMkLst>
            <pc:docMk/>
            <pc:sldMk cId="2662687532" sldId="412"/>
            <ac:graphicFrameMk id="5" creationId="{76FC338A-0A2F-4724-8168-601AFDE0074B}"/>
          </ac:graphicFrameMkLst>
        </pc:graphicFrameChg>
        <pc:graphicFrameChg chg="modGraphic">
          <ac:chgData name="Parth Nagarkar" userId="45dc22c4-ca0b-4be7-ab5a-3ef74f0a344d" providerId="ADAL" clId="{5A348B9A-369E-4478-9E65-343C7E4AC8CA}" dt="2020-11-16T16:27:13.182" v="9628" actId="6549"/>
          <ac:graphicFrameMkLst>
            <pc:docMk/>
            <pc:sldMk cId="2662687532" sldId="412"/>
            <ac:graphicFrameMk id="9" creationId="{0EF89567-8435-46CC-ACC4-B09FF7A46F05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1-16T16:35:51.574" v="10111" actId="20577"/>
        <pc:sldMkLst>
          <pc:docMk/>
          <pc:sldMk cId="593130646" sldId="413"/>
        </pc:sldMkLst>
        <pc:spChg chg="mod">
          <ac:chgData name="Parth Nagarkar" userId="45dc22c4-ca0b-4be7-ab5a-3ef74f0a344d" providerId="ADAL" clId="{5A348B9A-369E-4478-9E65-343C7E4AC8CA}" dt="2020-11-16T16:35:51.574" v="10111" actId="20577"/>
          <ac:spMkLst>
            <pc:docMk/>
            <pc:sldMk cId="593130646" sldId="413"/>
            <ac:spMk id="3" creationId="{FAFB3F3A-3BBF-478D-A2DB-C3C286696666}"/>
          </ac:spMkLst>
        </pc:spChg>
        <pc:graphicFrameChg chg="modGraphic">
          <ac:chgData name="Parth Nagarkar" userId="45dc22c4-ca0b-4be7-ab5a-3ef74f0a344d" providerId="ADAL" clId="{5A348B9A-369E-4478-9E65-343C7E4AC8CA}" dt="2020-11-16T16:35:16.102" v="9996" actId="6549"/>
          <ac:graphicFrameMkLst>
            <pc:docMk/>
            <pc:sldMk cId="593130646" sldId="413"/>
            <ac:graphicFrameMk id="9" creationId="{0EF89567-8435-46CC-ACC4-B09FF7A46F05}"/>
          </ac:graphicFrameMkLst>
        </pc:graphicFrameChg>
      </pc:sldChg>
      <pc:sldChg chg="modSp add modAnim">
        <pc:chgData name="Parth Nagarkar" userId="45dc22c4-ca0b-4be7-ab5a-3ef74f0a344d" providerId="ADAL" clId="{5A348B9A-369E-4478-9E65-343C7E4AC8CA}" dt="2020-11-16T17:03:13.141" v="10895"/>
        <pc:sldMkLst>
          <pc:docMk/>
          <pc:sldMk cId="2183268542" sldId="414"/>
        </pc:sldMkLst>
        <pc:spChg chg="mod">
          <ac:chgData name="Parth Nagarkar" userId="45dc22c4-ca0b-4be7-ab5a-3ef74f0a344d" providerId="ADAL" clId="{5A348B9A-369E-4478-9E65-343C7E4AC8CA}" dt="2020-11-16T16:39:59.623" v="10426" actId="207"/>
          <ac:spMkLst>
            <pc:docMk/>
            <pc:sldMk cId="2183268542" sldId="414"/>
            <ac:spMk id="3" creationId="{FAFB3F3A-3BBF-478D-A2DB-C3C286696666}"/>
          </ac:spMkLst>
        </pc:spChg>
        <pc:graphicFrameChg chg="mod modGraphic">
          <ac:chgData name="Parth Nagarkar" userId="45dc22c4-ca0b-4be7-ab5a-3ef74f0a344d" providerId="ADAL" clId="{5A348B9A-369E-4478-9E65-343C7E4AC8CA}" dt="2020-11-16T16:40:14.629" v="10427" actId="6549"/>
          <ac:graphicFrameMkLst>
            <pc:docMk/>
            <pc:sldMk cId="2183268542" sldId="414"/>
            <ac:graphicFrameMk id="9" creationId="{0EF89567-8435-46CC-ACC4-B09FF7A46F05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1-16T16:48:07.433" v="10583" actId="20577"/>
        <pc:sldMkLst>
          <pc:docMk/>
          <pc:sldMk cId="451285876" sldId="415"/>
        </pc:sldMkLst>
        <pc:spChg chg="mod">
          <ac:chgData name="Parth Nagarkar" userId="45dc22c4-ca0b-4be7-ab5a-3ef74f0a344d" providerId="ADAL" clId="{5A348B9A-369E-4478-9E65-343C7E4AC8CA}" dt="2020-11-16T16:48:03.798" v="10580" actId="20577"/>
          <ac:spMkLst>
            <pc:docMk/>
            <pc:sldMk cId="451285876" sldId="415"/>
            <ac:spMk id="3" creationId="{FAFB3F3A-3BBF-478D-A2DB-C3C286696666}"/>
          </ac:spMkLst>
        </pc:spChg>
        <pc:graphicFrameChg chg="modGraphic">
          <ac:chgData name="Parth Nagarkar" userId="45dc22c4-ca0b-4be7-ab5a-3ef74f0a344d" providerId="ADAL" clId="{5A348B9A-369E-4478-9E65-343C7E4AC8CA}" dt="2020-11-16T16:48:07.433" v="10583" actId="20577"/>
          <ac:graphicFrameMkLst>
            <pc:docMk/>
            <pc:sldMk cId="451285876" sldId="415"/>
            <ac:graphicFrameMk id="9" creationId="{0EF89567-8435-46CC-ACC4-B09FF7A46F05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1-16T16:50:32.140" v="10650" actId="20577"/>
        <pc:sldMkLst>
          <pc:docMk/>
          <pc:sldMk cId="1970621884" sldId="416"/>
        </pc:sldMkLst>
        <pc:spChg chg="mod">
          <ac:chgData name="Parth Nagarkar" userId="45dc22c4-ca0b-4be7-ab5a-3ef74f0a344d" providerId="ADAL" clId="{5A348B9A-369E-4478-9E65-343C7E4AC8CA}" dt="2020-11-16T16:50:32.140" v="10650" actId="20577"/>
          <ac:spMkLst>
            <pc:docMk/>
            <pc:sldMk cId="1970621884" sldId="416"/>
            <ac:spMk id="3" creationId="{FAFB3F3A-3BBF-478D-A2DB-C3C286696666}"/>
          </ac:spMkLst>
        </pc:spChg>
        <pc:graphicFrameChg chg="modGraphic">
          <ac:chgData name="Parth Nagarkar" userId="45dc22c4-ca0b-4be7-ab5a-3ef74f0a344d" providerId="ADAL" clId="{5A348B9A-369E-4478-9E65-343C7E4AC8CA}" dt="2020-11-16T16:49:01.168" v="10620" actId="20577"/>
          <ac:graphicFrameMkLst>
            <pc:docMk/>
            <pc:sldMk cId="1970621884" sldId="416"/>
            <ac:graphicFrameMk id="9" creationId="{0EF89567-8435-46CC-ACC4-B09FF7A46F05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1-16T16:52:28.793" v="10885" actId="20577"/>
        <pc:sldMkLst>
          <pc:docMk/>
          <pc:sldMk cId="1526768612" sldId="417"/>
        </pc:sldMkLst>
        <pc:spChg chg="mod">
          <ac:chgData name="Parth Nagarkar" userId="45dc22c4-ca0b-4be7-ab5a-3ef74f0a344d" providerId="ADAL" clId="{5A348B9A-369E-4478-9E65-343C7E4AC8CA}" dt="2020-11-16T16:52:28.793" v="10885" actId="20577"/>
          <ac:spMkLst>
            <pc:docMk/>
            <pc:sldMk cId="1526768612" sldId="417"/>
            <ac:spMk id="3" creationId="{FAFB3F3A-3BBF-478D-A2DB-C3C286696666}"/>
          </ac:spMkLst>
        </pc:spChg>
      </pc:sldChg>
      <pc:sldChg chg="modSp add">
        <pc:chgData name="Parth Nagarkar" userId="45dc22c4-ca0b-4be7-ab5a-3ef74f0a344d" providerId="ADAL" clId="{5A348B9A-369E-4478-9E65-343C7E4AC8CA}" dt="2020-11-18T14:55:30.557" v="10897" actId="207"/>
        <pc:sldMkLst>
          <pc:docMk/>
          <pc:sldMk cId="3320365590" sldId="418"/>
        </pc:sldMkLst>
        <pc:spChg chg="mod">
          <ac:chgData name="Parth Nagarkar" userId="45dc22c4-ca0b-4be7-ab5a-3ef74f0a344d" providerId="ADAL" clId="{5A348B9A-369E-4478-9E65-343C7E4AC8CA}" dt="2020-11-18T14:55:30.557" v="10897" actId="207"/>
          <ac:spMkLst>
            <pc:docMk/>
            <pc:sldMk cId="3320365590" sldId="418"/>
            <ac:spMk id="12" creationId="{45A31CF2-23CE-41DA-8D72-57ABBE7A65E3}"/>
          </ac:spMkLst>
        </pc:spChg>
      </pc:sldChg>
      <pc:sldChg chg="modSp add">
        <pc:chgData name="Parth Nagarkar" userId="45dc22c4-ca0b-4be7-ab5a-3ef74f0a344d" providerId="ADAL" clId="{5A348B9A-369E-4478-9E65-343C7E4AC8CA}" dt="2020-11-18T15:43:38.074" v="11381" actId="113"/>
        <pc:sldMkLst>
          <pc:docMk/>
          <pc:sldMk cId="3144491746" sldId="419"/>
        </pc:sldMkLst>
        <pc:spChg chg="mod">
          <ac:chgData name="Parth Nagarkar" userId="45dc22c4-ca0b-4be7-ab5a-3ef74f0a344d" providerId="ADAL" clId="{5A348B9A-369E-4478-9E65-343C7E4AC8CA}" dt="2020-11-18T14:55:55.311" v="10951" actId="20577"/>
          <ac:spMkLst>
            <pc:docMk/>
            <pc:sldMk cId="3144491746" sldId="419"/>
            <ac:spMk id="2" creationId="{9E1D4F6E-AA2B-4C56-A87B-AED33CEEAF02}"/>
          </ac:spMkLst>
        </pc:spChg>
        <pc:spChg chg="mod">
          <ac:chgData name="Parth Nagarkar" userId="45dc22c4-ca0b-4be7-ab5a-3ef74f0a344d" providerId="ADAL" clId="{5A348B9A-369E-4478-9E65-343C7E4AC8CA}" dt="2020-11-18T15:43:38.074" v="11381" actId="113"/>
          <ac:spMkLst>
            <pc:docMk/>
            <pc:sldMk cId="3144491746" sldId="419"/>
            <ac:spMk id="3" creationId="{F9765FA4-B9C7-408F-B99A-866649630E51}"/>
          </ac:spMkLst>
        </pc:spChg>
      </pc:sldChg>
      <pc:sldChg chg="add">
        <pc:chgData name="Parth Nagarkar" userId="45dc22c4-ca0b-4be7-ab5a-3ef74f0a344d" providerId="ADAL" clId="{5A348B9A-369E-4478-9E65-343C7E4AC8CA}" dt="2020-11-18T15:27:17.913" v="11300"/>
        <pc:sldMkLst>
          <pc:docMk/>
          <pc:sldMk cId="976571947" sldId="420"/>
        </pc:sldMkLst>
      </pc:sldChg>
      <pc:sldChg chg="delSp modSp add">
        <pc:chgData name="Parth Nagarkar" userId="45dc22c4-ca0b-4be7-ab5a-3ef74f0a344d" providerId="ADAL" clId="{5A348B9A-369E-4478-9E65-343C7E4AC8CA}" dt="2020-11-18T15:38:43.975" v="11378" actId="6549"/>
        <pc:sldMkLst>
          <pc:docMk/>
          <pc:sldMk cId="4172476496" sldId="421"/>
        </pc:sldMkLst>
        <pc:spChg chg="mod">
          <ac:chgData name="Parth Nagarkar" userId="45dc22c4-ca0b-4be7-ab5a-3ef74f0a344d" providerId="ADAL" clId="{5A348B9A-369E-4478-9E65-343C7E4AC8CA}" dt="2020-11-18T15:38:43.975" v="11378" actId="6549"/>
          <ac:spMkLst>
            <pc:docMk/>
            <pc:sldMk cId="4172476496" sldId="421"/>
            <ac:spMk id="2" creationId="{0DAE0B63-D829-43BD-9C1F-5B05D5FE8230}"/>
          </ac:spMkLst>
        </pc:spChg>
        <pc:spChg chg="del">
          <ac:chgData name="Parth Nagarkar" userId="45dc22c4-ca0b-4be7-ab5a-3ef74f0a344d" providerId="ADAL" clId="{5A348B9A-369E-4478-9E65-343C7E4AC8CA}" dt="2020-11-18T15:38:27.502" v="11357" actId="478"/>
          <ac:spMkLst>
            <pc:docMk/>
            <pc:sldMk cId="4172476496" sldId="421"/>
            <ac:spMk id="7" creationId="{1E571F0B-D534-4A3E-9C6E-276A5CC3AEDC}"/>
          </ac:spMkLst>
        </pc:spChg>
        <pc:picChg chg="del">
          <ac:chgData name="Parth Nagarkar" userId="45dc22c4-ca0b-4be7-ab5a-3ef74f0a344d" providerId="ADAL" clId="{5A348B9A-369E-4478-9E65-343C7E4AC8CA}" dt="2020-11-18T15:38:26.898" v="11356" actId="478"/>
          <ac:picMkLst>
            <pc:docMk/>
            <pc:sldMk cId="4172476496" sldId="421"/>
            <ac:picMk id="2050" creationId="{66C3058A-D730-424D-8F62-8E52C15D6C4F}"/>
          </ac:picMkLst>
        </pc:picChg>
      </pc:sldChg>
      <pc:sldChg chg="add del">
        <pc:chgData name="Parth Nagarkar" userId="45dc22c4-ca0b-4be7-ab5a-3ef74f0a344d" providerId="ADAL" clId="{5A348B9A-369E-4478-9E65-343C7E4AC8CA}" dt="2020-11-18T15:38:20.592" v="11355" actId="2696"/>
        <pc:sldMkLst>
          <pc:docMk/>
          <pc:sldMk cId="2105648223" sldId="422"/>
        </pc:sldMkLst>
      </pc:sldChg>
      <pc:sldChg chg="add">
        <pc:chgData name="Parth Nagarkar" userId="45dc22c4-ca0b-4be7-ab5a-3ef74f0a344d" providerId="ADAL" clId="{5A348B9A-369E-4478-9E65-343C7E4AC8CA}" dt="2020-11-18T15:38:19.226" v="11354"/>
        <pc:sldMkLst>
          <pc:docMk/>
          <pc:sldMk cId="2838655464" sldId="423"/>
        </pc:sldMkLst>
      </pc:sldChg>
      <pc:sldChg chg="addSp delSp modSp add mod modClrScheme chgLayout">
        <pc:chgData name="Parth Nagarkar" userId="45dc22c4-ca0b-4be7-ab5a-3ef74f0a344d" providerId="ADAL" clId="{5A348B9A-369E-4478-9E65-343C7E4AC8CA}" dt="2020-11-18T16:17:38.402" v="11825" actId="207"/>
        <pc:sldMkLst>
          <pc:docMk/>
          <pc:sldMk cId="988134057" sldId="424"/>
        </pc:sldMkLst>
        <pc:spChg chg="del">
          <ac:chgData name="Parth Nagarkar" userId="45dc22c4-ca0b-4be7-ab5a-3ef74f0a344d" providerId="ADAL" clId="{5A348B9A-369E-4478-9E65-343C7E4AC8CA}" dt="2020-11-18T15:45:49.370" v="11383" actId="26606"/>
          <ac:spMkLst>
            <pc:docMk/>
            <pc:sldMk cId="988134057" sldId="424"/>
            <ac:spMk id="2" creationId="{A4184527-DDAE-495E-9344-B77A423C204B}"/>
          </ac:spMkLst>
        </pc:spChg>
        <pc:spChg chg="del">
          <ac:chgData name="Parth Nagarkar" userId="45dc22c4-ca0b-4be7-ab5a-3ef74f0a344d" providerId="ADAL" clId="{5A348B9A-369E-4478-9E65-343C7E4AC8CA}" dt="2020-11-18T15:45:49.370" v="11383" actId="26606"/>
          <ac:spMkLst>
            <pc:docMk/>
            <pc:sldMk cId="988134057" sldId="424"/>
            <ac:spMk id="3" creationId="{2F9A41CD-736C-4D0B-AB20-8E9E28F19263}"/>
          </ac:spMkLst>
        </pc:spChg>
        <pc:spChg chg="del">
          <ac:chgData name="Parth Nagarkar" userId="45dc22c4-ca0b-4be7-ab5a-3ef74f0a344d" providerId="ADAL" clId="{5A348B9A-369E-4478-9E65-343C7E4AC8CA}" dt="2020-11-18T15:45:49.370" v="11383" actId="26606"/>
          <ac:spMkLst>
            <pc:docMk/>
            <pc:sldMk cId="988134057" sldId="424"/>
            <ac:spMk id="4" creationId="{72C640A9-F3DD-481E-991E-E00D961904D1}"/>
          </ac:spMkLst>
        </pc:spChg>
        <pc:spChg chg="mod">
          <ac:chgData name="Parth Nagarkar" userId="45dc22c4-ca0b-4be7-ab5a-3ef74f0a344d" providerId="ADAL" clId="{5A348B9A-369E-4478-9E65-343C7E4AC8CA}" dt="2020-11-18T15:45:49.370" v="11383" actId="26606"/>
          <ac:spMkLst>
            <pc:docMk/>
            <pc:sldMk cId="988134057" sldId="424"/>
            <ac:spMk id="5" creationId="{C80A4FAC-C33E-40FE-96E4-B2CE0A7CE8F4}"/>
          </ac:spMkLst>
        </pc:spChg>
        <pc:spChg chg="add mod">
          <ac:chgData name="Parth Nagarkar" userId="45dc22c4-ca0b-4be7-ab5a-3ef74f0a344d" providerId="ADAL" clId="{5A348B9A-369E-4478-9E65-343C7E4AC8CA}" dt="2020-11-18T15:56:07.922" v="11451" actId="20577"/>
          <ac:spMkLst>
            <pc:docMk/>
            <pc:sldMk cId="988134057" sldId="424"/>
            <ac:spMk id="10" creationId="{FDAB91DB-BB9D-424C-ADB4-975190454DF0}"/>
          </ac:spMkLst>
        </pc:spChg>
        <pc:spChg chg="add mod">
          <ac:chgData name="Parth Nagarkar" userId="45dc22c4-ca0b-4be7-ab5a-3ef74f0a344d" providerId="ADAL" clId="{5A348B9A-369E-4478-9E65-343C7E4AC8CA}" dt="2020-11-18T16:17:38.402" v="11825" actId="207"/>
          <ac:spMkLst>
            <pc:docMk/>
            <pc:sldMk cId="988134057" sldId="424"/>
            <ac:spMk id="12" creationId="{34AA14D2-C6A2-4CA4-8B7D-BCB47B0F6EF1}"/>
          </ac:spMkLst>
        </pc:spChg>
      </pc:sldChg>
      <pc:sldChg chg="modSp add">
        <pc:chgData name="Parth Nagarkar" userId="45dc22c4-ca0b-4be7-ab5a-3ef74f0a344d" providerId="ADAL" clId="{5A348B9A-369E-4478-9E65-343C7E4AC8CA}" dt="2020-11-18T16:53:46.469" v="12291" actId="20577"/>
        <pc:sldMkLst>
          <pc:docMk/>
          <pc:sldMk cId="2606043319" sldId="425"/>
        </pc:sldMkLst>
        <pc:spChg chg="mod">
          <ac:chgData name="Parth Nagarkar" userId="45dc22c4-ca0b-4be7-ab5a-3ef74f0a344d" providerId="ADAL" clId="{5A348B9A-369E-4478-9E65-343C7E4AC8CA}" dt="2020-11-18T16:43:41.829" v="11860" actId="404"/>
          <ac:spMkLst>
            <pc:docMk/>
            <pc:sldMk cId="2606043319" sldId="425"/>
            <ac:spMk id="2" creationId="{91551FFE-A438-4C14-8D3F-ED8D5578A65D}"/>
          </ac:spMkLst>
        </pc:spChg>
        <pc:spChg chg="mod">
          <ac:chgData name="Parth Nagarkar" userId="45dc22c4-ca0b-4be7-ab5a-3ef74f0a344d" providerId="ADAL" clId="{5A348B9A-369E-4478-9E65-343C7E4AC8CA}" dt="2020-11-18T16:53:46.469" v="12291" actId="20577"/>
          <ac:spMkLst>
            <pc:docMk/>
            <pc:sldMk cId="2606043319" sldId="425"/>
            <ac:spMk id="3" creationId="{1519183C-97D5-46CC-AEB8-D88FA0786990}"/>
          </ac:spMkLst>
        </pc:spChg>
      </pc:sldChg>
      <pc:sldChg chg="modSp add">
        <pc:chgData name="Parth Nagarkar" userId="45dc22c4-ca0b-4be7-ab5a-3ef74f0a344d" providerId="ADAL" clId="{5A348B9A-369E-4478-9E65-343C7E4AC8CA}" dt="2020-11-18T16:55:58.234" v="12509" actId="20577"/>
        <pc:sldMkLst>
          <pc:docMk/>
          <pc:sldMk cId="1437336047" sldId="426"/>
        </pc:sldMkLst>
        <pc:spChg chg="mod">
          <ac:chgData name="Parth Nagarkar" userId="45dc22c4-ca0b-4be7-ab5a-3ef74f0a344d" providerId="ADAL" clId="{5A348B9A-369E-4478-9E65-343C7E4AC8CA}" dt="2020-11-18T16:55:58.234" v="12509" actId="20577"/>
          <ac:spMkLst>
            <pc:docMk/>
            <pc:sldMk cId="1437336047" sldId="426"/>
            <ac:spMk id="3" creationId="{1519183C-97D5-46CC-AEB8-D88FA0786990}"/>
          </ac:spMkLst>
        </pc:spChg>
      </pc:sldChg>
      <pc:sldChg chg="modSp add">
        <pc:chgData name="Parth Nagarkar" userId="45dc22c4-ca0b-4be7-ab5a-3ef74f0a344d" providerId="ADAL" clId="{5A348B9A-369E-4478-9E65-343C7E4AC8CA}" dt="2020-11-18T16:56:13.594" v="12558" actId="20577"/>
        <pc:sldMkLst>
          <pc:docMk/>
          <pc:sldMk cId="222015379" sldId="427"/>
        </pc:sldMkLst>
        <pc:spChg chg="mod">
          <ac:chgData name="Parth Nagarkar" userId="45dc22c4-ca0b-4be7-ab5a-3ef74f0a344d" providerId="ADAL" clId="{5A348B9A-369E-4478-9E65-343C7E4AC8CA}" dt="2020-11-18T16:56:13.594" v="12558" actId="20577"/>
          <ac:spMkLst>
            <pc:docMk/>
            <pc:sldMk cId="222015379" sldId="427"/>
            <ac:spMk id="3" creationId="{1519183C-97D5-46CC-AEB8-D88FA0786990}"/>
          </ac:spMkLst>
        </pc:spChg>
      </pc:sldChg>
      <pc:sldChg chg="modSp add">
        <pc:chgData name="Parth Nagarkar" userId="45dc22c4-ca0b-4be7-ab5a-3ef74f0a344d" providerId="ADAL" clId="{5A348B9A-369E-4478-9E65-343C7E4AC8CA}" dt="2020-11-18T16:57:30.941" v="12732" actId="20577"/>
        <pc:sldMkLst>
          <pc:docMk/>
          <pc:sldMk cId="2346428105" sldId="428"/>
        </pc:sldMkLst>
        <pc:spChg chg="mod">
          <ac:chgData name="Parth Nagarkar" userId="45dc22c4-ca0b-4be7-ab5a-3ef74f0a344d" providerId="ADAL" clId="{5A348B9A-369E-4478-9E65-343C7E4AC8CA}" dt="2020-11-18T16:57:30.941" v="12732" actId="20577"/>
          <ac:spMkLst>
            <pc:docMk/>
            <pc:sldMk cId="2346428105" sldId="428"/>
            <ac:spMk id="3" creationId="{1519183C-97D5-46CC-AEB8-D88FA0786990}"/>
          </ac:spMkLst>
        </pc:spChg>
      </pc:sldChg>
      <pc:sldChg chg="modSp add">
        <pc:chgData name="Parth Nagarkar" userId="45dc22c4-ca0b-4be7-ab5a-3ef74f0a344d" providerId="ADAL" clId="{5A348B9A-369E-4478-9E65-343C7E4AC8CA}" dt="2020-11-30T14:11:40.743" v="13110" actId="404"/>
        <pc:sldMkLst>
          <pc:docMk/>
          <pc:sldMk cId="1829006618" sldId="429"/>
        </pc:sldMkLst>
        <pc:spChg chg="mod">
          <ac:chgData name="Parth Nagarkar" userId="45dc22c4-ca0b-4be7-ab5a-3ef74f0a344d" providerId="ADAL" clId="{5A348B9A-369E-4478-9E65-343C7E4AC8CA}" dt="2020-11-30T14:01:42.888" v="12759" actId="20577"/>
          <ac:spMkLst>
            <pc:docMk/>
            <pc:sldMk cId="1829006618" sldId="429"/>
            <ac:spMk id="2" creationId="{1D4F9CBF-E9C4-4D4E-B990-04BAADBDB669}"/>
          </ac:spMkLst>
        </pc:spChg>
        <pc:spChg chg="mod">
          <ac:chgData name="Parth Nagarkar" userId="45dc22c4-ca0b-4be7-ab5a-3ef74f0a344d" providerId="ADAL" clId="{5A348B9A-369E-4478-9E65-343C7E4AC8CA}" dt="2020-11-30T14:11:40.743" v="13110" actId="404"/>
          <ac:spMkLst>
            <pc:docMk/>
            <pc:sldMk cId="1829006618" sldId="429"/>
            <ac:spMk id="3" creationId="{81FD9055-F326-4F08-B666-559146E98BA8}"/>
          </ac:spMkLst>
        </pc:spChg>
      </pc:sldChg>
      <pc:sldChg chg="modSp add">
        <pc:chgData name="Parth Nagarkar" userId="45dc22c4-ca0b-4be7-ab5a-3ef74f0a344d" providerId="ADAL" clId="{5A348B9A-369E-4478-9E65-343C7E4AC8CA}" dt="2020-11-30T14:14:40.045" v="13428" actId="20577"/>
        <pc:sldMkLst>
          <pc:docMk/>
          <pc:sldMk cId="1470137483" sldId="430"/>
        </pc:sldMkLst>
        <pc:spChg chg="mod">
          <ac:chgData name="Parth Nagarkar" userId="45dc22c4-ca0b-4be7-ab5a-3ef74f0a344d" providerId="ADAL" clId="{5A348B9A-369E-4478-9E65-343C7E4AC8CA}" dt="2020-11-30T14:11:48.049" v="13112"/>
          <ac:spMkLst>
            <pc:docMk/>
            <pc:sldMk cId="1470137483" sldId="430"/>
            <ac:spMk id="2" creationId="{E7F3830A-8F9A-417F-A5DA-F32C71C2D5FA}"/>
          </ac:spMkLst>
        </pc:spChg>
        <pc:spChg chg="mod">
          <ac:chgData name="Parth Nagarkar" userId="45dc22c4-ca0b-4be7-ab5a-3ef74f0a344d" providerId="ADAL" clId="{5A348B9A-369E-4478-9E65-343C7E4AC8CA}" dt="2020-11-30T14:14:40.045" v="13428" actId="20577"/>
          <ac:spMkLst>
            <pc:docMk/>
            <pc:sldMk cId="1470137483" sldId="430"/>
            <ac:spMk id="3" creationId="{3A71F31B-B2F3-4A7C-8B89-77245CB4C527}"/>
          </ac:spMkLst>
        </pc:spChg>
      </pc:sldChg>
      <pc:sldChg chg="modSp add">
        <pc:chgData name="Parth Nagarkar" userId="45dc22c4-ca0b-4be7-ab5a-3ef74f0a344d" providerId="ADAL" clId="{5A348B9A-369E-4478-9E65-343C7E4AC8CA}" dt="2020-11-30T14:19:41.279" v="13589" actId="20577"/>
        <pc:sldMkLst>
          <pc:docMk/>
          <pc:sldMk cId="336352353" sldId="431"/>
        </pc:sldMkLst>
        <pc:spChg chg="mod">
          <ac:chgData name="Parth Nagarkar" userId="45dc22c4-ca0b-4be7-ab5a-3ef74f0a344d" providerId="ADAL" clId="{5A348B9A-369E-4478-9E65-343C7E4AC8CA}" dt="2020-11-30T14:19:41.279" v="13589" actId="20577"/>
          <ac:spMkLst>
            <pc:docMk/>
            <pc:sldMk cId="336352353" sldId="431"/>
            <ac:spMk id="3" creationId="{3A71F31B-B2F3-4A7C-8B89-77245CB4C527}"/>
          </ac:spMkLst>
        </pc:spChg>
      </pc:sldChg>
      <pc:sldChg chg="modSp add">
        <pc:chgData name="Parth Nagarkar" userId="45dc22c4-ca0b-4be7-ab5a-3ef74f0a344d" providerId="ADAL" clId="{5A348B9A-369E-4478-9E65-343C7E4AC8CA}" dt="2020-11-30T14:22:35.713" v="13654" actId="207"/>
        <pc:sldMkLst>
          <pc:docMk/>
          <pc:sldMk cId="3785076809" sldId="432"/>
        </pc:sldMkLst>
        <pc:spChg chg="mod">
          <ac:chgData name="Parth Nagarkar" userId="45dc22c4-ca0b-4be7-ab5a-3ef74f0a344d" providerId="ADAL" clId="{5A348B9A-369E-4478-9E65-343C7E4AC8CA}" dt="2020-11-30T14:22:35.713" v="13654" actId="207"/>
          <ac:spMkLst>
            <pc:docMk/>
            <pc:sldMk cId="3785076809" sldId="432"/>
            <ac:spMk id="3" creationId="{3A71F31B-B2F3-4A7C-8B89-77245CB4C527}"/>
          </ac:spMkLst>
        </pc:spChg>
      </pc:sldChg>
      <pc:sldChg chg="modSp add">
        <pc:chgData name="Parth Nagarkar" userId="45dc22c4-ca0b-4be7-ab5a-3ef74f0a344d" providerId="ADAL" clId="{5A348B9A-369E-4478-9E65-343C7E4AC8CA}" dt="2020-11-30T14:41:48.814" v="14873" actId="20577"/>
        <pc:sldMkLst>
          <pc:docMk/>
          <pc:sldMk cId="1771886463" sldId="433"/>
        </pc:sldMkLst>
        <pc:spChg chg="mod">
          <ac:chgData name="Parth Nagarkar" userId="45dc22c4-ca0b-4be7-ab5a-3ef74f0a344d" providerId="ADAL" clId="{5A348B9A-369E-4478-9E65-343C7E4AC8CA}" dt="2020-11-30T14:41:48.814" v="14873" actId="20577"/>
          <ac:spMkLst>
            <pc:docMk/>
            <pc:sldMk cId="1771886463" sldId="433"/>
            <ac:spMk id="3" creationId="{3A71F31B-B2F3-4A7C-8B89-77245CB4C527}"/>
          </ac:spMkLst>
        </pc:spChg>
      </pc:sldChg>
      <pc:sldChg chg="modSp add">
        <pc:chgData name="Parth Nagarkar" userId="45dc22c4-ca0b-4be7-ab5a-3ef74f0a344d" providerId="ADAL" clId="{5A348B9A-369E-4478-9E65-343C7E4AC8CA}" dt="2020-11-30T14:37:32.803" v="14602" actId="6549"/>
        <pc:sldMkLst>
          <pc:docMk/>
          <pc:sldMk cId="1367598987" sldId="434"/>
        </pc:sldMkLst>
        <pc:spChg chg="mod">
          <ac:chgData name="Parth Nagarkar" userId="45dc22c4-ca0b-4be7-ab5a-3ef74f0a344d" providerId="ADAL" clId="{5A348B9A-369E-4478-9E65-343C7E4AC8CA}" dt="2020-11-30T14:37:32.803" v="14602" actId="6549"/>
          <ac:spMkLst>
            <pc:docMk/>
            <pc:sldMk cId="1367598987" sldId="434"/>
            <ac:spMk id="3" creationId="{3A71F31B-B2F3-4A7C-8B89-77245CB4C527}"/>
          </ac:spMkLst>
        </pc:spChg>
      </pc:sldChg>
      <pc:sldChg chg="modSp add">
        <pc:chgData name="Parth Nagarkar" userId="45dc22c4-ca0b-4be7-ab5a-3ef74f0a344d" providerId="ADAL" clId="{5A348B9A-369E-4478-9E65-343C7E4AC8CA}" dt="2020-11-30T14:37:35.869" v="14606" actId="6549"/>
        <pc:sldMkLst>
          <pc:docMk/>
          <pc:sldMk cId="378765248" sldId="435"/>
        </pc:sldMkLst>
        <pc:spChg chg="mod">
          <ac:chgData name="Parth Nagarkar" userId="45dc22c4-ca0b-4be7-ab5a-3ef74f0a344d" providerId="ADAL" clId="{5A348B9A-369E-4478-9E65-343C7E4AC8CA}" dt="2020-11-30T14:37:35.869" v="14606" actId="6549"/>
          <ac:spMkLst>
            <pc:docMk/>
            <pc:sldMk cId="378765248" sldId="435"/>
            <ac:spMk id="3" creationId="{3A71F31B-B2F3-4A7C-8B89-77245CB4C527}"/>
          </ac:spMkLst>
        </pc:spChg>
      </pc:sldChg>
      <pc:sldChg chg="modSp add">
        <pc:chgData name="Parth Nagarkar" userId="45dc22c4-ca0b-4be7-ab5a-3ef74f0a344d" providerId="ADAL" clId="{5A348B9A-369E-4478-9E65-343C7E4AC8CA}" dt="2020-11-30T14:38:02.235" v="14610" actId="6549"/>
        <pc:sldMkLst>
          <pc:docMk/>
          <pc:sldMk cId="2881423516" sldId="436"/>
        </pc:sldMkLst>
        <pc:spChg chg="mod">
          <ac:chgData name="Parth Nagarkar" userId="45dc22c4-ca0b-4be7-ab5a-3ef74f0a344d" providerId="ADAL" clId="{5A348B9A-369E-4478-9E65-343C7E4AC8CA}" dt="2020-11-30T14:38:02.235" v="14610" actId="6549"/>
          <ac:spMkLst>
            <pc:docMk/>
            <pc:sldMk cId="2881423516" sldId="436"/>
            <ac:spMk id="3" creationId="{3A71F31B-B2F3-4A7C-8B89-77245CB4C527}"/>
          </ac:spMkLst>
        </pc:spChg>
      </pc:sldChg>
      <pc:sldChg chg="modSp add modAnim">
        <pc:chgData name="Parth Nagarkar" userId="45dc22c4-ca0b-4be7-ab5a-3ef74f0a344d" providerId="ADAL" clId="{5A348B9A-369E-4478-9E65-343C7E4AC8CA}" dt="2020-11-30T16:13:14.752" v="15220" actId="20577"/>
        <pc:sldMkLst>
          <pc:docMk/>
          <pc:sldMk cId="3311822930" sldId="437"/>
        </pc:sldMkLst>
        <pc:spChg chg="mod">
          <ac:chgData name="Parth Nagarkar" userId="45dc22c4-ca0b-4be7-ab5a-3ef74f0a344d" providerId="ADAL" clId="{5A348B9A-369E-4478-9E65-343C7E4AC8CA}" dt="2020-11-30T14:42:28.271" v="14898" actId="20577"/>
          <ac:spMkLst>
            <pc:docMk/>
            <pc:sldMk cId="3311822930" sldId="437"/>
            <ac:spMk id="2" creationId="{A4743CEC-66D6-440C-BED0-DF4320D3B5E5}"/>
          </ac:spMkLst>
        </pc:spChg>
        <pc:spChg chg="mod">
          <ac:chgData name="Parth Nagarkar" userId="45dc22c4-ca0b-4be7-ab5a-3ef74f0a344d" providerId="ADAL" clId="{5A348B9A-369E-4478-9E65-343C7E4AC8CA}" dt="2020-11-30T16:13:14.752" v="15220" actId="20577"/>
          <ac:spMkLst>
            <pc:docMk/>
            <pc:sldMk cId="3311822930" sldId="437"/>
            <ac:spMk id="3" creationId="{D4163D88-CEDC-4389-B811-9593FEB4EE13}"/>
          </ac:spMkLst>
        </pc:spChg>
      </pc:sldChg>
      <pc:sldChg chg="addSp delSp modSp add modAnim">
        <pc:chgData name="Parth Nagarkar" userId="45dc22c4-ca0b-4be7-ab5a-3ef74f0a344d" providerId="ADAL" clId="{5A348B9A-369E-4478-9E65-343C7E4AC8CA}" dt="2020-11-30T16:18:08.132" v="15283" actId="6549"/>
        <pc:sldMkLst>
          <pc:docMk/>
          <pc:sldMk cId="404893546" sldId="438"/>
        </pc:sldMkLst>
        <pc:spChg chg="mod">
          <ac:chgData name="Parth Nagarkar" userId="45dc22c4-ca0b-4be7-ab5a-3ef74f0a344d" providerId="ADAL" clId="{5A348B9A-369E-4478-9E65-343C7E4AC8CA}" dt="2020-11-30T16:15:47.022" v="15272" actId="20577"/>
          <ac:spMkLst>
            <pc:docMk/>
            <pc:sldMk cId="404893546" sldId="438"/>
            <ac:spMk id="3" creationId="{D4163D88-CEDC-4389-B811-9593FEB4EE13}"/>
          </ac:spMkLst>
        </pc:spChg>
        <pc:spChg chg="add mod">
          <ac:chgData name="Parth Nagarkar" userId="45dc22c4-ca0b-4be7-ab5a-3ef74f0a344d" providerId="ADAL" clId="{5A348B9A-369E-4478-9E65-343C7E4AC8CA}" dt="2020-11-30T16:15:08.870" v="15238" actId="1076"/>
          <ac:spMkLst>
            <pc:docMk/>
            <pc:sldMk cId="404893546" sldId="438"/>
            <ac:spMk id="6" creationId="{8CFDBD5F-7193-4B0A-8E17-679AEA38CB95}"/>
          </ac:spMkLst>
        </pc:spChg>
        <pc:spChg chg="add mod">
          <ac:chgData name="Parth Nagarkar" userId="45dc22c4-ca0b-4be7-ab5a-3ef74f0a344d" providerId="ADAL" clId="{5A348B9A-369E-4478-9E65-343C7E4AC8CA}" dt="2020-11-30T16:15:08.870" v="15238" actId="1076"/>
          <ac:spMkLst>
            <pc:docMk/>
            <pc:sldMk cId="404893546" sldId="438"/>
            <ac:spMk id="7" creationId="{A7F4F3FA-0D51-41CE-8DFB-47358EC62523}"/>
          </ac:spMkLst>
        </pc:spChg>
        <pc:spChg chg="add mod">
          <ac:chgData name="Parth Nagarkar" userId="45dc22c4-ca0b-4be7-ab5a-3ef74f0a344d" providerId="ADAL" clId="{5A348B9A-369E-4478-9E65-343C7E4AC8CA}" dt="2020-11-30T16:15:08.870" v="15238" actId="1076"/>
          <ac:spMkLst>
            <pc:docMk/>
            <pc:sldMk cId="404893546" sldId="438"/>
            <ac:spMk id="8" creationId="{2C21F22A-AE1B-4300-8076-30949D35E8F8}"/>
          </ac:spMkLst>
        </pc:spChg>
        <pc:spChg chg="add mod">
          <ac:chgData name="Parth Nagarkar" userId="45dc22c4-ca0b-4be7-ab5a-3ef74f0a344d" providerId="ADAL" clId="{5A348B9A-369E-4478-9E65-343C7E4AC8CA}" dt="2020-11-30T16:15:08.870" v="15238" actId="1076"/>
          <ac:spMkLst>
            <pc:docMk/>
            <pc:sldMk cId="404893546" sldId="438"/>
            <ac:spMk id="9" creationId="{B7053FAC-6D13-4769-8170-84E830C909BA}"/>
          </ac:spMkLst>
        </pc:spChg>
        <pc:spChg chg="add mod">
          <ac:chgData name="Parth Nagarkar" userId="45dc22c4-ca0b-4be7-ab5a-3ef74f0a344d" providerId="ADAL" clId="{5A348B9A-369E-4478-9E65-343C7E4AC8CA}" dt="2020-11-30T16:15:08.870" v="15238" actId="1076"/>
          <ac:spMkLst>
            <pc:docMk/>
            <pc:sldMk cId="404893546" sldId="438"/>
            <ac:spMk id="10" creationId="{EA2FE30D-80B1-4351-86B2-9F05EE716E08}"/>
          </ac:spMkLst>
        </pc:spChg>
        <pc:spChg chg="add mod">
          <ac:chgData name="Parth Nagarkar" userId="45dc22c4-ca0b-4be7-ab5a-3ef74f0a344d" providerId="ADAL" clId="{5A348B9A-369E-4478-9E65-343C7E4AC8CA}" dt="2020-11-30T16:15:08.870" v="15238" actId="1076"/>
          <ac:spMkLst>
            <pc:docMk/>
            <pc:sldMk cId="404893546" sldId="438"/>
            <ac:spMk id="11" creationId="{C54AFFA5-DA03-43E7-8090-575FB629A295}"/>
          </ac:spMkLst>
        </pc:spChg>
        <pc:spChg chg="add mod">
          <ac:chgData name="Parth Nagarkar" userId="45dc22c4-ca0b-4be7-ab5a-3ef74f0a344d" providerId="ADAL" clId="{5A348B9A-369E-4478-9E65-343C7E4AC8CA}" dt="2020-11-30T16:15:08.870" v="15238" actId="1076"/>
          <ac:spMkLst>
            <pc:docMk/>
            <pc:sldMk cId="404893546" sldId="438"/>
            <ac:spMk id="12" creationId="{82399837-808C-4179-B138-8548375D0A79}"/>
          </ac:spMkLst>
        </pc:spChg>
        <pc:spChg chg="add del mod">
          <ac:chgData name="Parth Nagarkar" userId="45dc22c4-ca0b-4be7-ab5a-3ef74f0a344d" providerId="ADAL" clId="{5A348B9A-369E-4478-9E65-343C7E4AC8CA}" dt="2020-11-30T16:05:49.394" v="15171" actId="478"/>
          <ac:spMkLst>
            <pc:docMk/>
            <pc:sldMk cId="404893546" sldId="438"/>
            <ac:spMk id="13" creationId="{93198C71-AB1E-465A-9FF2-6038FA89337C}"/>
          </ac:spMkLst>
        </pc:spChg>
        <pc:spChg chg="add del mod">
          <ac:chgData name="Parth Nagarkar" userId="45dc22c4-ca0b-4be7-ab5a-3ef74f0a344d" providerId="ADAL" clId="{5A348B9A-369E-4478-9E65-343C7E4AC8CA}" dt="2020-11-30T16:03:06.899" v="15156" actId="478"/>
          <ac:spMkLst>
            <pc:docMk/>
            <pc:sldMk cId="404893546" sldId="438"/>
            <ac:spMk id="14" creationId="{A630E1F1-713C-4271-9C4E-CD7D13893642}"/>
          </ac:spMkLst>
        </pc:spChg>
        <pc:spChg chg="add del mod">
          <ac:chgData name="Parth Nagarkar" userId="45dc22c4-ca0b-4be7-ab5a-3ef74f0a344d" providerId="ADAL" clId="{5A348B9A-369E-4478-9E65-343C7E4AC8CA}" dt="2020-11-30T16:03:05.421" v="15155" actId="478"/>
          <ac:spMkLst>
            <pc:docMk/>
            <pc:sldMk cId="404893546" sldId="438"/>
            <ac:spMk id="15" creationId="{F550A6F6-9CEA-4915-B64E-765F91D823F7}"/>
          </ac:spMkLst>
        </pc:spChg>
        <pc:spChg chg="add mod">
          <ac:chgData name="Parth Nagarkar" userId="45dc22c4-ca0b-4be7-ab5a-3ef74f0a344d" providerId="ADAL" clId="{5A348B9A-369E-4478-9E65-343C7E4AC8CA}" dt="2020-11-30T16:15:00.925" v="15237" actId="1076"/>
          <ac:spMkLst>
            <pc:docMk/>
            <pc:sldMk cId="404893546" sldId="438"/>
            <ac:spMk id="16" creationId="{1C0C7F6A-0CCB-48B8-8958-F2A497BDF42F}"/>
          </ac:spMkLst>
        </pc:spChg>
        <pc:spChg chg="add del mod">
          <ac:chgData name="Parth Nagarkar" userId="45dc22c4-ca0b-4be7-ab5a-3ef74f0a344d" providerId="ADAL" clId="{5A348B9A-369E-4478-9E65-343C7E4AC8CA}" dt="2020-11-30T16:15:00.925" v="15237" actId="1076"/>
          <ac:spMkLst>
            <pc:docMk/>
            <pc:sldMk cId="404893546" sldId="438"/>
            <ac:spMk id="17" creationId="{AFEC557D-8592-40BB-B4F9-2420F6B9A8AF}"/>
          </ac:spMkLst>
        </pc:spChg>
        <pc:spChg chg="add mod">
          <ac:chgData name="Parth Nagarkar" userId="45dc22c4-ca0b-4be7-ab5a-3ef74f0a344d" providerId="ADAL" clId="{5A348B9A-369E-4478-9E65-343C7E4AC8CA}" dt="2020-11-30T16:15:00.925" v="15237" actId="1076"/>
          <ac:spMkLst>
            <pc:docMk/>
            <pc:sldMk cId="404893546" sldId="438"/>
            <ac:spMk id="18" creationId="{9CDA979A-DA72-4758-A810-BFFD3E293FE7}"/>
          </ac:spMkLst>
        </pc:spChg>
        <pc:spChg chg="add mod">
          <ac:chgData name="Parth Nagarkar" userId="45dc22c4-ca0b-4be7-ab5a-3ef74f0a344d" providerId="ADAL" clId="{5A348B9A-369E-4478-9E65-343C7E4AC8CA}" dt="2020-11-30T16:15:00.925" v="15237" actId="1076"/>
          <ac:spMkLst>
            <pc:docMk/>
            <pc:sldMk cId="404893546" sldId="438"/>
            <ac:spMk id="19" creationId="{4E614A5D-B4B5-48D5-ACD2-7596D32DD8F9}"/>
          </ac:spMkLst>
        </pc:spChg>
        <pc:spChg chg="add del mod">
          <ac:chgData name="Parth Nagarkar" userId="45dc22c4-ca0b-4be7-ab5a-3ef74f0a344d" providerId="ADAL" clId="{5A348B9A-369E-4478-9E65-343C7E4AC8CA}" dt="2020-11-30T16:15:00.925" v="15237" actId="1076"/>
          <ac:spMkLst>
            <pc:docMk/>
            <pc:sldMk cId="404893546" sldId="438"/>
            <ac:spMk id="20" creationId="{BE3516B4-CA61-4AF1-9323-FA4FF403F9D4}"/>
          </ac:spMkLst>
        </pc:spChg>
        <pc:spChg chg="add del mod">
          <ac:chgData name="Parth Nagarkar" userId="45dc22c4-ca0b-4be7-ab5a-3ef74f0a344d" providerId="ADAL" clId="{5A348B9A-369E-4478-9E65-343C7E4AC8CA}" dt="2020-11-30T16:15:00.925" v="15237" actId="1076"/>
          <ac:spMkLst>
            <pc:docMk/>
            <pc:sldMk cId="404893546" sldId="438"/>
            <ac:spMk id="21" creationId="{144A642F-2494-4145-8C82-6E81AC3F9262}"/>
          </ac:spMkLst>
        </pc:spChg>
        <pc:spChg chg="add del mod">
          <ac:chgData name="Parth Nagarkar" userId="45dc22c4-ca0b-4be7-ab5a-3ef74f0a344d" providerId="ADAL" clId="{5A348B9A-369E-4478-9E65-343C7E4AC8CA}" dt="2020-11-30T16:13:34.157" v="15222" actId="478"/>
          <ac:spMkLst>
            <pc:docMk/>
            <pc:sldMk cId="404893546" sldId="438"/>
            <ac:spMk id="22" creationId="{053C15DA-5FB1-4E38-8C43-89BE21B79FC4}"/>
          </ac:spMkLst>
        </pc:spChg>
        <pc:spChg chg="add del mod">
          <ac:chgData name="Parth Nagarkar" userId="45dc22c4-ca0b-4be7-ab5a-3ef74f0a344d" providerId="ADAL" clId="{5A348B9A-369E-4478-9E65-343C7E4AC8CA}" dt="2020-11-30T16:12:08.497" v="15198" actId="478"/>
          <ac:spMkLst>
            <pc:docMk/>
            <pc:sldMk cId="404893546" sldId="438"/>
            <ac:spMk id="23" creationId="{C9FBB07A-9FBF-4254-9790-AD39AE04091E}"/>
          </ac:spMkLst>
        </pc:spChg>
        <pc:graphicFrameChg chg="add mod modGraphic">
          <ac:chgData name="Parth Nagarkar" userId="45dc22c4-ca0b-4be7-ab5a-3ef74f0a344d" providerId="ADAL" clId="{5A348B9A-369E-4478-9E65-343C7E4AC8CA}" dt="2020-11-30T16:18:08.132" v="15283" actId="6549"/>
          <ac:graphicFrameMkLst>
            <pc:docMk/>
            <pc:sldMk cId="404893546" sldId="438"/>
            <ac:graphicFrameMk id="5" creationId="{3AF25645-6B75-4A5E-AA42-B1D1723D14F2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1-30T16:22:23.441" v="15289" actId="6549"/>
        <pc:sldMkLst>
          <pc:docMk/>
          <pc:sldMk cId="3761739714" sldId="439"/>
        </pc:sldMkLst>
        <pc:graphicFrameChg chg="modGraphic">
          <ac:chgData name="Parth Nagarkar" userId="45dc22c4-ca0b-4be7-ab5a-3ef74f0a344d" providerId="ADAL" clId="{5A348B9A-369E-4478-9E65-343C7E4AC8CA}" dt="2020-11-30T16:22:23.441" v="15289" actId="6549"/>
          <ac:graphicFrameMkLst>
            <pc:docMk/>
            <pc:sldMk cId="3761739714" sldId="439"/>
            <ac:graphicFrameMk id="5" creationId="{3AF25645-6B75-4A5E-AA42-B1D1723D14F2}"/>
          </ac:graphicFrameMkLst>
        </pc:graphicFrameChg>
      </pc:sldChg>
      <pc:sldChg chg="add">
        <pc:chgData name="Parth Nagarkar" userId="45dc22c4-ca0b-4be7-ab5a-3ef74f0a344d" providerId="ADAL" clId="{5A348B9A-369E-4478-9E65-343C7E4AC8CA}" dt="2020-11-30T16:18:03.448" v="15281"/>
        <pc:sldMkLst>
          <pc:docMk/>
          <pc:sldMk cId="2093788559" sldId="440"/>
        </pc:sldMkLst>
      </pc:sldChg>
      <pc:sldChg chg="modSp add">
        <pc:chgData name="Parth Nagarkar" userId="45dc22c4-ca0b-4be7-ab5a-3ef74f0a344d" providerId="ADAL" clId="{5A348B9A-369E-4478-9E65-343C7E4AC8CA}" dt="2020-11-30T16:22:29.594" v="15294" actId="20577"/>
        <pc:sldMkLst>
          <pc:docMk/>
          <pc:sldMk cId="3242870519" sldId="441"/>
        </pc:sldMkLst>
        <pc:graphicFrameChg chg="modGraphic">
          <ac:chgData name="Parth Nagarkar" userId="45dc22c4-ca0b-4be7-ab5a-3ef74f0a344d" providerId="ADAL" clId="{5A348B9A-369E-4478-9E65-343C7E4AC8CA}" dt="2020-11-30T16:22:29.594" v="15294" actId="20577"/>
          <ac:graphicFrameMkLst>
            <pc:docMk/>
            <pc:sldMk cId="3242870519" sldId="441"/>
            <ac:graphicFrameMk id="5" creationId="{3AF25645-6B75-4A5E-AA42-B1D1723D14F2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1-30T16:23:32.594" v="15299" actId="20577"/>
        <pc:sldMkLst>
          <pc:docMk/>
          <pc:sldMk cId="2857136417" sldId="442"/>
        </pc:sldMkLst>
        <pc:graphicFrameChg chg="modGraphic">
          <ac:chgData name="Parth Nagarkar" userId="45dc22c4-ca0b-4be7-ab5a-3ef74f0a344d" providerId="ADAL" clId="{5A348B9A-369E-4478-9E65-343C7E4AC8CA}" dt="2020-11-30T16:23:32.594" v="15299" actId="20577"/>
          <ac:graphicFrameMkLst>
            <pc:docMk/>
            <pc:sldMk cId="2857136417" sldId="442"/>
            <ac:graphicFrameMk id="5" creationId="{3AF25645-6B75-4A5E-AA42-B1D1723D14F2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1-30T16:28:04.257" v="15301" actId="20577"/>
        <pc:sldMkLst>
          <pc:docMk/>
          <pc:sldMk cId="304230590" sldId="443"/>
        </pc:sldMkLst>
        <pc:graphicFrameChg chg="modGraphic">
          <ac:chgData name="Parth Nagarkar" userId="45dc22c4-ca0b-4be7-ab5a-3ef74f0a344d" providerId="ADAL" clId="{5A348B9A-369E-4478-9E65-343C7E4AC8CA}" dt="2020-11-30T16:28:04.257" v="15301" actId="20577"/>
          <ac:graphicFrameMkLst>
            <pc:docMk/>
            <pc:sldMk cId="304230590" sldId="443"/>
            <ac:graphicFrameMk id="5" creationId="{3AF25645-6B75-4A5E-AA42-B1D1723D14F2}"/>
          </ac:graphicFrameMkLst>
        </pc:graphicFrameChg>
      </pc:sldChg>
      <pc:sldChg chg="addSp modSp add">
        <pc:chgData name="Parth Nagarkar" userId="45dc22c4-ca0b-4be7-ab5a-3ef74f0a344d" providerId="ADAL" clId="{5A348B9A-369E-4478-9E65-343C7E4AC8CA}" dt="2020-11-30T21:48:33.021" v="15726" actId="20577"/>
        <pc:sldMkLst>
          <pc:docMk/>
          <pc:sldMk cId="3931117029" sldId="444"/>
        </pc:sldMkLst>
        <pc:spChg chg="mod">
          <ac:chgData name="Parth Nagarkar" userId="45dc22c4-ca0b-4be7-ab5a-3ef74f0a344d" providerId="ADAL" clId="{5A348B9A-369E-4478-9E65-343C7E4AC8CA}" dt="2020-11-30T21:48:33.021" v="15726" actId="20577"/>
          <ac:spMkLst>
            <pc:docMk/>
            <pc:sldMk cId="3931117029" sldId="444"/>
            <ac:spMk id="3" creationId="{D4163D88-CEDC-4389-B811-9593FEB4EE13}"/>
          </ac:spMkLst>
        </pc:spChg>
        <pc:spChg chg="add mod">
          <ac:chgData name="Parth Nagarkar" userId="45dc22c4-ca0b-4be7-ab5a-3ef74f0a344d" providerId="ADAL" clId="{5A348B9A-369E-4478-9E65-343C7E4AC8CA}" dt="2020-11-30T21:48:29.914" v="15724" actId="1076"/>
          <ac:spMkLst>
            <pc:docMk/>
            <pc:sldMk cId="3931117029" sldId="444"/>
            <ac:spMk id="13" creationId="{3D23D758-D601-45A8-86A6-37B583648E78}"/>
          </ac:spMkLst>
        </pc:spChg>
        <pc:spChg chg="add mod">
          <ac:chgData name="Parth Nagarkar" userId="45dc22c4-ca0b-4be7-ab5a-3ef74f0a344d" providerId="ADAL" clId="{5A348B9A-369E-4478-9E65-343C7E4AC8CA}" dt="2020-11-30T21:48:29.914" v="15724" actId="1076"/>
          <ac:spMkLst>
            <pc:docMk/>
            <pc:sldMk cId="3931117029" sldId="444"/>
            <ac:spMk id="22" creationId="{3C525DB8-E449-47FF-BD01-D2E2A12CC644}"/>
          </ac:spMkLst>
        </pc:spChg>
        <pc:spChg chg="add mod">
          <ac:chgData name="Parth Nagarkar" userId="45dc22c4-ca0b-4be7-ab5a-3ef74f0a344d" providerId="ADAL" clId="{5A348B9A-369E-4478-9E65-343C7E4AC8CA}" dt="2020-11-30T21:48:29.914" v="15724" actId="1076"/>
          <ac:spMkLst>
            <pc:docMk/>
            <pc:sldMk cId="3931117029" sldId="444"/>
            <ac:spMk id="23" creationId="{57504E8D-8C0D-4FE4-8B75-2772BAFF6B10}"/>
          </ac:spMkLst>
        </pc:spChg>
      </pc:sldChg>
      <pc:sldChg chg="modSp add del">
        <pc:chgData name="Parth Nagarkar" userId="45dc22c4-ca0b-4be7-ab5a-3ef74f0a344d" providerId="ADAL" clId="{5A348B9A-369E-4478-9E65-343C7E4AC8CA}" dt="2020-11-30T21:49:26.593" v="15745" actId="2696"/>
        <pc:sldMkLst>
          <pc:docMk/>
          <pc:sldMk cId="590765062" sldId="445"/>
        </pc:sldMkLst>
        <pc:spChg chg="mod">
          <ac:chgData name="Parth Nagarkar" userId="45dc22c4-ca0b-4be7-ab5a-3ef74f0a344d" providerId="ADAL" clId="{5A348B9A-369E-4478-9E65-343C7E4AC8CA}" dt="2020-11-30T16:46:35.942" v="15659" actId="113"/>
          <ac:spMkLst>
            <pc:docMk/>
            <pc:sldMk cId="590765062" sldId="445"/>
            <ac:spMk id="3" creationId="{D4163D88-CEDC-4389-B811-9593FEB4EE13}"/>
          </ac:spMkLst>
        </pc:spChg>
        <pc:spChg chg="mod">
          <ac:chgData name="Parth Nagarkar" userId="45dc22c4-ca0b-4be7-ab5a-3ef74f0a344d" providerId="ADAL" clId="{5A348B9A-369E-4478-9E65-343C7E4AC8CA}" dt="2020-11-30T18:42:54.348" v="15663" actId="1076"/>
          <ac:spMkLst>
            <pc:docMk/>
            <pc:sldMk cId="590765062" sldId="445"/>
            <ac:spMk id="13" creationId="{3D23D758-D601-45A8-86A6-37B583648E78}"/>
          </ac:spMkLst>
        </pc:spChg>
        <pc:spChg chg="mod">
          <ac:chgData name="Parth Nagarkar" userId="45dc22c4-ca0b-4be7-ab5a-3ef74f0a344d" providerId="ADAL" clId="{5A348B9A-369E-4478-9E65-343C7E4AC8CA}" dt="2020-11-30T18:42:56.810" v="15664" actId="1076"/>
          <ac:spMkLst>
            <pc:docMk/>
            <pc:sldMk cId="590765062" sldId="445"/>
            <ac:spMk id="22" creationId="{3C525DB8-E449-47FF-BD01-D2E2A12CC644}"/>
          </ac:spMkLst>
        </pc:spChg>
        <pc:spChg chg="mod">
          <ac:chgData name="Parth Nagarkar" userId="45dc22c4-ca0b-4be7-ab5a-3ef74f0a344d" providerId="ADAL" clId="{5A348B9A-369E-4478-9E65-343C7E4AC8CA}" dt="2020-11-30T18:40:48.746" v="15661" actId="1076"/>
          <ac:spMkLst>
            <pc:docMk/>
            <pc:sldMk cId="590765062" sldId="445"/>
            <ac:spMk id="23" creationId="{57504E8D-8C0D-4FE4-8B75-2772BAFF6B10}"/>
          </ac:spMkLst>
        </pc:spChg>
      </pc:sldChg>
      <pc:sldChg chg="modSp add del ord">
        <pc:chgData name="Parth Nagarkar" userId="45dc22c4-ca0b-4be7-ab5a-3ef74f0a344d" providerId="ADAL" clId="{5A348B9A-369E-4478-9E65-343C7E4AC8CA}" dt="2020-11-30T21:49:24.130" v="15744" actId="2696"/>
        <pc:sldMkLst>
          <pc:docMk/>
          <pc:sldMk cId="1965394152" sldId="446"/>
        </pc:sldMkLst>
        <pc:spChg chg="mod">
          <ac:chgData name="Parth Nagarkar" userId="45dc22c4-ca0b-4be7-ab5a-3ef74f0a344d" providerId="ADAL" clId="{5A348B9A-369E-4478-9E65-343C7E4AC8CA}" dt="2020-11-30T18:51:38.357" v="15665" actId="1076"/>
          <ac:spMkLst>
            <pc:docMk/>
            <pc:sldMk cId="1965394152" sldId="446"/>
            <ac:spMk id="13" creationId="{3D23D758-D601-45A8-86A6-37B583648E78}"/>
          </ac:spMkLst>
        </pc:spChg>
        <pc:spChg chg="mod">
          <ac:chgData name="Parth Nagarkar" userId="45dc22c4-ca0b-4be7-ab5a-3ef74f0a344d" providerId="ADAL" clId="{5A348B9A-369E-4478-9E65-343C7E4AC8CA}" dt="2020-11-30T18:51:41.693" v="15666" actId="1076"/>
          <ac:spMkLst>
            <pc:docMk/>
            <pc:sldMk cId="1965394152" sldId="446"/>
            <ac:spMk id="22" creationId="{3C525DB8-E449-47FF-BD01-D2E2A12CC644}"/>
          </ac:spMkLst>
        </pc:spChg>
        <pc:spChg chg="mod">
          <ac:chgData name="Parth Nagarkar" userId="45dc22c4-ca0b-4be7-ab5a-3ef74f0a344d" providerId="ADAL" clId="{5A348B9A-369E-4478-9E65-343C7E4AC8CA}" dt="2020-11-30T18:40:45.117" v="15660" actId="1076"/>
          <ac:spMkLst>
            <pc:docMk/>
            <pc:sldMk cId="1965394152" sldId="446"/>
            <ac:spMk id="23" creationId="{57504E8D-8C0D-4FE4-8B75-2772BAFF6B10}"/>
          </ac:spMkLst>
        </pc:spChg>
      </pc:sldChg>
      <pc:sldChg chg="modSp add">
        <pc:chgData name="Parth Nagarkar" userId="45dc22c4-ca0b-4be7-ab5a-3ef74f0a344d" providerId="ADAL" clId="{5A348B9A-369E-4478-9E65-343C7E4AC8CA}" dt="2020-11-30T21:49:07.528" v="15743" actId="20577"/>
        <pc:sldMkLst>
          <pc:docMk/>
          <pc:sldMk cId="1979172392" sldId="447"/>
        </pc:sldMkLst>
        <pc:spChg chg="mod">
          <ac:chgData name="Parth Nagarkar" userId="45dc22c4-ca0b-4be7-ab5a-3ef74f0a344d" providerId="ADAL" clId="{5A348B9A-369E-4478-9E65-343C7E4AC8CA}" dt="2020-11-30T21:49:07.528" v="15743" actId="20577"/>
          <ac:spMkLst>
            <pc:docMk/>
            <pc:sldMk cId="1979172392" sldId="447"/>
            <ac:spMk id="3" creationId="{D4163D88-CEDC-4389-B811-9593FEB4EE13}"/>
          </ac:spMkLst>
        </pc:spChg>
      </pc:sldChg>
      <pc:sldChg chg="addSp delSp modSp add">
        <pc:chgData name="Parth Nagarkar" userId="45dc22c4-ca0b-4be7-ab5a-3ef74f0a344d" providerId="ADAL" clId="{5A348B9A-369E-4478-9E65-343C7E4AC8CA}" dt="2020-12-03T18:56:03.931" v="15838" actId="6549"/>
        <pc:sldMkLst>
          <pc:docMk/>
          <pc:sldMk cId="4271914552" sldId="448"/>
        </pc:sldMkLst>
        <pc:spChg chg="mod">
          <ac:chgData name="Parth Nagarkar" userId="45dc22c4-ca0b-4be7-ab5a-3ef74f0a344d" providerId="ADAL" clId="{5A348B9A-369E-4478-9E65-343C7E4AC8CA}" dt="2020-12-03T18:54:29.902" v="15832" actId="404"/>
          <ac:spMkLst>
            <pc:docMk/>
            <pc:sldMk cId="4271914552" sldId="448"/>
            <ac:spMk id="2" creationId="{D89231F7-6914-4E81-8462-78ACB8918C54}"/>
          </ac:spMkLst>
        </pc:spChg>
        <pc:spChg chg="del">
          <ac:chgData name="Parth Nagarkar" userId="45dc22c4-ca0b-4be7-ab5a-3ef74f0a344d" providerId="ADAL" clId="{5A348B9A-369E-4478-9E65-343C7E4AC8CA}" dt="2020-12-03T18:55:56.970" v="15836" actId="478"/>
          <ac:spMkLst>
            <pc:docMk/>
            <pc:sldMk cId="4271914552" sldId="448"/>
            <ac:spMk id="3" creationId="{922899A5-AE81-4C74-B09B-5BD447903DA3}"/>
          </ac:spMkLst>
        </pc:spChg>
        <pc:spChg chg="add mod">
          <ac:chgData name="Parth Nagarkar" userId="45dc22c4-ca0b-4be7-ab5a-3ef74f0a344d" providerId="ADAL" clId="{5A348B9A-369E-4478-9E65-343C7E4AC8CA}" dt="2020-12-03T18:56:03.931" v="15838" actId="6549"/>
          <ac:spMkLst>
            <pc:docMk/>
            <pc:sldMk cId="4271914552" sldId="448"/>
            <ac:spMk id="5" creationId="{487D209D-4595-446F-B15F-9A2E3257FD60}"/>
          </ac:spMkLst>
        </pc:spChg>
        <pc:picChg chg="add">
          <ac:chgData name="Parth Nagarkar" userId="45dc22c4-ca0b-4be7-ab5a-3ef74f0a344d" providerId="ADAL" clId="{5A348B9A-369E-4478-9E65-343C7E4AC8CA}" dt="2020-12-03T18:55:54.682" v="15835"/>
          <ac:picMkLst>
            <pc:docMk/>
            <pc:sldMk cId="4271914552" sldId="448"/>
            <ac:picMk id="6" creationId="{D0D6A2E1-010A-4D1C-A08F-E5F6EBCA2449}"/>
          </ac:picMkLst>
        </pc:picChg>
      </pc:sldChg>
      <pc:sldChg chg="modSp add">
        <pc:chgData name="Parth Nagarkar" userId="45dc22c4-ca0b-4be7-ab5a-3ef74f0a344d" providerId="ADAL" clId="{5A348B9A-369E-4478-9E65-343C7E4AC8CA}" dt="2020-12-03T19:03:27.114" v="16339" actId="20577"/>
        <pc:sldMkLst>
          <pc:docMk/>
          <pc:sldMk cId="1026376096" sldId="449"/>
        </pc:sldMkLst>
        <pc:spChg chg="mod">
          <ac:chgData name="Parth Nagarkar" userId="45dc22c4-ca0b-4be7-ab5a-3ef74f0a344d" providerId="ADAL" clId="{5A348B9A-369E-4478-9E65-343C7E4AC8CA}" dt="2020-12-03T18:56:19.291" v="15841" actId="404"/>
          <ac:spMkLst>
            <pc:docMk/>
            <pc:sldMk cId="1026376096" sldId="449"/>
            <ac:spMk id="2" creationId="{65E9C5BE-D03C-462C-B43C-98BABEE4898C}"/>
          </ac:spMkLst>
        </pc:spChg>
        <pc:spChg chg="mod">
          <ac:chgData name="Parth Nagarkar" userId="45dc22c4-ca0b-4be7-ab5a-3ef74f0a344d" providerId="ADAL" clId="{5A348B9A-369E-4478-9E65-343C7E4AC8CA}" dt="2020-12-03T19:03:27.114" v="16339" actId="20577"/>
          <ac:spMkLst>
            <pc:docMk/>
            <pc:sldMk cId="1026376096" sldId="449"/>
            <ac:spMk id="3" creationId="{636986D0-706B-4CD2-B448-AD6DD5AD39CF}"/>
          </ac:spMkLst>
        </pc:spChg>
      </pc:sldChg>
      <pc:sldChg chg="modSp add del">
        <pc:chgData name="Parth Nagarkar" userId="45dc22c4-ca0b-4be7-ab5a-3ef74f0a344d" providerId="ADAL" clId="{5A348B9A-369E-4478-9E65-343C7E4AC8CA}" dt="2020-12-03T19:21:19.999" v="16419" actId="2696"/>
        <pc:sldMkLst>
          <pc:docMk/>
          <pc:sldMk cId="3224763922" sldId="450"/>
        </pc:sldMkLst>
        <pc:spChg chg="mod">
          <ac:chgData name="Parth Nagarkar" userId="45dc22c4-ca0b-4be7-ab5a-3ef74f0a344d" providerId="ADAL" clId="{5A348B9A-369E-4478-9E65-343C7E4AC8CA}" dt="2020-12-03T19:00:12.195" v="16324" actId="20577"/>
          <ac:spMkLst>
            <pc:docMk/>
            <pc:sldMk cId="3224763922" sldId="450"/>
            <ac:spMk id="3" creationId="{636986D0-706B-4CD2-B448-AD6DD5AD39CF}"/>
          </ac:spMkLst>
        </pc:spChg>
      </pc:sldChg>
      <pc:sldChg chg="modSp add">
        <pc:chgData name="Parth Nagarkar" userId="45dc22c4-ca0b-4be7-ab5a-3ef74f0a344d" providerId="ADAL" clId="{5A348B9A-369E-4478-9E65-343C7E4AC8CA}" dt="2020-12-03T19:29:15.393" v="16666"/>
        <pc:sldMkLst>
          <pc:docMk/>
          <pc:sldMk cId="2165370283" sldId="451"/>
        </pc:sldMkLst>
        <pc:spChg chg="mod">
          <ac:chgData name="Parth Nagarkar" userId="45dc22c4-ca0b-4be7-ab5a-3ef74f0a344d" providerId="ADAL" clId="{5A348B9A-369E-4478-9E65-343C7E4AC8CA}" dt="2020-12-03T19:29:15.393" v="16666"/>
          <ac:spMkLst>
            <pc:docMk/>
            <pc:sldMk cId="2165370283" sldId="451"/>
            <ac:spMk id="2" creationId="{D2CB3D68-AA02-4FF0-8E06-D2FB09D3279F}"/>
          </ac:spMkLst>
        </pc:spChg>
        <pc:spChg chg="mod">
          <ac:chgData name="Parth Nagarkar" userId="45dc22c4-ca0b-4be7-ab5a-3ef74f0a344d" providerId="ADAL" clId="{5A348B9A-369E-4478-9E65-343C7E4AC8CA}" dt="2020-12-03T19:05:09.565" v="16385" actId="1076"/>
          <ac:spMkLst>
            <pc:docMk/>
            <pc:sldMk cId="2165370283" sldId="451"/>
            <ac:spMk id="3" creationId="{FAFB3F3A-3BBF-478D-A2DB-C3C286696666}"/>
          </ac:spMkLst>
        </pc:spChg>
      </pc:sldChg>
      <pc:sldChg chg="delSp modSp add">
        <pc:chgData name="Parth Nagarkar" userId="45dc22c4-ca0b-4be7-ab5a-3ef74f0a344d" providerId="ADAL" clId="{5A348B9A-369E-4478-9E65-343C7E4AC8CA}" dt="2020-12-03T23:26:50.568" v="17412" actId="20577"/>
        <pc:sldMkLst>
          <pc:docMk/>
          <pc:sldMk cId="2972539714" sldId="452"/>
        </pc:sldMkLst>
        <pc:spChg chg="mod">
          <ac:chgData name="Parth Nagarkar" userId="45dc22c4-ca0b-4be7-ab5a-3ef74f0a344d" providerId="ADAL" clId="{5A348B9A-369E-4478-9E65-343C7E4AC8CA}" dt="2020-12-03T19:21:13.441" v="16418" actId="6549"/>
          <ac:spMkLst>
            <pc:docMk/>
            <pc:sldMk cId="2972539714" sldId="452"/>
            <ac:spMk id="2" creationId="{D2CB3D68-AA02-4FF0-8E06-D2FB09D3279F}"/>
          </ac:spMkLst>
        </pc:spChg>
        <pc:spChg chg="mod">
          <ac:chgData name="Parth Nagarkar" userId="45dc22c4-ca0b-4be7-ab5a-3ef74f0a344d" providerId="ADAL" clId="{5A348B9A-369E-4478-9E65-343C7E4AC8CA}" dt="2020-12-03T22:54:27.751" v="16787" actId="20577"/>
          <ac:spMkLst>
            <pc:docMk/>
            <pc:sldMk cId="2972539714" sldId="452"/>
            <ac:spMk id="3" creationId="{FAFB3F3A-3BBF-478D-A2DB-C3C286696666}"/>
          </ac:spMkLst>
        </pc:spChg>
        <pc:spChg chg="mod">
          <ac:chgData name="Parth Nagarkar" userId="45dc22c4-ca0b-4be7-ab5a-3ef74f0a344d" providerId="ADAL" clId="{5A348B9A-369E-4478-9E65-343C7E4AC8CA}" dt="2020-12-03T19:36:51.703" v="16784" actId="1076"/>
          <ac:spMkLst>
            <pc:docMk/>
            <pc:sldMk cId="2972539714" sldId="452"/>
            <ac:spMk id="11" creationId="{A610B125-30A3-4AB6-9768-17E2EE289657}"/>
          </ac:spMkLst>
        </pc:spChg>
        <pc:spChg chg="mod">
          <ac:chgData name="Parth Nagarkar" userId="45dc22c4-ca0b-4be7-ab5a-3ef74f0a344d" providerId="ADAL" clId="{5A348B9A-369E-4478-9E65-343C7E4AC8CA}" dt="2020-12-03T19:36:51.703" v="16784" actId="1076"/>
          <ac:spMkLst>
            <pc:docMk/>
            <pc:sldMk cId="2972539714" sldId="452"/>
            <ac:spMk id="12" creationId="{28EE0535-94C3-4405-AAC3-AFB214D9230B}"/>
          </ac:spMkLst>
        </pc:spChg>
        <pc:spChg chg="mod">
          <ac:chgData name="Parth Nagarkar" userId="45dc22c4-ca0b-4be7-ab5a-3ef74f0a344d" providerId="ADAL" clId="{5A348B9A-369E-4478-9E65-343C7E4AC8CA}" dt="2020-12-03T19:36:51.703" v="16784" actId="1076"/>
          <ac:spMkLst>
            <pc:docMk/>
            <pc:sldMk cId="2972539714" sldId="452"/>
            <ac:spMk id="14" creationId="{AC690D6A-2E67-4BBD-94B0-446C39D67536}"/>
          </ac:spMkLst>
        </pc:spChg>
        <pc:spChg chg="mod">
          <ac:chgData name="Parth Nagarkar" userId="45dc22c4-ca0b-4be7-ab5a-3ef74f0a344d" providerId="ADAL" clId="{5A348B9A-369E-4478-9E65-343C7E4AC8CA}" dt="2020-12-03T19:36:51.703" v="16784" actId="1076"/>
          <ac:spMkLst>
            <pc:docMk/>
            <pc:sldMk cId="2972539714" sldId="452"/>
            <ac:spMk id="15" creationId="{3C9CFEBE-F76F-49B4-A194-09E56566023B}"/>
          </ac:spMkLst>
        </pc:spChg>
        <pc:spChg chg="mod">
          <ac:chgData name="Parth Nagarkar" userId="45dc22c4-ca0b-4be7-ab5a-3ef74f0a344d" providerId="ADAL" clId="{5A348B9A-369E-4478-9E65-343C7E4AC8CA}" dt="2020-12-03T19:36:51.703" v="16784" actId="1076"/>
          <ac:spMkLst>
            <pc:docMk/>
            <pc:sldMk cId="2972539714" sldId="452"/>
            <ac:spMk id="16" creationId="{8C1B22C0-4460-4620-A7DE-DA9825505FC4}"/>
          </ac:spMkLst>
        </pc:spChg>
        <pc:spChg chg="mod">
          <ac:chgData name="Parth Nagarkar" userId="45dc22c4-ca0b-4be7-ab5a-3ef74f0a344d" providerId="ADAL" clId="{5A348B9A-369E-4478-9E65-343C7E4AC8CA}" dt="2020-12-03T19:36:51.703" v="16784" actId="1076"/>
          <ac:spMkLst>
            <pc:docMk/>
            <pc:sldMk cId="2972539714" sldId="452"/>
            <ac:spMk id="22" creationId="{C38CDB1E-3243-4472-8A14-2EE613652109}"/>
          </ac:spMkLst>
        </pc:spChg>
        <pc:spChg chg="mod">
          <ac:chgData name="Parth Nagarkar" userId="45dc22c4-ca0b-4be7-ab5a-3ef74f0a344d" providerId="ADAL" clId="{5A348B9A-369E-4478-9E65-343C7E4AC8CA}" dt="2020-12-03T19:36:51.703" v="16784" actId="1076"/>
          <ac:spMkLst>
            <pc:docMk/>
            <pc:sldMk cId="2972539714" sldId="452"/>
            <ac:spMk id="23" creationId="{746E2EA0-6B3E-404D-97E6-4471903B9142}"/>
          </ac:spMkLst>
        </pc:spChg>
        <pc:spChg chg="mod">
          <ac:chgData name="Parth Nagarkar" userId="45dc22c4-ca0b-4be7-ab5a-3ef74f0a344d" providerId="ADAL" clId="{5A348B9A-369E-4478-9E65-343C7E4AC8CA}" dt="2020-12-03T19:36:51.703" v="16784" actId="1076"/>
          <ac:spMkLst>
            <pc:docMk/>
            <pc:sldMk cId="2972539714" sldId="452"/>
            <ac:spMk id="24" creationId="{97777325-75EC-4275-B922-993FCB7C4B8C}"/>
          </ac:spMkLst>
        </pc:spChg>
        <pc:spChg chg="mod">
          <ac:chgData name="Parth Nagarkar" userId="45dc22c4-ca0b-4be7-ab5a-3ef74f0a344d" providerId="ADAL" clId="{5A348B9A-369E-4478-9E65-343C7E4AC8CA}" dt="2020-12-03T19:36:51.703" v="16784" actId="1076"/>
          <ac:spMkLst>
            <pc:docMk/>
            <pc:sldMk cId="2972539714" sldId="452"/>
            <ac:spMk id="25" creationId="{BAF38D2A-E46F-47EB-B1B8-AF7CA5A430CB}"/>
          </ac:spMkLst>
        </pc:spChg>
        <pc:spChg chg="del mod">
          <ac:chgData name="Parth Nagarkar" userId="45dc22c4-ca0b-4be7-ab5a-3ef74f0a344d" providerId="ADAL" clId="{5A348B9A-369E-4478-9E65-343C7E4AC8CA}" dt="2020-12-03T23:04:20.185" v="17087" actId="478"/>
          <ac:spMkLst>
            <pc:docMk/>
            <pc:sldMk cId="2972539714" sldId="452"/>
            <ac:spMk id="26" creationId="{EF105A89-77BF-439A-866E-63500C28BFD2}"/>
          </ac:spMkLst>
        </pc:spChg>
        <pc:spChg chg="del mod">
          <ac:chgData name="Parth Nagarkar" userId="45dc22c4-ca0b-4be7-ab5a-3ef74f0a344d" providerId="ADAL" clId="{5A348B9A-369E-4478-9E65-343C7E4AC8CA}" dt="2020-12-03T23:04:21.744" v="17088" actId="478"/>
          <ac:spMkLst>
            <pc:docMk/>
            <pc:sldMk cId="2972539714" sldId="452"/>
            <ac:spMk id="31" creationId="{82C952FF-5DD8-4818-9DD2-6F1AD0FEDB74}"/>
          </ac:spMkLst>
        </pc:spChg>
        <pc:spChg chg="del mod">
          <ac:chgData name="Parth Nagarkar" userId="45dc22c4-ca0b-4be7-ab5a-3ef74f0a344d" providerId="ADAL" clId="{5A348B9A-369E-4478-9E65-343C7E4AC8CA}" dt="2020-12-03T19:36:22.597" v="16777" actId="478"/>
          <ac:spMkLst>
            <pc:docMk/>
            <pc:sldMk cId="2972539714" sldId="452"/>
            <ac:spMk id="32" creationId="{4E8A22CC-F658-4331-BCF0-4E53775A5AA2}"/>
          </ac:spMkLst>
        </pc:spChg>
        <pc:spChg chg="del">
          <ac:chgData name="Parth Nagarkar" userId="45dc22c4-ca0b-4be7-ab5a-3ef74f0a344d" providerId="ADAL" clId="{5A348B9A-369E-4478-9E65-343C7E4AC8CA}" dt="2020-12-03T19:36:23.611" v="16778" actId="478"/>
          <ac:spMkLst>
            <pc:docMk/>
            <pc:sldMk cId="2972539714" sldId="452"/>
            <ac:spMk id="33" creationId="{519F06AF-E0C0-40CC-879D-86520D33A29C}"/>
          </ac:spMkLst>
        </pc:spChg>
        <pc:spChg chg="del mod">
          <ac:chgData name="Parth Nagarkar" userId="45dc22c4-ca0b-4be7-ab5a-3ef74f0a344d" providerId="ADAL" clId="{5A348B9A-369E-4478-9E65-343C7E4AC8CA}" dt="2020-12-03T19:36:25.526" v="16780" actId="478"/>
          <ac:spMkLst>
            <pc:docMk/>
            <pc:sldMk cId="2972539714" sldId="452"/>
            <ac:spMk id="34" creationId="{8C25392B-A24B-4002-B5E2-416B72A03F5A}"/>
          </ac:spMkLst>
        </pc:spChg>
        <pc:graphicFrameChg chg="modGraphic">
          <ac:chgData name="Parth Nagarkar" userId="45dc22c4-ca0b-4be7-ab5a-3ef74f0a344d" providerId="ADAL" clId="{5A348B9A-369E-4478-9E65-343C7E4AC8CA}" dt="2020-12-03T23:26:50.568" v="17412" actId="20577"/>
          <ac:graphicFrameMkLst>
            <pc:docMk/>
            <pc:sldMk cId="2972539714" sldId="452"/>
            <ac:graphicFrameMk id="5" creationId="{76FC338A-0A2F-4724-8168-601AFDE0074B}"/>
          </ac:graphicFrameMkLst>
        </pc:graphicFrameChg>
        <pc:graphicFrameChg chg="del">
          <ac:chgData name="Parth Nagarkar" userId="45dc22c4-ca0b-4be7-ab5a-3ef74f0a344d" providerId="ADAL" clId="{5A348B9A-369E-4478-9E65-343C7E4AC8CA}" dt="2020-12-03T22:54:04.797" v="16785" actId="478"/>
          <ac:graphicFrameMkLst>
            <pc:docMk/>
            <pc:sldMk cId="2972539714" sldId="452"/>
            <ac:graphicFrameMk id="6" creationId="{83A69F53-4A8C-4889-BA69-961F03F5BA8A}"/>
          </ac:graphicFrameMkLst>
        </pc:graphicFrameChg>
        <pc:graphicFrameChg chg="mod modGraphic">
          <ac:chgData name="Parth Nagarkar" userId="45dc22c4-ca0b-4be7-ab5a-3ef74f0a344d" providerId="ADAL" clId="{5A348B9A-369E-4478-9E65-343C7E4AC8CA}" dt="2020-12-03T19:36:51.703" v="16784" actId="1076"/>
          <ac:graphicFrameMkLst>
            <pc:docMk/>
            <pc:sldMk cId="2972539714" sldId="452"/>
            <ac:graphicFrameMk id="9" creationId="{0EF89567-8435-46CC-ACC4-B09FF7A46F05}"/>
          </ac:graphicFrameMkLst>
        </pc:graphicFrameChg>
      </pc:sldChg>
      <pc:sldChg chg="addSp delSp modSp add">
        <pc:chgData name="Parth Nagarkar" userId="45dc22c4-ca0b-4be7-ab5a-3ef74f0a344d" providerId="ADAL" clId="{5A348B9A-369E-4478-9E65-343C7E4AC8CA}" dt="2020-12-03T19:29:39.078" v="16672" actId="1076"/>
        <pc:sldMkLst>
          <pc:docMk/>
          <pc:sldMk cId="1267769707" sldId="453"/>
        </pc:sldMkLst>
        <pc:spChg chg="del mod">
          <ac:chgData name="Parth Nagarkar" userId="45dc22c4-ca0b-4be7-ab5a-3ef74f0a344d" providerId="ADAL" clId="{5A348B9A-369E-4478-9E65-343C7E4AC8CA}" dt="2020-12-03T19:29:24.334" v="16669" actId="478"/>
          <ac:spMkLst>
            <pc:docMk/>
            <pc:sldMk cId="1267769707" sldId="453"/>
            <ac:spMk id="2" creationId="{D2CB3D68-AA02-4FF0-8E06-D2FB09D3279F}"/>
          </ac:spMkLst>
        </pc:spChg>
        <pc:spChg chg="mod">
          <ac:chgData name="Parth Nagarkar" userId="45dc22c4-ca0b-4be7-ab5a-3ef74f0a344d" providerId="ADAL" clId="{5A348B9A-369E-4478-9E65-343C7E4AC8CA}" dt="2020-12-03T19:29:39.078" v="16672" actId="1076"/>
          <ac:spMkLst>
            <pc:docMk/>
            <pc:sldMk cId="1267769707" sldId="453"/>
            <ac:spMk id="3" creationId="{FAFB3F3A-3BBF-478D-A2DB-C3C286696666}"/>
          </ac:spMkLst>
        </pc:spChg>
        <pc:spChg chg="add del mod">
          <ac:chgData name="Parth Nagarkar" userId="45dc22c4-ca0b-4be7-ab5a-3ef74f0a344d" providerId="ADAL" clId="{5A348B9A-369E-4478-9E65-343C7E4AC8CA}" dt="2020-12-03T19:29:27.721" v="16670" actId="478"/>
          <ac:spMkLst>
            <pc:docMk/>
            <pc:sldMk cId="1267769707" sldId="453"/>
            <ac:spMk id="10" creationId="{03586A62-4139-4C9B-B5D7-A4E5AB0F5C65}"/>
          </ac:spMkLst>
        </pc:spChg>
        <pc:spChg chg="add">
          <ac:chgData name="Parth Nagarkar" userId="45dc22c4-ca0b-4be7-ab5a-3ef74f0a344d" providerId="ADAL" clId="{5A348B9A-369E-4478-9E65-343C7E4AC8CA}" dt="2020-12-03T19:29:33.343" v="16671"/>
          <ac:spMkLst>
            <pc:docMk/>
            <pc:sldMk cId="1267769707" sldId="453"/>
            <ac:spMk id="27" creationId="{2877BC98-3764-4659-B97F-B6E39E772319}"/>
          </ac:spMkLst>
        </pc:spChg>
      </pc:sldChg>
      <pc:sldChg chg="delSp modSp add">
        <pc:chgData name="Parth Nagarkar" userId="45dc22c4-ca0b-4be7-ab5a-3ef74f0a344d" providerId="ADAL" clId="{5A348B9A-369E-4478-9E65-343C7E4AC8CA}" dt="2020-12-03T23:26:56.454" v="17414" actId="20577"/>
        <pc:sldMkLst>
          <pc:docMk/>
          <pc:sldMk cId="2220363140" sldId="454"/>
        </pc:sldMkLst>
        <pc:spChg chg="mod">
          <ac:chgData name="Parth Nagarkar" userId="45dc22c4-ca0b-4be7-ab5a-3ef74f0a344d" providerId="ADAL" clId="{5A348B9A-369E-4478-9E65-343C7E4AC8CA}" dt="2020-12-03T23:01:25.751" v="16950" actId="20577"/>
          <ac:spMkLst>
            <pc:docMk/>
            <pc:sldMk cId="2220363140" sldId="454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2-03T22:58:14.846" v="16796" actId="478"/>
          <ac:spMkLst>
            <pc:docMk/>
            <pc:sldMk cId="2220363140" sldId="454"/>
            <ac:spMk id="26" creationId="{EF105A89-77BF-439A-866E-63500C28BFD2}"/>
          </ac:spMkLst>
        </pc:spChg>
        <pc:spChg chg="del">
          <ac:chgData name="Parth Nagarkar" userId="45dc22c4-ca0b-4be7-ab5a-3ef74f0a344d" providerId="ADAL" clId="{5A348B9A-369E-4478-9E65-343C7E4AC8CA}" dt="2020-12-03T22:58:15.789" v="16797" actId="478"/>
          <ac:spMkLst>
            <pc:docMk/>
            <pc:sldMk cId="2220363140" sldId="454"/>
            <ac:spMk id="31" creationId="{82C952FF-5DD8-4818-9DD2-6F1AD0FEDB74}"/>
          </ac:spMkLst>
        </pc:spChg>
        <pc:graphicFrameChg chg="modGraphic">
          <ac:chgData name="Parth Nagarkar" userId="45dc22c4-ca0b-4be7-ab5a-3ef74f0a344d" providerId="ADAL" clId="{5A348B9A-369E-4478-9E65-343C7E4AC8CA}" dt="2020-12-03T23:26:56.454" v="17414" actId="20577"/>
          <ac:graphicFrameMkLst>
            <pc:docMk/>
            <pc:sldMk cId="2220363140" sldId="454"/>
            <ac:graphicFrameMk id="5" creationId="{76FC338A-0A2F-4724-8168-601AFDE0074B}"/>
          </ac:graphicFrameMkLst>
        </pc:graphicFrameChg>
        <pc:graphicFrameChg chg="modGraphic">
          <ac:chgData name="Parth Nagarkar" userId="45dc22c4-ca0b-4be7-ab5a-3ef74f0a344d" providerId="ADAL" clId="{5A348B9A-369E-4478-9E65-343C7E4AC8CA}" dt="2020-12-03T23:00:17.158" v="16848" actId="122"/>
          <ac:graphicFrameMkLst>
            <pc:docMk/>
            <pc:sldMk cId="2220363140" sldId="454"/>
            <ac:graphicFrameMk id="9" creationId="{0EF89567-8435-46CC-ACC4-B09FF7A46F05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2-03T23:26:59.627" v="17416" actId="20577"/>
        <pc:sldMkLst>
          <pc:docMk/>
          <pc:sldMk cId="800245068" sldId="455"/>
        </pc:sldMkLst>
        <pc:spChg chg="mod">
          <ac:chgData name="Parth Nagarkar" userId="45dc22c4-ca0b-4be7-ab5a-3ef74f0a344d" providerId="ADAL" clId="{5A348B9A-369E-4478-9E65-343C7E4AC8CA}" dt="2020-12-03T23:07:22.291" v="17250" actId="20577"/>
          <ac:spMkLst>
            <pc:docMk/>
            <pc:sldMk cId="800245068" sldId="455"/>
            <ac:spMk id="3" creationId="{FAFB3F3A-3BBF-478D-A2DB-C3C286696666}"/>
          </ac:spMkLst>
        </pc:spChg>
        <pc:graphicFrameChg chg="modGraphic">
          <ac:chgData name="Parth Nagarkar" userId="45dc22c4-ca0b-4be7-ab5a-3ef74f0a344d" providerId="ADAL" clId="{5A348B9A-369E-4478-9E65-343C7E4AC8CA}" dt="2020-12-03T23:26:59.627" v="17416" actId="20577"/>
          <ac:graphicFrameMkLst>
            <pc:docMk/>
            <pc:sldMk cId="800245068" sldId="455"/>
            <ac:graphicFrameMk id="5" creationId="{76FC338A-0A2F-4724-8168-601AFDE0074B}"/>
          </ac:graphicFrameMkLst>
        </pc:graphicFrameChg>
        <pc:graphicFrameChg chg="modGraphic">
          <ac:chgData name="Parth Nagarkar" userId="45dc22c4-ca0b-4be7-ab5a-3ef74f0a344d" providerId="ADAL" clId="{5A348B9A-369E-4478-9E65-343C7E4AC8CA}" dt="2020-12-03T23:00:21.680" v="16849" actId="122"/>
          <ac:graphicFrameMkLst>
            <pc:docMk/>
            <pc:sldMk cId="800245068" sldId="455"/>
            <ac:graphicFrameMk id="9" creationId="{0EF89567-8435-46CC-ACC4-B09FF7A46F05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2-03T23:02:55.558" v="17086" actId="20577"/>
        <pc:sldMkLst>
          <pc:docMk/>
          <pc:sldMk cId="3731789064" sldId="456"/>
        </pc:sldMkLst>
        <pc:spChg chg="mod">
          <ac:chgData name="Parth Nagarkar" userId="45dc22c4-ca0b-4be7-ab5a-3ef74f0a344d" providerId="ADAL" clId="{5A348B9A-369E-4478-9E65-343C7E4AC8CA}" dt="2020-12-03T23:02:55.558" v="17086" actId="20577"/>
          <ac:spMkLst>
            <pc:docMk/>
            <pc:sldMk cId="3731789064" sldId="456"/>
            <ac:spMk id="3" creationId="{636986D0-706B-4CD2-B448-AD6DD5AD39CF}"/>
          </ac:spMkLst>
        </pc:spChg>
      </pc:sldChg>
      <pc:sldChg chg="modSp add">
        <pc:chgData name="Parth Nagarkar" userId="45dc22c4-ca0b-4be7-ab5a-3ef74f0a344d" providerId="ADAL" clId="{5A348B9A-369E-4478-9E65-343C7E4AC8CA}" dt="2020-12-03T23:34:03.491" v="17680" actId="20577"/>
        <pc:sldMkLst>
          <pc:docMk/>
          <pc:sldMk cId="704130405" sldId="457"/>
        </pc:sldMkLst>
        <pc:spChg chg="mod">
          <ac:chgData name="Parth Nagarkar" userId="45dc22c4-ca0b-4be7-ab5a-3ef74f0a344d" providerId="ADAL" clId="{5A348B9A-369E-4478-9E65-343C7E4AC8CA}" dt="2020-12-03T23:34:03.491" v="17680" actId="20577"/>
          <ac:spMkLst>
            <pc:docMk/>
            <pc:sldMk cId="704130405" sldId="457"/>
            <ac:spMk id="3" creationId="{FAFB3F3A-3BBF-478D-A2DB-C3C286696666}"/>
          </ac:spMkLst>
        </pc:spChg>
        <pc:graphicFrameChg chg="modGraphic">
          <ac:chgData name="Parth Nagarkar" userId="45dc22c4-ca0b-4be7-ab5a-3ef74f0a344d" providerId="ADAL" clId="{5A348B9A-369E-4478-9E65-343C7E4AC8CA}" dt="2020-12-03T23:27:02.574" v="17418" actId="20577"/>
          <ac:graphicFrameMkLst>
            <pc:docMk/>
            <pc:sldMk cId="704130405" sldId="457"/>
            <ac:graphicFrameMk id="5" creationId="{76FC338A-0A2F-4724-8168-601AFDE0074B}"/>
          </ac:graphicFrameMkLst>
        </pc:graphicFrameChg>
        <pc:graphicFrameChg chg="modGraphic">
          <ac:chgData name="Parth Nagarkar" userId="45dc22c4-ca0b-4be7-ab5a-3ef74f0a344d" providerId="ADAL" clId="{5A348B9A-369E-4478-9E65-343C7E4AC8CA}" dt="2020-12-03T23:27:07.261" v="17420" actId="20577"/>
          <ac:graphicFrameMkLst>
            <pc:docMk/>
            <pc:sldMk cId="704130405" sldId="457"/>
            <ac:graphicFrameMk id="9" creationId="{0EF89567-8435-46CC-ACC4-B09FF7A46F05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2-04T00:04:23.388" v="18110" actId="27636"/>
        <pc:sldMkLst>
          <pc:docMk/>
          <pc:sldMk cId="224567183" sldId="458"/>
        </pc:sldMkLst>
        <pc:spChg chg="mod">
          <ac:chgData name="Parth Nagarkar" userId="45dc22c4-ca0b-4be7-ab5a-3ef74f0a344d" providerId="ADAL" clId="{5A348B9A-369E-4478-9E65-343C7E4AC8CA}" dt="2020-12-04T00:04:23.388" v="18110" actId="27636"/>
          <ac:spMkLst>
            <pc:docMk/>
            <pc:sldMk cId="224567183" sldId="458"/>
            <ac:spMk id="3" creationId="{FAFB3F3A-3BBF-478D-A2DB-C3C286696666}"/>
          </ac:spMkLst>
        </pc:spChg>
      </pc:sldChg>
      <pc:sldChg chg="addSp modSp add modAnim">
        <pc:chgData name="Parth Nagarkar" userId="45dc22c4-ca0b-4be7-ab5a-3ef74f0a344d" providerId="ADAL" clId="{5A348B9A-369E-4478-9E65-343C7E4AC8CA}" dt="2020-12-04T00:09:13.225" v="18245"/>
        <pc:sldMkLst>
          <pc:docMk/>
          <pc:sldMk cId="2971403360" sldId="459"/>
        </pc:sldMkLst>
        <pc:spChg chg="mod">
          <ac:chgData name="Parth Nagarkar" userId="45dc22c4-ca0b-4be7-ab5a-3ef74f0a344d" providerId="ADAL" clId="{5A348B9A-369E-4478-9E65-343C7E4AC8CA}" dt="2020-12-04T00:04:28.135" v="18115" actId="20577"/>
          <ac:spMkLst>
            <pc:docMk/>
            <pc:sldMk cId="2971403360" sldId="459"/>
            <ac:spMk id="3" creationId="{FAFB3F3A-3BBF-478D-A2DB-C3C286696666}"/>
          </ac:spMkLst>
        </pc:spChg>
        <pc:spChg chg="add">
          <ac:chgData name="Parth Nagarkar" userId="45dc22c4-ca0b-4be7-ab5a-3ef74f0a344d" providerId="ADAL" clId="{5A348B9A-369E-4478-9E65-343C7E4AC8CA}" dt="2020-12-04T00:09:10.202" v="18244"/>
          <ac:spMkLst>
            <pc:docMk/>
            <pc:sldMk cId="2971403360" sldId="459"/>
            <ac:spMk id="17" creationId="{1EDCE051-F0F1-4A57-927E-A558771DB6AB}"/>
          </ac:spMkLst>
        </pc:spChg>
      </pc:sldChg>
      <pc:sldChg chg="addSp modSp add">
        <pc:chgData name="Parth Nagarkar" userId="45dc22c4-ca0b-4be7-ab5a-3ef74f0a344d" providerId="ADAL" clId="{5A348B9A-369E-4478-9E65-343C7E4AC8CA}" dt="2020-12-04T00:09:58.410" v="18271" actId="113"/>
        <pc:sldMkLst>
          <pc:docMk/>
          <pc:sldMk cId="3509213385" sldId="460"/>
        </pc:sldMkLst>
        <pc:spChg chg="mod">
          <ac:chgData name="Parth Nagarkar" userId="45dc22c4-ca0b-4be7-ab5a-3ef74f0a344d" providerId="ADAL" clId="{5A348B9A-369E-4478-9E65-343C7E4AC8CA}" dt="2020-12-04T00:09:58.410" v="18271" actId="113"/>
          <ac:spMkLst>
            <pc:docMk/>
            <pc:sldMk cId="3509213385" sldId="460"/>
            <ac:spMk id="3" creationId="{FAFB3F3A-3BBF-478D-A2DB-C3C286696666}"/>
          </ac:spMkLst>
        </pc:spChg>
        <pc:spChg chg="add mod">
          <ac:chgData name="Parth Nagarkar" userId="45dc22c4-ca0b-4be7-ab5a-3ef74f0a344d" providerId="ADAL" clId="{5A348B9A-369E-4478-9E65-343C7E4AC8CA}" dt="2020-12-04T00:08:57.199" v="18243" actId="692"/>
          <ac:spMkLst>
            <pc:docMk/>
            <pc:sldMk cId="3509213385" sldId="460"/>
            <ac:spMk id="4" creationId="{1982CF67-A317-4895-9775-3372F58216FB}"/>
          </ac:spMkLst>
        </pc:spChg>
      </pc:sldChg>
      <pc:sldChg chg="delSp modSp add">
        <pc:chgData name="Parth Nagarkar" userId="45dc22c4-ca0b-4be7-ab5a-3ef74f0a344d" providerId="ADAL" clId="{5A348B9A-369E-4478-9E65-343C7E4AC8CA}" dt="2020-12-04T00:10:47.638" v="18279" actId="478"/>
        <pc:sldMkLst>
          <pc:docMk/>
          <pc:sldMk cId="736701410" sldId="461"/>
        </pc:sldMkLst>
        <pc:spChg chg="mod">
          <ac:chgData name="Parth Nagarkar" userId="45dc22c4-ca0b-4be7-ab5a-3ef74f0a344d" providerId="ADAL" clId="{5A348B9A-369E-4478-9E65-343C7E4AC8CA}" dt="2020-12-04T00:10:44.422" v="18278" actId="113"/>
          <ac:spMkLst>
            <pc:docMk/>
            <pc:sldMk cId="736701410" sldId="461"/>
            <ac:spMk id="3" creationId="{FAFB3F3A-3BBF-478D-A2DB-C3C286696666}"/>
          </ac:spMkLst>
        </pc:spChg>
        <pc:spChg chg="del">
          <ac:chgData name="Parth Nagarkar" userId="45dc22c4-ca0b-4be7-ab5a-3ef74f0a344d" providerId="ADAL" clId="{5A348B9A-369E-4478-9E65-343C7E4AC8CA}" dt="2020-12-04T00:10:47.638" v="18279" actId="478"/>
          <ac:spMkLst>
            <pc:docMk/>
            <pc:sldMk cId="736701410" sldId="461"/>
            <ac:spMk id="4" creationId="{1982CF67-A317-4895-9775-3372F58216FB}"/>
          </ac:spMkLst>
        </pc:spChg>
      </pc:sldChg>
      <pc:sldChg chg="modSp add">
        <pc:chgData name="Parth Nagarkar" userId="45dc22c4-ca0b-4be7-ab5a-3ef74f0a344d" providerId="ADAL" clId="{5A348B9A-369E-4478-9E65-343C7E4AC8CA}" dt="2020-12-04T00:11:19.106" v="18282" actId="20577"/>
        <pc:sldMkLst>
          <pc:docMk/>
          <pc:sldMk cId="838553533" sldId="462"/>
        </pc:sldMkLst>
        <pc:graphicFrameChg chg="modGraphic">
          <ac:chgData name="Parth Nagarkar" userId="45dc22c4-ca0b-4be7-ab5a-3ef74f0a344d" providerId="ADAL" clId="{5A348B9A-369E-4478-9E65-343C7E4AC8CA}" dt="2020-12-04T00:11:19.106" v="18282" actId="20577"/>
          <ac:graphicFrameMkLst>
            <pc:docMk/>
            <pc:sldMk cId="838553533" sldId="462"/>
            <ac:graphicFrameMk id="9" creationId="{0EF89567-8435-46CC-ACC4-B09FF7A46F05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2-04T03:07:10.159" v="18771" actId="20577"/>
        <pc:sldMkLst>
          <pc:docMk/>
          <pc:sldMk cId="3953132932" sldId="463"/>
        </pc:sldMkLst>
        <pc:spChg chg="mod">
          <ac:chgData name="Parth Nagarkar" userId="45dc22c4-ca0b-4be7-ab5a-3ef74f0a344d" providerId="ADAL" clId="{5A348B9A-369E-4478-9E65-343C7E4AC8CA}" dt="2020-12-04T03:07:10.159" v="18771" actId="20577"/>
          <ac:spMkLst>
            <pc:docMk/>
            <pc:sldMk cId="3953132932" sldId="463"/>
            <ac:spMk id="3" creationId="{1519183C-97D5-46CC-AEB8-D88FA0786990}"/>
          </ac:spMkLst>
        </pc:spChg>
      </pc:sldChg>
      <pc:sldChg chg="modSp add del">
        <pc:chgData name="Parth Nagarkar" userId="45dc22c4-ca0b-4be7-ab5a-3ef74f0a344d" providerId="ADAL" clId="{5A348B9A-369E-4478-9E65-343C7E4AC8CA}" dt="2020-12-04T03:32:25.297" v="18798" actId="2696"/>
        <pc:sldMkLst>
          <pc:docMk/>
          <pc:sldMk cId="1685721037" sldId="464"/>
        </pc:sldMkLst>
        <pc:spChg chg="mod">
          <ac:chgData name="Parth Nagarkar" userId="45dc22c4-ca0b-4be7-ab5a-3ef74f0a344d" providerId="ADAL" clId="{5A348B9A-369E-4478-9E65-343C7E4AC8CA}" dt="2020-12-04T03:30:18.409" v="18793" actId="14100"/>
          <ac:spMkLst>
            <pc:docMk/>
            <pc:sldMk cId="1685721037" sldId="464"/>
            <ac:spMk id="3" creationId="{1519183C-97D5-46CC-AEB8-D88FA0786990}"/>
          </ac:spMkLst>
        </pc:spChg>
      </pc:sldChg>
      <pc:sldChg chg="delSp modSp add del">
        <pc:chgData name="Parth Nagarkar" userId="45dc22c4-ca0b-4be7-ab5a-3ef74f0a344d" providerId="ADAL" clId="{5A348B9A-369E-4478-9E65-343C7E4AC8CA}" dt="2020-12-04T03:38:59.113" v="18989" actId="2696"/>
        <pc:sldMkLst>
          <pc:docMk/>
          <pc:sldMk cId="464668266" sldId="465"/>
        </pc:sldMkLst>
        <pc:spChg chg="mod">
          <ac:chgData name="Parth Nagarkar" userId="45dc22c4-ca0b-4be7-ab5a-3ef74f0a344d" providerId="ADAL" clId="{5A348B9A-369E-4478-9E65-343C7E4AC8CA}" dt="2020-12-04T03:32:23.314" v="18797" actId="404"/>
          <ac:spMkLst>
            <pc:docMk/>
            <pc:sldMk cId="464668266" sldId="465"/>
            <ac:spMk id="2" creationId="{A4743CEC-66D6-440C-BED0-DF4320D3B5E5}"/>
          </ac:spMkLst>
        </pc:spChg>
        <pc:spChg chg="mod">
          <ac:chgData name="Parth Nagarkar" userId="45dc22c4-ca0b-4be7-ab5a-3ef74f0a344d" providerId="ADAL" clId="{5A348B9A-369E-4478-9E65-343C7E4AC8CA}" dt="2020-12-04T03:37:51.374" v="18972" actId="20577"/>
          <ac:spMkLst>
            <pc:docMk/>
            <pc:sldMk cId="464668266" sldId="465"/>
            <ac:spMk id="3" creationId="{D4163D88-CEDC-4389-B811-9593FEB4EE13}"/>
          </ac:spMkLst>
        </pc:spChg>
        <pc:spChg chg="mod">
          <ac:chgData name="Parth Nagarkar" userId="45dc22c4-ca0b-4be7-ab5a-3ef74f0a344d" providerId="ADAL" clId="{5A348B9A-369E-4478-9E65-343C7E4AC8CA}" dt="2020-12-04T03:32:54.752" v="18799" actId="20577"/>
          <ac:spMkLst>
            <pc:docMk/>
            <pc:sldMk cId="464668266" sldId="465"/>
            <ac:spMk id="10" creationId="{EA2FE30D-80B1-4351-86B2-9F05EE716E08}"/>
          </ac:spMkLst>
        </pc:spChg>
        <pc:spChg chg="del">
          <ac:chgData name="Parth Nagarkar" userId="45dc22c4-ca0b-4be7-ab5a-3ef74f0a344d" providerId="ADAL" clId="{5A348B9A-369E-4478-9E65-343C7E4AC8CA}" dt="2020-12-04T03:33:31.740" v="18801" actId="478"/>
          <ac:spMkLst>
            <pc:docMk/>
            <pc:sldMk cId="464668266" sldId="465"/>
            <ac:spMk id="13" creationId="{3D23D758-D601-45A8-86A6-37B583648E78}"/>
          </ac:spMkLst>
        </pc:spChg>
        <pc:spChg chg="del">
          <ac:chgData name="Parth Nagarkar" userId="45dc22c4-ca0b-4be7-ab5a-3ef74f0a344d" providerId="ADAL" clId="{5A348B9A-369E-4478-9E65-343C7E4AC8CA}" dt="2020-12-04T03:33:31.740" v="18801" actId="478"/>
          <ac:spMkLst>
            <pc:docMk/>
            <pc:sldMk cId="464668266" sldId="465"/>
            <ac:spMk id="22" creationId="{3C525DB8-E449-47FF-BD01-D2E2A12CC644}"/>
          </ac:spMkLst>
        </pc:spChg>
        <pc:spChg chg="del">
          <ac:chgData name="Parth Nagarkar" userId="45dc22c4-ca0b-4be7-ab5a-3ef74f0a344d" providerId="ADAL" clId="{5A348B9A-369E-4478-9E65-343C7E4AC8CA}" dt="2020-12-04T03:33:31.740" v="18801" actId="478"/>
          <ac:spMkLst>
            <pc:docMk/>
            <pc:sldMk cId="464668266" sldId="465"/>
            <ac:spMk id="23" creationId="{57504E8D-8C0D-4FE4-8B75-2772BAFF6B10}"/>
          </ac:spMkLst>
        </pc:spChg>
        <pc:graphicFrameChg chg="modGraphic">
          <ac:chgData name="Parth Nagarkar" userId="45dc22c4-ca0b-4be7-ab5a-3ef74f0a344d" providerId="ADAL" clId="{5A348B9A-369E-4478-9E65-343C7E4AC8CA}" dt="2020-12-04T03:35:45.743" v="18815" actId="20577"/>
          <ac:graphicFrameMkLst>
            <pc:docMk/>
            <pc:sldMk cId="464668266" sldId="465"/>
            <ac:graphicFrameMk id="5" creationId="{3AF25645-6B75-4A5E-AA42-B1D1723D14F2}"/>
          </ac:graphicFrameMkLst>
        </pc:graphicFrameChg>
      </pc:sldChg>
      <pc:sldChg chg="modSp add del">
        <pc:chgData name="Parth Nagarkar" userId="45dc22c4-ca0b-4be7-ab5a-3ef74f0a344d" providerId="ADAL" clId="{5A348B9A-369E-4478-9E65-343C7E4AC8CA}" dt="2020-12-04T03:37:54.825" v="18973" actId="2696"/>
        <pc:sldMkLst>
          <pc:docMk/>
          <pc:sldMk cId="335026393" sldId="466"/>
        </pc:sldMkLst>
        <pc:graphicFrameChg chg="modGraphic">
          <ac:chgData name="Parth Nagarkar" userId="45dc22c4-ca0b-4be7-ab5a-3ef74f0a344d" providerId="ADAL" clId="{5A348B9A-369E-4478-9E65-343C7E4AC8CA}" dt="2020-12-04T03:36:11.351" v="18819" actId="20577"/>
          <ac:graphicFrameMkLst>
            <pc:docMk/>
            <pc:sldMk cId="335026393" sldId="466"/>
            <ac:graphicFrameMk id="5" creationId="{3AF25645-6B75-4A5E-AA42-B1D1723D14F2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2-04T03:46:54.295" v="19208" actId="20577"/>
        <pc:sldMkLst>
          <pc:docMk/>
          <pc:sldMk cId="3784895791" sldId="466"/>
        </pc:sldMkLst>
        <pc:spChg chg="mod">
          <ac:chgData name="Parth Nagarkar" userId="45dc22c4-ca0b-4be7-ab5a-3ef74f0a344d" providerId="ADAL" clId="{5A348B9A-369E-4478-9E65-343C7E4AC8CA}" dt="2020-12-04T03:46:54.295" v="19208" actId="20577"/>
          <ac:spMkLst>
            <pc:docMk/>
            <pc:sldMk cId="3784895791" sldId="466"/>
            <ac:spMk id="3" creationId="{D4163D88-CEDC-4389-B811-9593FEB4EE13}"/>
          </ac:spMkLst>
        </pc:spChg>
      </pc:sldChg>
      <pc:sldChg chg="modSp add modAnim">
        <pc:chgData name="Parth Nagarkar" userId="45dc22c4-ca0b-4be7-ab5a-3ef74f0a344d" providerId="ADAL" clId="{5A348B9A-369E-4478-9E65-343C7E4AC8CA}" dt="2020-12-04T03:53:04.868" v="19316" actId="20577"/>
        <pc:sldMkLst>
          <pc:docMk/>
          <pc:sldMk cId="3164402124" sldId="467"/>
        </pc:sldMkLst>
        <pc:spChg chg="mod">
          <ac:chgData name="Parth Nagarkar" userId="45dc22c4-ca0b-4be7-ab5a-3ef74f0a344d" providerId="ADAL" clId="{5A348B9A-369E-4478-9E65-343C7E4AC8CA}" dt="2020-12-04T03:53:04.868" v="19316" actId="20577"/>
          <ac:spMkLst>
            <pc:docMk/>
            <pc:sldMk cId="3164402124" sldId="467"/>
            <ac:spMk id="3" creationId="{D4163D88-CEDC-4389-B811-9593FEB4EE13}"/>
          </ac:spMkLst>
        </pc:spChg>
      </pc:sldChg>
      <pc:sldChg chg="modSp add modAnim">
        <pc:chgData name="Parth Nagarkar" userId="45dc22c4-ca0b-4be7-ab5a-3ef74f0a344d" providerId="ADAL" clId="{5A348B9A-369E-4478-9E65-343C7E4AC8CA}" dt="2020-12-04T03:56:22.270" v="19444"/>
        <pc:sldMkLst>
          <pc:docMk/>
          <pc:sldMk cId="1474441252" sldId="468"/>
        </pc:sldMkLst>
        <pc:spChg chg="mod">
          <ac:chgData name="Parth Nagarkar" userId="45dc22c4-ca0b-4be7-ab5a-3ef74f0a344d" providerId="ADAL" clId="{5A348B9A-369E-4478-9E65-343C7E4AC8CA}" dt="2020-12-04T03:54:29.133" v="19392" actId="20577"/>
          <ac:spMkLst>
            <pc:docMk/>
            <pc:sldMk cId="1474441252" sldId="468"/>
            <ac:spMk id="3" creationId="{D4163D88-CEDC-4389-B811-9593FEB4EE13}"/>
          </ac:spMkLst>
        </pc:spChg>
      </pc:sldChg>
      <pc:sldChg chg="modSp add modAnim">
        <pc:chgData name="Parth Nagarkar" userId="45dc22c4-ca0b-4be7-ab5a-3ef74f0a344d" providerId="ADAL" clId="{5A348B9A-369E-4478-9E65-343C7E4AC8CA}" dt="2020-12-04T03:56:28.795" v="19445"/>
        <pc:sldMkLst>
          <pc:docMk/>
          <pc:sldMk cId="1283023227" sldId="469"/>
        </pc:sldMkLst>
        <pc:spChg chg="mod">
          <ac:chgData name="Parth Nagarkar" userId="45dc22c4-ca0b-4be7-ab5a-3ef74f0a344d" providerId="ADAL" clId="{5A348B9A-369E-4478-9E65-343C7E4AC8CA}" dt="2020-12-04T03:55:47.010" v="19443" actId="20577"/>
          <ac:spMkLst>
            <pc:docMk/>
            <pc:sldMk cId="1283023227" sldId="469"/>
            <ac:spMk id="3" creationId="{D4163D88-CEDC-4389-B811-9593FEB4EE13}"/>
          </ac:spMkLst>
        </pc:spChg>
      </pc:sldChg>
      <pc:sldChg chg="modSp add modAnim">
        <pc:chgData name="Parth Nagarkar" userId="45dc22c4-ca0b-4be7-ab5a-3ef74f0a344d" providerId="ADAL" clId="{5A348B9A-369E-4478-9E65-343C7E4AC8CA}" dt="2020-12-04T04:03:09.289" v="19489" actId="6549"/>
        <pc:sldMkLst>
          <pc:docMk/>
          <pc:sldMk cId="1453463949" sldId="470"/>
        </pc:sldMkLst>
        <pc:spChg chg="mod">
          <ac:chgData name="Parth Nagarkar" userId="45dc22c4-ca0b-4be7-ab5a-3ef74f0a344d" providerId="ADAL" clId="{5A348B9A-369E-4478-9E65-343C7E4AC8CA}" dt="2020-12-04T04:01:22.947" v="19469" actId="6549"/>
          <ac:spMkLst>
            <pc:docMk/>
            <pc:sldMk cId="1453463949" sldId="470"/>
            <ac:spMk id="3" creationId="{D4163D88-CEDC-4389-B811-9593FEB4EE13}"/>
          </ac:spMkLst>
        </pc:spChg>
        <pc:graphicFrameChg chg="modGraphic">
          <ac:chgData name="Parth Nagarkar" userId="45dc22c4-ca0b-4be7-ab5a-3ef74f0a344d" providerId="ADAL" clId="{5A348B9A-369E-4478-9E65-343C7E4AC8CA}" dt="2020-12-04T04:03:09.289" v="19489" actId="6549"/>
          <ac:graphicFrameMkLst>
            <pc:docMk/>
            <pc:sldMk cId="1453463949" sldId="470"/>
            <ac:graphicFrameMk id="5" creationId="{3AF25645-6B75-4A5E-AA42-B1D1723D14F2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2-04T04:26:30.091" v="20196" actId="207"/>
        <pc:sldMkLst>
          <pc:docMk/>
          <pc:sldMk cId="725308158" sldId="471"/>
        </pc:sldMkLst>
        <pc:spChg chg="mod">
          <ac:chgData name="Parth Nagarkar" userId="45dc22c4-ca0b-4be7-ab5a-3ef74f0a344d" providerId="ADAL" clId="{5A348B9A-369E-4478-9E65-343C7E4AC8CA}" dt="2020-12-04T04:05:35.782" v="19527" actId="20577"/>
          <ac:spMkLst>
            <pc:docMk/>
            <pc:sldMk cId="725308158" sldId="471"/>
            <ac:spMk id="2" creationId="{39094D87-59E6-4110-9D67-F1D9E8683AC3}"/>
          </ac:spMkLst>
        </pc:spChg>
        <pc:spChg chg="mod">
          <ac:chgData name="Parth Nagarkar" userId="45dc22c4-ca0b-4be7-ab5a-3ef74f0a344d" providerId="ADAL" clId="{5A348B9A-369E-4478-9E65-343C7E4AC8CA}" dt="2020-12-04T04:26:30.091" v="20196" actId="207"/>
          <ac:spMkLst>
            <pc:docMk/>
            <pc:sldMk cId="725308158" sldId="471"/>
            <ac:spMk id="3" creationId="{8D613AFA-E1D5-4ED3-9E21-7EFAC644B9E9}"/>
          </ac:spMkLst>
        </pc:spChg>
      </pc:sldChg>
      <pc:sldChg chg="modSp add">
        <pc:chgData name="Parth Nagarkar" userId="45dc22c4-ca0b-4be7-ab5a-3ef74f0a344d" providerId="ADAL" clId="{5A348B9A-369E-4478-9E65-343C7E4AC8CA}" dt="2020-12-04T04:19:03.524" v="20059" actId="20577"/>
        <pc:sldMkLst>
          <pc:docMk/>
          <pc:sldMk cId="3003078047" sldId="472"/>
        </pc:sldMkLst>
        <pc:spChg chg="mod">
          <ac:chgData name="Parth Nagarkar" userId="45dc22c4-ca0b-4be7-ab5a-3ef74f0a344d" providerId="ADAL" clId="{5A348B9A-369E-4478-9E65-343C7E4AC8CA}" dt="2020-12-04T04:19:03.524" v="20059" actId="20577"/>
          <ac:spMkLst>
            <pc:docMk/>
            <pc:sldMk cId="3003078047" sldId="472"/>
            <ac:spMk id="3" creationId="{8D613AFA-E1D5-4ED3-9E21-7EFAC644B9E9}"/>
          </ac:spMkLst>
        </pc:spChg>
      </pc:sldChg>
      <pc:sldChg chg="modSp add">
        <pc:chgData name="Parth Nagarkar" userId="45dc22c4-ca0b-4be7-ab5a-3ef74f0a344d" providerId="ADAL" clId="{5A348B9A-369E-4478-9E65-343C7E4AC8CA}" dt="2020-12-04T04:30:53.257" v="20482"/>
        <pc:sldMkLst>
          <pc:docMk/>
          <pc:sldMk cId="677352753" sldId="473"/>
        </pc:sldMkLst>
        <pc:spChg chg="mod">
          <ac:chgData name="Parth Nagarkar" userId="45dc22c4-ca0b-4be7-ab5a-3ef74f0a344d" providerId="ADAL" clId="{5A348B9A-369E-4478-9E65-343C7E4AC8CA}" dt="2020-12-04T04:30:53.257" v="20482"/>
          <ac:spMkLst>
            <pc:docMk/>
            <pc:sldMk cId="677352753" sldId="473"/>
            <ac:spMk id="3" creationId="{8D613AFA-E1D5-4ED3-9E21-7EFAC644B9E9}"/>
          </ac:spMkLst>
        </pc:spChg>
      </pc:sldChg>
      <pc:sldChg chg="modSp add">
        <pc:chgData name="Parth Nagarkar" userId="45dc22c4-ca0b-4be7-ab5a-3ef74f0a344d" providerId="ADAL" clId="{5A348B9A-369E-4478-9E65-343C7E4AC8CA}" dt="2020-12-04T04:35:48.555" v="20565" actId="20577"/>
        <pc:sldMkLst>
          <pc:docMk/>
          <pc:sldMk cId="4064492889" sldId="474"/>
        </pc:sldMkLst>
        <pc:spChg chg="mod">
          <ac:chgData name="Parth Nagarkar" userId="45dc22c4-ca0b-4be7-ab5a-3ef74f0a344d" providerId="ADAL" clId="{5A348B9A-369E-4478-9E65-343C7E4AC8CA}" dt="2020-12-04T04:35:48.555" v="20565" actId="20577"/>
          <ac:spMkLst>
            <pc:docMk/>
            <pc:sldMk cId="4064492889" sldId="474"/>
            <ac:spMk id="3" creationId="{8D613AFA-E1D5-4ED3-9E21-7EFAC644B9E9}"/>
          </ac:spMkLst>
        </pc:spChg>
      </pc:sldChg>
      <pc:sldChg chg="modSp add del">
        <pc:chgData name="Parth Nagarkar" userId="45dc22c4-ca0b-4be7-ab5a-3ef74f0a344d" providerId="ADAL" clId="{5A348B9A-369E-4478-9E65-343C7E4AC8CA}" dt="2020-12-04T04:36:27.287" v="20583" actId="2696"/>
        <pc:sldMkLst>
          <pc:docMk/>
          <pc:sldMk cId="1382304697" sldId="475"/>
        </pc:sldMkLst>
        <pc:spChg chg="mod">
          <ac:chgData name="Parth Nagarkar" userId="45dc22c4-ca0b-4be7-ab5a-3ef74f0a344d" providerId="ADAL" clId="{5A348B9A-369E-4478-9E65-343C7E4AC8CA}" dt="2020-12-04T04:36:05.339" v="20581" actId="20577"/>
          <ac:spMkLst>
            <pc:docMk/>
            <pc:sldMk cId="1382304697" sldId="475"/>
            <ac:spMk id="3" creationId="{8D613AFA-E1D5-4ED3-9E21-7EFAC644B9E9}"/>
          </ac:spMkLst>
        </pc:spChg>
      </pc:sldChg>
      <pc:sldChg chg="addSp delSp modSp add">
        <pc:chgData name="Parth Nagarkar" userId="45dc22c4-ca0b-4be7-ab5a-3ef74f0a344d" providerId="ADAL" clId="{5A348B9A-369E-4478-9E65-343C7E4AC8CA}" dt="2020-12-04T23:11:35.041" v="21262" actId="20577"/>
        <pc:sldMkLst>
          <pc:docMk/>
          <pc:sldMk cId="2999450841" sldId="476"/>
        </pc:sldMkLst>
        <pc:spChg chg="mod">
          <ac:chgData name="Parth Nagarkar" userId="45dc22c4-ca0b-4be7-ab5a-3ef74f0a344d" providerId="ADAL" clId="{5A348B9A-369E-4478-9E65-343C7E4AC8CA}" dt="2020-12-04T04:39:37.834" v="20610"/>
          <ac:spMkLst>
            <pc:docMk/>
            <pc:sldMk cId="2999450841" sldId="476"/>
            <ac:spMk id="2" creationId="{A4743CEC-66D6-440C-BED0-DF4320D3B5E5}"/>
          </ac:spMkLst>
        </pc:spChg>
        <pc:spChg chg="add del mod">
          <ac:chgData name="Parth Nagarkar" userId="45dc22c4-ca0b-4be7-ab5a-3ef74f0a344d" providerId="ADAL" clId="{5A348B9A-369E-4478-9E65-343C7E4AC8CA}" dt="2020-12-04T23:11:35.041" v="21262" actId="20577"/>
          <ac:spMkLst>
            <pc:docMk/>
            <pc:sldMk cId="2999450841" sldId="476"/>
            <ac:spMk id="3" creationId="{D4163D88-CEDC-4389-B811-9593FEB4EE13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6" creationId="{8CFDBD5F-7193-4B0A-8E17-679AEA38CB95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7" creationId="{A7F4F3FA-0D51-41CE-8DFB-47358EC62523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8" creationId="{2C21F22A-AE1B-4300-8076-30949D35E8F8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9" creationId="{B7053FAC-6D13-4769-8170-84E830C909BA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10" creationId="{EA2FE30D-80B1-4351-86B2-9F05EE716E08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11" creationId="{C54AFFA5-DA03-43E7-8090-575FB629A295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12" creationId="{82399837-808C-4179-B138-8548375D0A79}"/>
          </ac:spMkLst>
        </pc:spChg>
        <pc:spChg chg="add del mod">
          <ac:chgData name="Parth Nagarkar" userId="45dc22c4-ca0b-4be7-ab5a-3ef74f0a344d" providerId="ADAL" clId="{5A348B9A-369E-4478-9E65-343C7E4AC8CA}" dt="2020-12-04T04:43:16.301" v="20938"/>
          <ac:spMkLst>
            <pc:docMk/>
            <pc:sldMk cId="2999450841" sldId="476"/>
            <ac:spMk id="13" creationId="{D0EDFC75-A6D3-4981-85C6-26C74CB86718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16" creationId="{1C0C7F6A-0CCB-48B8-8958-F2A497BDF42F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17" creationId="{AFEC557D-8592-40BB-B4F9-2420F6B9A8AF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18" creationId="{9CDA979A-DA72-4758-A810-BFFD3E293FE7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19" creationId="{4E614A5D-B4B5-48D5-ACD2-7596D32DD8F9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20" creationId="{BE3516B4-CA61-4AF1-9323-FA4FF403F9D4}"/>
          </ac:spMkLst>
        </pc:spChg>
        <pc:spChg chg="mod">
          <ac:chgData name="Parth Nagarkar" userId="45dc22c4-ca0b-4be7-ab5a-3ef74f0a344d" providerId="ADAL" clId="{5A348B9A-369E-4478-9E65-343C7E4AC8CA}" dt="2020-12-04T04:43:24.011" v="20940" actId="1076"/>
          <ac:spMkLst>
            <pc:docMk/>
            <pc:sldMk cId="2999450841" sldId="476"/>
            <ac:spMk id="21" creationId="{144A642F-2494-4145-8C82-6E81AC3F9262}"/>
          </ac:spMkLst>
        </pc:spChg>
        <pc:spChg chg="add del mod">
          <ac:chgData name="Parth Nagarkar" userId="45dc22c4-ca0b-4be7-ab5a-3ef74f0a344d" providerId="ADAL" clId="{5A348B9A-369E-4478-9E65-343C7E4AC8CA}" dt="2020-12-04T04:39:07.283" v="20605"/>
          <ac:spMkLst>
            <pc:docMk/>
            <pc:sldMk cId="2999450841" sldId="476"/>
            <ac:spMk id="22" creationId="{1E0CA801-D9DE-40AC-B41C-D6C40D25E7A0}"/>
          </ac:spMkLst>
        </pc:spChg>
        <pc:spChg chg="add mod">
          <ac:chgData name="Parth Nagarkar" userId="45dc22c4-ca0b-4be7-ab5a-3ef74f0a344d" providerId="ADAL" clId="{5A348B9A-369E-4478-9E65-343C7E4AC8CA}" dt="2020-12-04T04:44:46.876" v="20945" actId="1076"/>
          <ac:spMkLst>
            <pc:docMk/>
            <pc:sldMk cId="2999450841" sldId="476"/>
            <ac:spMk id="23" creationId="{05AB7348-4167-4F93-8062-92115B3D8A73}"/>
          </ac:spMkLst>
        </pc:spChg>
        <pc:graphicFrameChg chg="mod modGraphic">
          <ac:chgData name="Parth Nagarkar" userId="45dc22c4-ca0b-4be7-ab5a-3ef74f0a344d" providerId="ADAL" clId="{5A348B9A-369E-4478-9E65-343C7E4AC8CA}" dt="2020-12-04T04:44:57.366" v="20946" actId="20577"/>
          <ac:graphicFrameMkLst>
            <pc:docMk/>
            <pc:sldMk cId="2999450841" sldId="476"/>
            <ac:graphicFrameMk id="5" creationId="{3AF25645-6B75-4A5E-AA42-B1D1723D14F2}"/>
          </ac:graphicFrameMkLst>
        </pc:graphicFrameChg>
      </pc:sldChg>
      <pc:sldChg chg="modSp add">
        <pc:chgData name="Parth Nagarkar" userId="45dc22c4-ca0b-4be7-ab5a-3ef74f0a344d" providerId="ADAL" clId="{5A348B9A-369E-4478-9E65-343C7E4AC8CA}" dt="2020-12-04T04:42:52.953" v="20934" actId="20577"/>
        <pc:sldMkLst>
          <pc:docMk/>
          <pc:sldMk cId="1948874478" sldId="477"/>
        </pc:sldMkLst>
        <pc:spChg chg="mod">
          <ac:chgData name="Parth Nagarkar" userId="45dc22c4-ca0b-4be7-ab5a-3ef74f0a344d" providerId="ADAL" clId="{5A348B9A-369E-4478-9E65-343C7E4AC8CA}" dt="2020-12-04T04:42:52.953" v="20934" actId="20577"/>
          <ac:spMkLst>
            <pc:docMk/>
            <pc:sldMk cId="1948874478" sldId="477"/>
            <ac:spMk id="3" creationId="{8D613AFA-E1D5-4ED3-9E21-7EFAC644B9E9}"/>
          </ac:spMkLst>
        </pc:spChg>
      </pc:sldChg>
      <pc:sldChg chg="add del">
        <pc:chgData name="Parth Nagarkar" userId="45dc22c4-ca0b-4be7-ab5a-3ef74f0a344d" providerId="ADAL" clId="{5A348B9A-369E-4478-9E65-343C7E4AC8CA}" dt="2020-12-04T19:53:40.069" v="21123" actId="2696"/>
        <pc:sldMkLst>
          <pc:docMk/>
          <pc:sldMk cId="888355868" sldId="478"/>
        </pc:sldMkLst>
      </pc:sldChg>
      <pc:sldChg chg="modSp add">
        <pc:chgData name="Parth Nagarkar" userId="45dc22c4-ca0b-4be7-ab5a-3ef74f0a344d" providerId="ADAL" clId="{5A348B9A-369E-4478-9E65-343C7E4AC8CA}" dt="2020-12-04T19:55:46.752" v="21250" actId="20577"/>
        <pc:sldMkLst>
          <pc:docMk/>
          <pc:sldMk cId="1875707" sldId="479"/>
        </pc:sldMkLst>
        <pc:spChg chg="mod">
          <ac:chgData name="Parth Nagarkar" userId="45dc22c4-ca0b-4be7-ab5a-3ef74f0a344d" providerId="ADAL" clId="{5A348B9A-369E-4478-9E65-343C7E4AC8CA}" dt="2020-12-04T19:55:38.106" v="21244" actId="20577"/>
          <ac:spMkLst>
            <pc:docMk/>
            <pc:sldMk cId="1875707" sldId="479"/>
            <ac:spMk id="3" creationId="{D4163D88-CEDC-4389-B811-9593FEB4EE13}"/>
          </ac:spMkLst>
        </pc:spChg>
        <pc:graphicFrameChg chg="modGraphic">
          <ac:chgData name="Parth Nagarkar" userId="45dc22c4-ca0b-4be7-ab5a-3ef74f0a344d" providerId="ADAL" clId="{5A348B9A-369E-4478-9E65-343C7E4AC8CA}" dt="2020-12-04T19:55:46.752" v="21250" actId="20577"/>
          <ac:graphicFrameMkLst>
            <pc:docMk/>
            <pc:sldMk cId="1875707" sldId="479"/>
            <ac:graphicFrameMk id="5" creationId="{3AF25645-6B75-4A5E-AA42-B1D1723D14F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AE3AC-CBD8-4BF4-92C3-9EA0FDBC627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4BFC8-6DFF-4C02-A288-4DC30B4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D333284-FB0C-4013-B387-E9B624BF1ED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9E0911B-7F0B-4A7E-9CDC-3805E532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7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22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2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9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1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https://en.wikipedia.org/wiki/Memoization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2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image taken from: https://en.wikibooks.org/wiki/Algorithms/Dynamic_Programming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Pseudocode borrowed from: https://en.wikibooks.org/wiki/Algorithms/Dynamic_Programming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7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https://programming.guide/dynamic-programming-vs-memoization-vs-tabulation.html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image taken from: https://en.wikibooks.org/wiki/Algorithms/Dynamic_Programming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4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https://iq.opengenus.org/unbounded-knapsack-problem/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1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https://iq.opengenus.org/longest-common-subsequence/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1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https://iq.opengenus.org/delete-characters-to-make-palindrome/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5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https://iq.opengenus.org/delete-characters-to-make-palindrome/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4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https://iq.opengenus.org/delete-characters-to-make-palindrome/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3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https://iq.opengenus.org/delete-characters-to-make-palindrome/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https://iq.opengenus.org/longest-common-subsequence/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6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https://iq.opengenus.org/longest-common-subsequence/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Pseudocode borrowed from: https://en.wikibooks.org/wiki/Algorithms/Dynamic_Programming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9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0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3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borrowed from: https://en.wikipedia.org/wiki/Knapsack_problem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solidFill>
                  <a:srgbClr val="740000"/>
                </a:solidFill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9F1FED-8B76-4038-B77C-4993C10AB543}" type="datetime1">
              <a:rPr lang="en-US" smtClean="0"/>
              <a:t>12/4/2020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9BF8E-8602-4955-BFDF-8CE49E54E2EF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18B0F-D349-4832-974A-9808B794E2E0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BE854-34DF-4507-AFF8-2F384FF7EEE4}" type="datetime1">
              <a:rPr lang="en-US" smtClean="0"/>
              <a:t>12/4/2020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B3906-583E-40AC-80B2-22916B62E2C2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4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F53A7-98C0-4033-8D76-A8295739B701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1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871F8-D527-412B-BB0C-5FC5EF16A0D1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39233-54E8-498B-AA0D-5C76348EB67C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ECF68-B015-4487-AD9F-2D8E9D34CD2B}" type="datetime1">
              <a:rPr lang="en-US" smtClean="0"/>
              <a:t>12/4/2020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89C1C-6CB0-45F7-922C-6A0425A48DBA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A03FE-ED28-4556-866D-F746BC69B418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A7EA-BF1D-4050-8108-524B98540B29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8FF7-E6CC-41A0-B8DE-7C136F7CF61E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5F567B33-D0B0-4DC8-A461-AF6CA35DA8C3}" type="datetime1">
              <a:rPr lang="en-US" smtClean="0"/>
              <a:t>12/4/2020</a:t>
            </a:fld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89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0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74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discuss/interview-question/371677/Google-or-Onsite-or-Min-Deletions-to-Make-Palindrome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444710/java-way-to-check-if-a-string-is-palindrom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40000"/>
                </a:solidFill>
              </a:rPr>
              <a:t>Chapter 6 – Dynamic Programming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dirty="0"/>
              <a:t>Parth Nagarkar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4E694-9A43-48F7-AEC9-C7179FFBAFF0}"/>
              </a:ext>
            </a:extLst>
          </p:cNvPr>
          <p:cNvSpPr txBox="1"/>
          <p:nvPr/>
        </p:nvSpPr>
        <p:spPr>
          <a:xfrm>
            <a:off x="228600" y="570439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Content borrowed from: </a:t>
            </a:r>
            <a:br>
              <a:rPr lang="en-US" dirty="0"/>
            </a:br>
            <a:r>
              <a:rPr lang="pt-BR" dirty="0"/>
              <a:t>S. Dasgupta, C. H. Papadimitriou, and U. V. Vazirani. Algorithms</a:t>
            </a:r>
            <a:br>
              <a:rPr lang="pt-BR" dirty="0"/>
            </a:br>
            <a:r>
              <a:rPr lang="pt-BR" dirty="0"/>
              <a:t>T. Cormen, C. E. Leiserson, R. L. Rivest, C. Stein. Introduction to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8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63637"/>
                <a:ext cx="4038600" cy="4530725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dirty="0"/>
                  <a:t>Many versions of the knapsack problem</a:t>
                </a:r>
              </a:p>
              <a:p>
                <a:endParaRPr lang="en-US" dirty="0"/>
              </a:p>
              <a:p>
                <a:r>
                  <a:rPr lang="en-US" dirty="0"/>
                  <a:t>Knapsack without Repetition</a:t>
                </a:r>
              </a:p>
              <a:p>
                <a:pPr lvl="1"/>
                <a:r>
                  <a:rPr lang="en-US" dirty="0"/>
                  <a:t>We can only choose from the given set of items</a:t>
                </a:r>
              </a:p>
              <a:p>
                <a:pPr lvl="1"/>
                <a:r>
                  <a:rPr lang="en-US" dirty="0"/>
                  <a:t>Optimal Solution:</a:t>
                </a:r>
              </a:p>
              <a:p>
                <a:pPr lvl="2"/>
                <a:r>
                  <a:rPr lang="en-US" dirty="0"/>
                  <a:t>Include all items except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($4, 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63637"/>
                <a:ext cx="4038600" cy="4530725"/>
              </a:xfrm>
              <a:blipFill>
                <a:blip r:embed="rId3"/>
                <a:stretch>
                  <a:fillRect l="-905" t="-1480" b="-4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Delete to get a palindrome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D88-CEDC-4389-B811-9593FEB4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47740"/>
            <a:ext cx="8229600" cy="1254125"/>
          </a:xfrm>
        </p:spPr>
        <p:txBody>
          <a:bodyPr/>
          <a:lstStyle/>
          <a:p>
            <a:r>
              <a:rPr lang="en-US" sz="2400" dirty="0"/>
              <a:t>We have </a:t>
            </a:r>
            <a:r>
              <a:rPr lang="en-US" sz="2400"/>
              <a:t>a maximization </a:t>
            </a:r>
            <a:r>
              <a:rPr lang="en-US" sz="2400" dirty="0"/>
              <a:t>problem</a:t>
            </a:r>
          </a:p>
          <a:p>
            <a:r>
              <a:rPr lang="en-US" sz="2400" dirty="0"/>
              <a:t>Each cell represents the length of the longest palindrome subsequence</a:t>
            </a:r>
          </a:p>
          <a:p>
            <a:r>
              <a:rPr lang="en-US" sz="2400" dirty="0"/>
              <a:t>What is the base case?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17073"/>
              </p:ext>
            </p:extLst>
          </p:nvPr>
        </p:nvGraphicFramePr>
        <p:xfrm>
          <a:off x="1752600" y="1295400"/>
          <a:ext cx="533400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28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8553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8553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855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855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85534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8553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8553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3017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6740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043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415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2785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1574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AB7348-4167-4F93-8062-92115B3D8A73}"/>
              </a:ext>
            </a:extLst>
          </p:cNvPr>
          <p:cNvSpPr txBox="1"/>
          <p:nvPr/>
        </p:nvSpPr>
        <p:spPr>
          <a:xfrm>
            <a:off x="1406180" y="35326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 </a:t>
            </a:r>
          </a:p>
        </p:txBody>
      </p:sp>
    </p:spTree>
    <p:extLst>
      <p:ext uri="{BB962C8B-B14F-4D97-AF65-F5344CB8AC3E}">
        <p14:creationId xmlns:p14="http://schemas.microsoft.com/office/powerpoint/2010/main" val="29994508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Delete to get a palindrome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D88-CEDC-4389-B811-9593FEB4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47740"/>
            <a:ext cx="8229600" cy="1254125"/>
          </a:xfrm>
        </p:spPr>
        <p:txBody>
          <a:bodyPr/>
          <a:lstStyle/>
          <a:p>
            <a:r>
              <a:rPr lang="en-US" sz="2400" dirty="0"/>
              <a:t>Base case: </a:t>
            </a:r>
          </a:p>
          <a:p>
            <a:r>
              <a:rPr lang="en-US" sz="2400" dirty="0"/>
              <a:t>If two characters are same, then the longest subsequence is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33476"/>
              </p:ext>
            </p:extLst>
          </p:nvPr>
        </p:nvGraphicFramePr>
        <p:xfrm>
          <a:off x="1752600" y="1295400"/>
          <a:ext cx="533400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28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8553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8553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855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855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85534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8553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8553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3017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6740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043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415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2785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1574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AB7348-4167-4F93-8062-92115B3D8A73}"/>
              </a:ext>
            </a:extLst>
          </p:cNvPr>
          <p:cNvSpPr txBox="1"/>
          <p:nvPr/>
        </p:nvSpPr>
        <p:spPr>
          <a:xfrm>
            <a:off x="1406180" y="35326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 </a:t>
            </a:r>
          </a:p>
        </p:txBody>
      </p:sp>
    </p:spTree>
    <p:extLst>
      <p:ext uri="{BB962C8B-B14F-4D97-AF65-F5344CB8AC3E}">
        <p14:creationId xmlns:p14="http://schemas.microsoft.com/office/powerpoint/2010/main" val="187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63637"/>
                <a:ext cx="4038600" cy="4530725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dirty="0"/>
                  <a:t>Many versions of the knapsack problem</a:t>
                </a:r>
              </a:p>
              <a:p>
                <a:endParaRPr lang="en-US" dirty="0"/>
              </a:p>
              <a:p>
                <a:r>
                  <a:rPr lang="en-US" dirty="0"/>
                  <a:t>Knapsack with Repetition</a:t>
                </a:r>
              </a:p>
              <a:p>
                <a:pPr lvl="1"/>
                <a:r>
                  <a:rPr lang="en-US" dirty="0"/>
                  <a:t>There are unlimited quantities of each item available</a:t>
                </a:r>
              </a:p>
              <a:p>
                <a:pPr lvl="1"/>
                <a:r>
                  <a:rPr lang="en-US" dirty="0"/>
                  <a:t>Optimal Solution: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($10, 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($2,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($1,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63637"/>
                <a:ext cx="4038600" cy="4530725"/>
              </a:xfrm>
              <a:blipFill>
                <a:blip r:embed="rId3"/>
                <a:stretch>
                  <a:fillRect l="-905" t="-1480" r="-905" b="-1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 without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F7FC-D6BB-4F51-A9D6-3AADBD122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63637"/>
            <a:ext cx="4038600" cy="4530725"/>
          </a:xfrm>
        </p:spPr>
        <p:txBody>
          <a:bodyPr wrap="square" anchor="t">
            <a:noAutofit/>
          </a:bodyPr>
          <a:lstStyle/>
          <a:p>
            <a:r>
              <a:rPr lang="en-US" sz="2600" dirty="0"/>
              <a:t>What is the naïve way to solve this? </a:t>
            </a:r>
          </a:p>
          <a:p>
            <a:r>
              <a:rPr lang="en-US" sz="2600" dirty="0"/>
              <a:t>What is the complexity of your solution? Justify it.</a:t>
            </a:r>
          </a:p>
          <a:p>
            <a:endParaRPr lang="en-US" sz="2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5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 without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F7FC-D6BB-4F51-A9D6-3AADBD122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63637"/>
            <a:ext cx="4419600" cy="4530725"/>
          </a:xfrm>
        </p:spPr>
        <p:txBody>
          <a:bodyPr wrap="square" anchor="t">
            <a:noAutofit/>
          </a:bodyPr>
          <a:lstStyle/>
          <a:p>
            <a:r>
              <a:rPr lang="en-US" sz="2400" dirty="0"/>
              <a:t>Naïve (Brute force) solution:</a:t>
            </a:r>
          </a:p>
          <a:p>
            <a:r>
              <a:rPr lang="en-US" sz="2400" b="1" dirty="0">
                <a:solidFill>
                  <a:srgbClr val="740000"/>
                </a:solidFill>
              </a:rPr>
              <a:t>Step 1:</a:t>
            </a:r>
            <a:r>
              <a:rPr lang="en-US" sz="2400" dirty="0"/>
              <a:t> Find all possible combinations of items</a:t>
            </a:r>
          </a:p>
          <a:p>
            <a:r>
              <a:rPr lang="en-US" sz="2400" b="1" dirty="0">
                <a:solidFill>
                  <a:srgbClr val="740000"/>
                </a:solidFill>
              </a:rPr>
              <a:t>Step 2:</a:t>
            </a:r>
            <a:r>
              <a:rPr lang="en-US" sz="2400" dirty="0"/>
              <a:t> For each combination, see if it satisfies the weight constraint</a:t>
            </a:r>
          </a:p>
          <a:p>
            <a:r>
              <a:rPr lang="en-US" sz="2400" dirty="0"/>
              <a:t>If it does, check if the profit is greater than the best combination till now. If it is, update the best combination to the current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 without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63637"/>
                <a:ext cx="4419600" cy="4530725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400" dirty="0"/>
                  <a:t>Naïve (Brute force) solution:</a:t>
                </a:r>
              </a:p>
              <a:p>
                <a:r>
                  <a:rPr lang="en-US" sz="2400" dirty="0"/>
                  <a:t>Step 1: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Step 2: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Overall complexity =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63637"/>
                <a:ext cx="4419600" cy="4530725"/>
              </a:xfrm>
              <a:blipFill>
                <a:blip r:embed="rId4"/>
                <a:stretch>
                  <a:fillRect l="-552" t="-942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1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 without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F7FC-D6BB-4F51-A9D6-3AADBD122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63637"/>
            <a:ext cx="4038600" cy="4530725"/>
          </a:xfrm>
        </p:spPr>
        <p:txBody>
          <a:bodyPr wrap="square" anchor="t">
            <a:noAutofit/>
          </a:bodyPr>
          <a:lstStyle/>
          <a:p>
            <a:r>
              <a:rPr lang="en-US" dirty="0"/>
              <a:t>What is the greedy  way to solve this? </a:t>
            </a:r>
          </a:p>
          <a:p>
            <a:r>
              <a:rPr lang="en-US" dirty="0"/>
              <a:t>What is the complexity of your solution? Justify it.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 without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F7FC-D6BB-4F51-A9D6-3AADBD122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63637"/>
            <a:ext cx="4495800" cy="4530725"/>
          </a:xfrm>
        </p:spPr>
        <p:txBody>
          <a:bodyPr wrap="square" anchor="t">
            <a:noAutofit/>
          </a:bodyPr>
          <a:lstStyle/>
          <a:p>
            <a:r>
              <a:rPr lang="en-US" sz="2400" dirty="0"/>
              <a:t>Greedy solution: </a:t>
            </a:r>
          </a:p>
          <a:p>
            <a:r>
              <a:rPr lang="en-US" sz="2400" b="1" dirty="0">
                <a:solidFill>
                  <a:srgbClr val="740000"/>
                </a:solidFill>
              </a:rPr>
              <a:t>Step 1: </a:t>
            </a:r>
            <a:r>
              <a:rPr lang="en-US" sz="2400" dirty="0"/>
              <a:t>Sort the items based on the ratio profit/weight</a:t>
            </a:r>
          </a:p>
          <a:p>
            <a:r>
              <a:rPr lang="en-US" sz="2400" b="1" dirty="0">
                <a:solidFill>
                  <a:srgbClr val="740000"/>
                </a:solidFill>
              </a:rPr>
              <a:t>Step 2: </a:t>
            </a:r>
            <a:r>
              <a:rPr lang="en-US" sz="2400" dirty="0"/>
              <a:t>Choose items with the highest ratio</a:t>
            </a:r>
          </a:p>
          <a:p>
            <a:r>
              <a:rPr lang="en-US" sz="2400" dirty="0"/>
              <a:t>If two items have the same ratio, then choose the item with the higher profit</a:t>
            </a:r>
          </a:p>
          <a:p>
            <a:r>
              <a:rPr lang="en-US" sz="2400" dirty="0"/>
              <a:t>Continue this process until there is no space remaining in the bag or no remaining item can fit in the bag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 without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63637"/>
                <a:ext cx="4876800" cy="4530725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400" dirty="0"/>
                  <a:t>Greedy solution: </a:t>
                </a:r>
              </a:p>
              <a:p>
                <a:r>
                  <a:rPr lang="en-US" sz="2400" dirty="0"/>
                  <a:t>Step 1: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Step 2: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Overall complexity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63637"/>
                <a:ext cx="4876800" cy="4530725"/>
              </a:xfrm>
              <a:blipFill>
                <a:blip r:embed="rId4"/>
                <a:stretch>
                  <a:fillRect l="-500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3BB826-3D8B-4ACB-AE5A-D4834328879A}"/>
              </a:ext>
            </a:extLst>
          </p:cNvPr>
          <p:cNvSpPr/>
          <p:nvPr/>
        </p:nvSpPr>
        <p:spPr>
          <a:xfrm>
            <a:off x="4572000" y="3429000"/>
            <a:ext cx="1219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 without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63637"/>
                <a:ext cx="4441785" cy="4530725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400" dirty="0"/>
                  <a:t>Greedy solution: </a:t>
                </a:r>
              </a:p>
              <a:p>
                <a:r>
                  <a:rPr lang="en-US" sz="2400" dirty="0"/>
                  <a:t>What if these were the items we had?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previous greedy solution will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but the optimal solution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Greedy solutions cannot always find the optimal solution for the </a:t>
                </a:r>
                <a:r>
                  <a:rPr lang="en-US" sz="2400" b="1" dirty="0">
                    <a:solidFill>
                      <a:srgbClr val="740000"/>
                    </a:solidFill>
                  </a:rPr>
                  <a:t>0/1 knapsack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63637"/>
                <a:ext cx="4441785" cy="4530725"/>
              </a:xfrm>
              <a:blipFill>
                <a:blip r:embed="rId4"/>
                <a:stretch>
                  <a:fillRect l="-549" t="-942" r="-2332" b="-10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41424-30B0-40FE-95F0-3C566B71C2AA}"/>
              </a:ext>
            </a:extLst>
          </p:cNvPr>
          <p:cNvSpPr/>
          <p:nvPr/>
        </p:nvSpPr>
        <p:spPr>
          <a:xfrm>
            <a:off x="7696200" y="3962400"/>
            <a:ext cx="990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E3F6-78D9-4D6A-8BD4-541EBD18D99F}"/>
              </a:ext>
            </a:extLst>
          </p:cNvPr>
          <p:cNvSpPr/>
          <p:nvPr/>
        </p:nvSpPr>
        <p:spPr>
          <a:xfrm>
            <a:off x="6019800" y="4918858"/>
            <a:ext cx="990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F58B7-0410-478F-BE47-962410C4B5A9}"/>
              </a:ext>
            </a:extLst>
          </p:cNvPr>
          <p:cNvSpPr/>
          <p:nvPr/>
        </p:nvSpPr>
        <p:spPr>
          <a:xfrm>
            <a:off x="7391400" y="2574066"/>
            <a:ext cx="1524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713D2-F3AA-43F9-9E56-E56A29004C35}"/>
              </a:ext>
            </a:extLst>
          </p:cNvPr>
          <p:cNvSpPr/>
          <p:nvPr/>
        </p:nvSpPr>
        <p:spPr>
          <a:xfrm>
            <a:off x="4746585" y="2151101"/>
            <a:ext cx="1524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54549-B879-4776-B60E-404CADF89B7C}"/>
                  </a:ext>
                </a:extLst>
              </p:cNvPr>
              <p:cNvSpPr txBox="1"/>
              <p:nvPr/>
            </p:nvSpPr>
            <p:spPr>
              <a:xfrm>
                <a:off x="4803688" y="2584310"/>
                <a:ext cx="150425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74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(60, 10 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54549-B879-4776-B60E-404CADF89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88" y="2584310"/>
                <a:ext cx="1504258" cy="369332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solidFill>
                  <a:srgbClr val="74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C6D6D2-203F-4155-AF45-57C7E78E50D3}"/>
                  </a:ext>
                </a:extLst>
              </p:cNvPr>
              <p:cNvSpPr txBox="1"/>
              <p:nvPr/>
            </p:nvSpPr>
            <p:spPr>
              <a:xfrm>
                <a:off x="6883000" y="5051250"/>
                <a:ext cx="1381340" cy="369332"/>
              </a:xfrm>
              <a:prstGeom prst="rect">
                <a:avLst/>
              </a:prstGeom>
              <a:solidFill>
                <a:srgbClr val="F5C3C3"/>
              </a:solidFill>
              <a:ln>
                <a:solidFill>
                  <a:srgbClr val="74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(24, 6 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C6D6D2-203F-4155-AF45-57C7E78E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000" y="5051250"/>
                <a:ext cx="1381340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  <a:ln>
                <a:solidFill>
                  <a:srgbClr val="74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2639CF-8372-4416-A637-A16B14D34EBD}"/>
                  </a:ext>
                </a:extLst>
              </p:cNvPr>
              <p:cNvSpPr txBox="1"/>
              <p:nvPr/>
            </p:nvSpPr>
            <p:spPr>
              <a:xfrm>
                <a:off x="7675897" y="3680896"/>
                <a:ext cx="1381340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74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(40, 8 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2639CF-8372-4416-A637-A16B14D3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897" y="3680896"/>
                <a:ext cx="138134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  <a:ln>
                <a:solidFill>
                  <a:srgbClr val="74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9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8360AF5-BFDB-42D7-9D32-9B75700E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A31CF2-23CE-41DA-8D72-57ABBE7A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Two different ways to store values such that they can be reused:</a:t>
            </a:r>
          </a:p>
          <a:p>
            <a:endParaRPr lang="en-US" dirty="0"/>
          </a:p>
          <a:p>
            <a:r>
              <a:rPr lang="en-US" dirty="0"/>
              <a:t>Tabulation (Bottom-up)</a:t>
            </a:r>
          </a:p>
          <a:p>
            <a:endParaRPr lang="en-US" dirty="0"/>
          </a:p>
          <a:p>
            <a:r>
              <a:rPr lang="en-US" dirty="0" err="1"/>
              <a:t>Memoization</a:t>
            </a:r>
            <a:r>
              <a:rPr lang="en-US" dirty="0"/>
              <a:t> (Top-down)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F871E-123C-4AC3-A792-B020382F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4C22-C0DD-4934-9762-4A4E038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716E-8415-4E35-B52C-7FFC9D75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Like the Divide-and-Conquer (D-a-C) method, Dynamic Programming (DP) solves problems by combining the solutions to subproblems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While D-a-C, greedy algorithms can only be used on very specific types of problems, DP techniques have a broader applicability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Generality often comes with a cost in efficiency!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0032C-0215-4578-96D3-4766D217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512E-A1E3-4695-895A-500BB567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Tabulation (Bottom-up)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6D58-C08C-4D41-B6DC-0E3883E3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 works by finding the results for subproblems</a:t>
            </a:r>
          </a:p>
          <a:p>
            <a:endParaRPr lang="en-US" dirty="0"/>
          </a:p>
          <a:p>
            <a:r>
              <a:rPr lang="en-US" dirty="0"/>
              <a:t>In the 0/1 knapsack problem, we have to consider different items and their respective weights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00412-5809-4424-9362-6FD715AD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Hence, we will consider a 2D array,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/>
                  <a:t>represents the maximum knapsack profit for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calculated from the first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464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162684"/>
                  </p:ext>
                </p:extLst>
              </p:nvPr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162684"/>
                  </p:ext>
                </p:extLst>
              </p:nvPr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24817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75091"/>
              </p:ext>
            </p:extLst>
          </p:nvPr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0874F3-B7AA-4B9A-A185-DD3978485144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0874F3-B7AA-4B9A-A185-DD397848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C79F27-3B5E-4735-986E-68BE5B29B4C3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C79F27-3B5E-4735-986E-68BE5B29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7C8B22-1425-4705-9A63-ED3FEAD4ACC3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7C8B22-1425-4705-9A63-ED3FEAD4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7C3628-E953-4CD5-A72A-6000CC141154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7C3628-E953-4CD5-A72A-6000CC14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7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8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For each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capacity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we have two options:</a:t>
                </a:r>
              </a:p>
              <a:p>
                <a:r>
                  <a:rPr lang="en-US" dirty="0"/>
                  <a:t>Option 1: Exclude item at index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r>
                  <a:rPr lang="en-US" dirty="0"/>
                  <a:t>Option 2: Include item at index 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464" t="-1079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C952FF-5DD8-4818-9DD2-6F1AD0FEDB74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C952FF-5DD8-4818-9DD2-6F1AD0FE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2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8A22CC-F658-4331-BCF0-4E53775A5AA2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8A22CC-F658-4331-BCF0-4E53775A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9F06AF-E0C0-40CC-879D-86520D33A29C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9F06AF-E0C0-40CC-879D-86520D33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25392B-A24B-4002-B5E2-416B72A03F5A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25392B-A24B-4002-B5E2-416B72A03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7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b="1" dirty="0">
                    <a:solidFill>
                      <a:srgbClr val="740000"/>
                    </a:solidFill>
                  </a:rPr>
                  <a:t>Option 1: </a:t>
                </a:r>
                <a:br>
                  <a:rPr lang="en-US" dirty="0"/>
                </a:br>
                <a:r>
                  <a:rPr lang="en-US" dirty="0"/>
                  <a:t>Exclude the item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That is, we will take whatever profit we get from the sub-array excluding this item: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464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06455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64BE92-0188-4DA7-85A3-7B98EDEEA0A4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64BE92-0188-4DA7-85A3-7B98EDEEA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67FADA-B619-41CE-B35A-BEF6D7D579B4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67FADA-B619-41CE-B35A-BEF6D7D57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2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E272D-F726-4301-A6DB-274A3F173010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E272D-F726-4301-A6DB-274A3F173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DAED53-B828-45A2-9DC2-36865C5D89FB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DAED53-B828-45A2-9DC2-36865C5D8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51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b="1" dirty="0">
                    <a:solidFill>
                      <a:srgbClr val="740000"/>
                    </a:solidFill>
                  </a:rPr>
                  <a:t>Option 2: </a:t>
                </a:r>
                <a:br>
                  <a:rPr lang="en-US" dirty="0"/>
                </a:br>
                <a:r>
                  <a:rPr lang="en-US" sz="2200" dirty="0"/>
                  <a:t>Include the item at index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if its weight is not more than the capacity. Then, we include its profit plus whatever profit we get from the remaining capacity and from remaining items: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profit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464" t="-1079" r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57CF00-8B93-4E02-ACB6-BB19AF46F443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57CF00-8B93-4E02-ACB6-BB19AF46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EE798A-5262-4559-8E80-669C162CB85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EE798A-5262-4559-8E80-669C162CB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50827B-A166-4972-B4F6-D8D9218B5B2C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50827B-A166-4972-B4F6-D8D9218B5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2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0EC805-3909-49C5-9E9F-399DF8942977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0EC805-3909-49C5-9E9F-399DF8942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116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The optimal solution will the best of the two options: </a:t>
                </a:r>
                <a:br>
                  <a:rPr lang="en-US" sz="2200" dirty="0"/>
                </a:b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232" t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947AE8-A6DD-4853-8CEB-E80F242FDDCE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947AE8-A6DD-4853-8CEB-E80F242F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CAF718-B09C-4EE4-9CB7-B0A73C72DD5F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CAF718-B09C-4EE4-9CB7-B0A73C72D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ACC2E-9200-4BEA-A3EE-9B7E04C3722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ACC2E-9200-4BEA-A3EE-9B7E04C3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031FDC-A8A8-4D6D-9019-3EC359A379C5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031FDC-A8A8-4D6D-9019-3EC359A37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2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48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For capacity 0, maximum profit for all will be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232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87218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D92E67-306E-4EE7-AE81-B0329904C6EF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D92E67-306E-4EE7-AE81-B0329904C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5C43FD-D4F1-4C2D-BCEE-AAF803C5A59A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5C43FD-D4F1-4C2D-BCEE-AAF803C5A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9097ED-E2A8-4C10-9F60-EB77078CC9A2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9097ED-E2A8-4C10-9F60-EB77078C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8F6661-A3F5-4402-BE6B-500F6949EAFF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8F6661-A3F5-4402-BE6B-500F6949E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7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20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For capacity 1-7, if we consider the sub-array for index ‘0’ (i.e. only the first item can be put in the knapsack), we will add it does not exceed capacity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232" r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71020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C8221A-7E15-4927-8A00-1838C196E650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C8221A-7E15-4927-8A00-1838C196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62B577-B45A-458F-A20D-306435859551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62B577-B45A-458F-A20D-30643585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007E8A-3425-4FD2-9770-E59E3D123DCE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007E8A-3425-4FD2-9770-E59E3D123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8D866-6674-4858-8EA5-16315DC11770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8D866-6674-4858-8EA5-16315DC11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7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95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let’s consider </a:t>
                </a:r>
                <a:r>
                  <a:rPr lang="en-US" sz="2200" dirty="0" err="1"/>
                  <a:t>dp</a:t>
                </a:r>
                <a:r>
                  <a:rPr lang="en-US" sz="2200" dirty="0"/>
                  <a:t>[1][1]: </a:t>
                </a:r>
                <a:br>
                  <a:rPr lang="en-US" sz="2200" dirty="0"/>
                </a:br>
                <a:r>
                  <a:rPr lang="en-US" sz="2200" dirty="0"/>
                  <a:t>the weight of item at index ‘1’ is greater than the capacity (2 &gt; 1), hence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60402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3B68F2-1601-441C-A65E-1E9761A6958B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3B68F2-1601-441C-A65E-1E9761A6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482083-791C-4305-B0F1-1D894B2E8800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482083-791C-4305-B0F1-1D894B2E8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36CA6F-A37A-4568-B865-2E599E6E3D3C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36CA6F-A37A-4568-B865-2E599E6E3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847B00-3E12-4DB7-900E-970E2B78C5F8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847B00-3E12-4DB7-900E-970E2B78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7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59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let’s consider </a:t>
                </a:r>
                <a:r>
                  <a:rPr lang="en-US" sz="2200" dirty="0" err="1"/>
                  <a:t>dp</a:t>
                </a:r>
                <a:r>
                  <a:rPr lang="en-US" sz="2200" dirty="0"/>
                  <a:t>[1][2]: </a:t>
                </a:r>
                <a:br>
                  <a:rPr lang="en-US" sz="2200" dirty="0"/>
                </a:br>
                <a:r>
                  <a:rPr lang="en-US" sz="2200" dirty="0"/>
                  <a:t>since item at index ‘1’ can fit in the knapsack at capacity ‘2’,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10, 60+0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8127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478C24-BBE5-45D0-B230-9047D43F83EF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478C24-BBE5-45D0-B230-9047D43F8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E843B6-3BE2-4CB4-95F2-8297A19F5F65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E843B6-3BE2-4CB4-95F2-8297A19F5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89E8B7-8398-497E-A815-711EC3B77AFA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89E8B7-8398-497E-A815-711EC3B77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322E30-2B53-485D-8BAA-43FDB48A6EC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322E30-2B53-485D-8BAA-43FDB48A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7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15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clock, keyboard&#10;&#10;Description automatically generated">
            <a:extLst>
              <a:ext uri="{FF2B5EF4-FFF2-40B4-BE49-F238E27FC236}">
                <a16:creationId xmlns:a16="http://schemas.microsoft.com/office/drawing/2014/main" id="{DAB59530-79B0-4D8C-9396-A26EA19F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780" y="1828800"/>
            <a:ext cx="5400000" cy="3429000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E1FEF8D-1542-40FB-86E6-40107780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400" dirty="0"/>
              <a:t>Divide-and-Conquer (</a:t>
            </a:r>
            <a:r>
              <a:rPr lang="en-US" dirty="0"/>
              <a:t>D-a-C)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0C023A-AF02-422E-848B-FC8B2B962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r>
              <a:rPr lang="en-US" dirty="0"/>
              <a:t>D-a-C algorithms:</a:t>
            </a:r>
          </a:p>
          <a:p>
            <a:pPr lvl="1"/>
            <a:r>
              <a:rPr lang="en-US" dirty="0"/>
              <a:t>Partition the problem into </a:t>
            </a:r>
            <a:r>
              <a:rPr lang="en-US" b="1" dirty="0">
                <a:solidFill>
                  <a:srgbClr val="740000"/>
                </a:solidFill>
              </a:rPr>
              <a:t>disjoint</a:t>
            </a:r>
            <a:r>
              <a:rPr lang="en-US" dirty="0"/>
              <a:t> subproblems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Then solve the problem recursively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And then combine their solutions to solve the original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A8CD0-E4CE-4535-9D43-D65578E3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6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Let’s fill the entire table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447189-FBE7-4CFE-99AD-291BDA338B7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447189-FBE7-4CFE-99AD-291BDA338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70D270-7EAB-4896-BE58-7DBB2CF53D48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70D270-7EAB-4896-BE58-7DBB2CF53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52BF5D-4D0D-4282-9971-413052BA101F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52BF5D-4D0D-4282-9971-413052BA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370B23-BA7D-431D-9B69-CB70B85739D3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370B23-BA7D-431D-9B69-CB70B857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7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7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Let’s fill the entire table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8782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71C943-0B4A-4AB1-96D3-0CD3BC188B67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71C943-0B4A-4AB1-96D3-0CD3BC188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D9F772-4DB7-4365-8C86-870A66E7EA1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D9F772-4DB7-4365-8C86-870A66E7E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D4C544-624C-4710-BFCD-813483A4719C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D4C544-624C-4710-BFCD-813483A4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73EC3FC-9581-49AB-8E32-CB4CBE025C05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73EC3FC-9581-49AB-8E32-CB4CBE02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7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75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items and a knapsack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capacity, the time (and also the space) complexity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let’s see how to find the optimal combination once this table is filled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5250852" cy="3951288"/>
              </a:xfrm>
              <a:blipFill>
                <a:blip r:embed="rId2"/>
                <a:stretch>
                  <a:fillRect l="-232" t="-770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52368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565FE2-078F-45CA-A9B9-DBF0EA4A6186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565FE2-078F-45CA-A9B9-DBF0EA4A6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498540-6245-455E-A06A-339937B6CFA1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498540-6245-455E-A06A-339937B6C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1598A6-BE5F-48F6-BC24-E282E19789A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1598A6-BE5F-48F6-BC24-E282E197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B6FA2C-4D7E-440D-9012-F83077781F52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B6FA2C-4D7E-440D-9012-F83077781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7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45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3F3A-3BBF-478D-A2DB-C3C28669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855" y="1148802"/>
            <a:ext cx="8347654" cy="3951288"/>
          </a:xfrm>
        </p:spPr>
        <p:txBody>
          <a:bodyPr wrap="square" anchor="t">
            <a:normAutofit/>
          </a:bodyPr>
          <a:lstStyle/>
          <a:p>
            <a:r>
              <a:rPr lang="en-US" sz="2200" dirty="0"/>
              <a:t>The final profit is given at the bottom-right corner, hence we will start from there to find the items that should be added to the knapsack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At every step, we have two choices: either include the item or exclude the item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33977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2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975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If the profit of a cell is the same as the profit of the cell above it (i.e.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), then it means it is more beneficial to choose item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 than item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Consider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[7]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[7]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[7]</m:t>
                    </m:r>
                  </m:oMath>
                </a14:m>
                <a:r>
                  <a:rPr lang="en-US" sz="2200" dirty="0"/>
                  <a:t>, it is more beneficial to choose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br>
                  <a:rPr lang="en-US" sz="2200" dirty="0"/>
                </a:b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770" r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2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If the profit of a cell is greater than the profit of the cell above it (i.e.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), then it means it is more beneficial to choose item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than item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sz="2200" dirty="0"/>
                </a:br>
                <a:endParaRPr lang="en-US" sz="2200" dirty="0"/>
              </a:p>
              <a:p>
                <a:r>
                  <a:rPr lang="en-US" sz="2200" dirty="0"/>
                  <a:t>Consider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[7]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[7]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[7]</m:t>
                    </m:r>
                  </m:oMath>
                </a14:m>
                <a:r>
                  <a:rPr lang="en-US" sz="2200" dirty="0"/>
                  <a:t>, it is more beneficial to choose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770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Once you find the case 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, then you add item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to your knapsack (item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in our case)</a:t>
                </a:r>
                <a:br>
                  <a:rPr lang="en-US" sz="2200" dirty="0"/>
                </a:b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770" r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096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Then, you subtract the profit of item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200" dirty="0"/>
                  <a:t> (i.e.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𝑝𝑟𝑜𝑓𝑖𝑡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), to get the </a:t>
                </a:r>
                <a:r>
                  <a:rPr lang="en-US" sz="2200" b="1" dirty="0">
                    <a:solidFill>
                      <a:srgbClr val="740000"/>
                    </a:solidFill>
                  </a:rPr>
                  <a:t>remaining profit </a:t>
                </a:r>
                <a:r>
                  <a:rPr lang="en-US" sz="2200" dirty="0"/>
                  <a:t>(which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230−160=70</m:t>
                    </m:r>
                  </m:oMath>
                </a14:m>
                <a:r>
                  <a:rPr lang="en-US" sz="2200" dirty="0"/>
                  <a:t>, in our example) and then go to the first cell in that row that has profit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𝑟𝑒𝑚𝑃𝑟𝑜𝑓𝑖𝑡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𝑟𝑒𝑚𝑃𝑟𝑜𝑓𝑖𝑡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𝑝𝑟𝑜𝑓𝑖𝑡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sz="2200" dirty="0"/>
                </a:br>
                <a:endParaRPr lang="en-US" sz="2200" dirty="0"/>
              </a:p>
              <a:p>
                <a:r>
                  <a:rPr lang="en-US" sz="2200" dirty="0"/>
                  <a:t>Which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sz="2200" dirty="0"/>
                  <a:t> in our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591896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Then you repeat the process until you get to profit ‘0’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sz="2200" dirty="0"/>
                  <a:t>, hence we go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200" dirty="0"/>
                  <a:t>, we add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to our knapsack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591896" cy="3951288"/>
              </a:xfrm>
              <a:blipFill>
                <a:blip r:embed="rId2"/>
                <a:stretch>
                  <a:fillRect l="-142" t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62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We repeat the process</a:t>
                </a:r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𝑟𝑒𝑚𝑃𝑟𝑜𝑓𝑖𝑡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𝑟𝑒𝑚𝑃𝑟𝑜𝑓𝑖𝑡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𝑝𝑟𝑜𝑓𝑖𝑡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 (which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𝑟𝑒𝑚𝑃𝑟𝑜𝑓𝑖𝑡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=70−60=10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Find the first cell in the same row with profit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𝑟𝑒𝑚𝑃𝑟𝑜𝑓𝑖𝑡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Which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4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1DAEE2-A79D-460F-8EDF-78B935B4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F52DC4-1436-4B50-A08B-E8C3AF1D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applies when the </a:t>
            </a:r>
            <a:r>
              <a:rPr lang="en-US" b="1" dirty="0">
                <a:solidFill>
                  <a:srgbClr val="740000"/>
                </a:solidFill>
              </a:rPr>
              <a:t>subproblems overlap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is same as saying subproblems share </a:t>
            </a:r>
            <a:r>
              <a:rPr lang="en-US" dirty="0" err="1"/>
              <a:t>subsubproblems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DP algorithm solves each </a:t>
            </a:r>
            <a:r>
              <a:rPr lang="en-US" dirty="0" err="1"/>
              <a:t>subsubproblem</a:t>
            </a:r>
            <a:r>
              <a:rPr lang="en-US" dirty="0"/>
              <a:t> just once and </a:t>
            </a:r>
            <a:r>
              <a:rPr lang="en-US" dirty="0">
                <a:solidFill>
                  <a:srgbClr val="740000"/>
                </a:solidFill>
              </a:rPr>
              <a:t>then saves its answer in a table</a:t>
            </a:r>
          </a:p>
          <a:p>
            <a:pPr lvl="1"/>
            <a:r>
              <a:rPr lang="en-US" dirty="0"/>
              <a:t>Thereby avoiding the work of recomputing the answer every time it solves each </a:t>
            </a:r>
            <a:r>
              <a:rPr lang="en-US" dirty="0" err="1"/>
              <a:t>subsubproblem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545EB-4313-4987-BFEB-5E6B335C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00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We add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to the knapsack because there is no cell above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When we subtract the profit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𝑟𝑒𝑚𝑃𝑟𝑜𝑓𝑖𝑡</m:t>
                    </m:r>
                  </m:oMath>
                </a14:m>
                <a:r>
                  <a:rPr lang="en-US" sz="2200" dirty="0"/>
                  <a:t>, then we get 0, and hence we stop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In the end, our knapsack has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770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352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3F3A-3BBF-478D-A2DB-C3C28669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855" y="1148802"/>
            <a:ext cx="8347654" cy="3951288"/>
          </a:xfrm>
        </p:spPr>
        <p:txBody>
          <a:bodyPr wrap="square" anchor="t">
            <a:normAutofit/>
          </a:bodyPr>
          <a:lstStyle/>
          <a:p>
            <a:r>
              <a:rPr lang="en-US" sz="2200" dirty="0"/>
              <a:t>Let’s take a look at another example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45064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2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30107"/>
              </p:ext>
            </p:extLst>
          </p:nvPr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170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7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687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The weight of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is 4...hence the knapsack will have 0 profit from capacity 0-3</a:t>
                </a:r>
                <a:br>
                  <a:rPr lang="en-US" sz="2200" dirty="0"/>
                </a:br>
                <a:endParaRPr lang="en-US" sz="2200" dirty="0"/>
              </a:p>
              <a:p>
                <a:r>
                  <a:rPr lang="en-US" sz="2200" dirty="0"/>
                  <a:t>From capacity 4-7, the profit will be 160 (since we can add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to the knapsack)</a:t>
                </a: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770" r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94118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170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7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30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r>
                  <a:rPr lang="en-US" sz="2200" b="0" dirty="0"/>
                  <a:t>Let us consider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200" dirty="0"/>
                  <a:t> </a:t>
                </a:r>
                <a:r>
                  <a:rPr lang="en-US" sz="2200" b="1" dirty="0">
                    <a:solidFill>
                      <a:srgbClr val="740000"/>
                    </a:solidFill>
                  </a:rPr>
                  <a:t>is not correct </a:t>
                </a:r>
                <a:r>
                  <a:rPr lang="en-US" sz="2200" dirty="0"/>
                  <a:t>because at capacity ‘4’,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cannot be added</a:t>
                </a:r>
              </a:p>
              <a:p>
                <a:r>
                  <a:rPr lang="en-US" sz="2200" dirty="0"/>
                  <a:t>Hence, the second term 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200" dirty="0"/>
                  <a:t>) cannot not be considered  since the weight restriction constraint is not satisfied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19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17397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170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7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2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r>
                  <a:rPr lang="en-US" sz="2200" b="0" dirty="0"/>
                  <a:t>Hence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=160</m:t>
                    </m:r>
                  </m:oMath>
                </a14:m>
                <a:br>
                  <a:rPr lang="en-US" sz="2200" dirty="0"/>
                </a:br>
                <a:endParaRPr lang="en-US" sz="2200" dirty="0"/>
              </a:p>
              <a:p>
                <a:r>
                  <a:rPr lang="en-US" sz="2200" b="0" dirty="0"/>
                  <a:t>But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160,170</m:t>
                            </m:r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19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6500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170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7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285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𝑝𝑟𝑜𝑓𝑖𝑡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170,140</m:t>
                            </m:r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19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78930"/>
              </p:ext>
            </p:extLst>
          </p:nvPr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170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7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21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Tabulation (Bottom-up)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b="0" dirty="0"/>
                  <a:t>For choosing the items, you again start at the bottom-right corner</a:t>
                </a:r>
              </a:p>
              <a:p>
                <a:endParaRPr lang="en-US" sz="2200" dirty="0"/>
              </a:p>
              <a:p>
                <a:r>
                  <a:rPr lang="en-US" sz="2200" b="0" dirty="0"/>
                  <a:t>Since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sz="2200" b="0" dirty="0"/>
                  <a:t>, we add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b="0" dirty="0"/>
                  <a:t> to the knapsack, and subtract the profit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b="0" dirty="0"/>
                  <a:t> from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200" b="0" dirty="0"/>
              </a:p>
              <a:p>
                <a:endParaRPr lang="en-US" sz="2200" b="0" dirty="0"/>
              </a:p>
              <a:p>
                <a:r>
                  <a:rPr lang="en-US" sz="2200" dirty="0"/>
                  <a:t>Since we get 0, we are done</a:t>
                </a:r>
                <a:endParaRPr lang="en-US" sz="2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148802"/>
                <a:ext cx="8347654" cy="3951288"/>
              </a:xfrm>
              <a:blipFill>
                <a:blip r:embed="rId2"/>
                <a:stretch>
                  <a:fillRect l="-146" t="-770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8F8AEF-9229-4613-9C0B-49F941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3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44C3A0-5FDF-46AD-BF4D-6FCB0F41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88BE4A-5015-400E-82D5-0F468BB2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2D62BB-01AC-4DC5-8AD5-0752696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170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7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768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8360AF5-BFDB-42D7-9D32-9B75700E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A31CF2-23CE-41DA-8D72-57ABBE7A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Two different ways to store values such that they can be reused:</a:t>
            </a:r>
          </a:p>
          <a:p>
            <a:endParaRPr lang="en-US" dirty="0"/>
          </a:p>
          <a:p>
            <a:r>
              <a:rPr lang="en-US" dirty="0"/>
              <a:t>Tabulation (Bottom-up)</a:t>
            </a:r>
          </a:p>
          <a:p>
            <a:endParaRPr lang="en-US" dirty="0"/>
          </a:p>
          <a:p>
            <a:r>
              <a:rPr lang="en-US" dirty="0" err="1">
                <a:solidFill>
                  <a:srgbClr val="740000"/>
                </a:solidFill>
              </a:rPr>
              <a:t>Memoization</a:t>
            </a:r>
            <a:r>
              <a:rPr lang="en-US" dirty="0">
                <a:solidFill>
                  <a:srgbClr val="740000"/>
                </a:solidFill>
              </a:rPr>
              <a:t> (Top-down)</a:t>
            </a:r>
            <a:br>
              <a:rPr lang="en-US" dirty="0">
                <a:solidFill>
                  <a:srgbClr val="740000"/>
                </a:solidFill>
              </a:rPr>
            </a:br>
            <a:endParaRPr lang="en-US" dirty="0">
              <a:solidFill>
                <a:srgbClr val="74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F871E-123C-4AC3-A792-B020382F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5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79D9551-8EC9-44F3-BC02-8F141633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AD3D76-0F72-4C81-8F43-2317B5B6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err="1"/>
              <a:t>Memoization</a:t>
            </a:r>
            <a:r>
              <a:rPr lang="en-US" dirty="0"/>
              <a:t> is an optimization technique used primarily to speed up computer programs by storing the results of expensive function calls and returning the cached result when the same inputs occur again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memoized</a:t>
            </a:r>
            <a:r>
              <a:rPr lang="en-US" dirty="0"/>
              <a:t> function “remembers” the results corresponding to some set of specific inputs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14CD-5F47-4ABB-84D3-2DCC5BA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63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4F6E-AA2B-4C56-A87B-AED33CEE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(Top-Down)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5FA4-B9C7-408F-B99A-86664963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goal of the top-down strategy is to memorize the natural, but inefficient recursive algorithm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740000"/>
                </a:solidFill>
              </a:rPr>
              <a:t>recursive</a:t>
            </a:r>
            <a:r>
              <a:rPr lang="en-US" sz="2400" dirty="0"/>
              <a:t> algorithm is used to fill the table</a:t>
            </a:r>
          </a:p>
          <a:p>
            <a:endParaRPr lang="en-US" sz="2400" dirty="0"/>
          </a:p>
          <a:p>
            <a:r>
              <a:rPr lang="en-US" sz="2400" dirty="0"/>
              <a:t>Each subproblem solution is stored in the table</a:t>
            </a:r>
          </a:p>
          <a:p>
            <a:endParaRPr lang="en-US" sz="2400" dirty="0"/>
          </a:p>
          <a:p>
            <a:r>
              <a:rPr lang="en-US" sz="2400" dirty="0"/>
              <a:t>Each subsequent time that the subproblem is encountered, a simple lookup is done on the table to retrieve the solved subproblem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6542E-030A-428E-BCFF-5F9B3A10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9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5FC3-F5C2-411A-8319-EE147385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Fibonacci Sequence (Naive solution)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9F22D-982F-46A0-97B5-9F7CF48C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947" y="1188244"/>
            <a:ext cx="5860106" cy="16764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80B6C-4367-467C-9E0B-88B8EB96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37B431-B114-41A0-A9BE-D255C9E7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41801"/>
            <a:ext cx="7333043" cy="265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11DADA6-7DDD-4971-A3F6-47A0C5EDB055}"/>
              </a:ext>
            </a:extLst>
          </p:cNvPr>
          <p:cNvSpPr/>
          <p:nvPr/>
        </p:nvSpPr>
        <p:spPr>
          <a:xfrm>
            <a:off x="3124200" y="2892616"/>
            <a:ext cx="838200" cy="1139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1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5FC3-F5C2-411A-8319-EE147385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Fibonacci Sequence (Naive solution)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9F22D-982F-46A0-97B5-9F7CF48C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947" y="1188244"/>
            <a:ext cx="5860106" cy="16764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80B6C-4367-467C-9E0B-88B8EB96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37B431-B114-41A0-A9BE-D255C9E7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41801"/>
            <a:ext cx="7333043" cy="265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11DADA6-7DDD-4971-A3F6-47A0C5EDB055}"/>
              </a:ext>
            </a:extLst>
          </p:cNvPr>
          <p:cNvSpPr/>
          <p:nvPr/>
        </p:nvSpPr>
        <p:spPr>
          <a:xfrm>
            <a:off x="3124200" y="2892616"/>
            <a:ext cx="838200" cy="1139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1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0B63-D829-43BD-9C1F-5B05D5FE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 (Top-down DP)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0E5E-278B-4BC8-AD30-2018817A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C3058A-D730-424D-8F62-8E52C15D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44" y="3805259"/>
            <a:ext cx="8060468" cy="29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1E571F0B-D534-4A3E-9C6E-276A5CC3AEDC}"/>
              </a:ext>
            </a:extLst>
          </p:cNvPr>
          <p:cNvSpPr/>
          <p:nvPr/>
        </p:nvSpPr>
        <p:spPr>
          <a:xfrm rot="5400000">
            <a:off x="537866" y="3086939"/>
            <a:ext cx="1524919" cy="17518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C741A-9CCA-4A95-B15B-60A0282E3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44" y="990599"/>
            <a:ext cx="3217956" cy="21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5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0B63-D829-43BD-9C1F-5B05D5FE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 (Bottom-up DP)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0E5E-278B-4BC8-AD30-2018817A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53C4A-560D-4949-9E84-E093A99D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78808"/>
            <a:ext cx="4343400" cy="24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76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AB91DB-BB9D-424C-ADB4-97519045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Top-Down (</a:t>
            </a:r>
            <a:r>
              <a:rPr lang="en-US" dirty="0" err="1"/>
              <a:t>Memoization</a:t>
            </a:r>
            <a:r>
              <a:rPr lang="en-US" dirty="0"/>
              <a:t>) vs Bottom-Up (Tabulation) DP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AA14D2-C6A2-4CA4-8B7D-BCB47B0F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sz="2800" dirty="0"/>
              <a:t>Top-down DP uses a recursive approach, while the Bottom-up approach uses an iterative approach</a:t>
            </a:r>
          </a:p>
          <a:p>
            <a:endParaRPr lang="en-US" sz="2800" dirty="0"/>
          </a:p>
          <a:p>
            <a:r>
              <a:rPr lang="en-US" sz="2800" dirty="0"/>
              <a:t>If the original problem requires all subproblems to be solved, then tabulation is preferred</a:t>
            </a:r>
          </a:p>
          <a:p>
            <a:pPr lvl="1"/>
            <a:r>
              <a:rPr lang="en-US" sz="2400" dirty="0"/>
              <a:t>Otherwise, </a:t>
            </a:r>
            <a:r>
              <a:rPr lang="en-US" sz="2400" dirty="0" err="1"/>
              <a:t>memoization</a:t>
            </a:r>
            <a:r>
              <a:rPr lang="en-US" sz="2400" dirty="0"/>
              <a:t> is preferred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>
                <a:solidFill>
                  <a:srgbClr val="740000"/>
                </a:solidFill>
              </a:rPr>
              <a:t>Tabulation</a:t>
            </a:r>
            <a:r>
              <a:rPr lang="en-US" sz="2400" dirty="0"/>
              <a:t> has no overhead of recursion, and hence is generally faster by a constant factor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A4FAC-C33E-40FE-96E4-B2CE0A7C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34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31F7-6914-4E81-8462-78ACB891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0/1 Knapsack with Repetition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4B1D-407B-420A-A68E-69DB209B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7D209D-4595-446F-B15F-9A2E3257FD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163637"/>
                <a:ext cx="4038600" cy="4530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/>
                  <a:t>Knapsack with Repetition</a:t>
                </a:r>
              </a:p>
              <a:p>
                <a:pPr lvl="1"/>
                <a:r>
                  <a:rPr lang="en-US" kern="0" dirty="0"/>
                  <a:t>There are unlimited quantities of each item available</a:t>
                </a:r>
              </a:p>
              <a:p>
                <a:pPr lvl="1"/>
                <a:r>
                  <a:rPr lang="en-US" kern="0" dirty="0"/>
                  <a:t>Optimal Solution: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kern="0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lang="en-US" kern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 ($10, 4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kern="0" dirty="0"/>
                  <a:t> + </a:t>
                </a:r>
                <a14:m>
                  <m:oMath xmlns:m="http://schemas.openxmlformats.org/officeDocument/2006/math">
                    <m:r>
                      <a:rPr lang="en-US" kern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kern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 ($2, 1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kern="0" dirty="0"/>
                  <a:t>) + </a:t>
                </a:r>
                <a14:m>
                  <m:oMath xmlns:m="http://schemas.openxmlformats.org/officeDocument/2006/math">
                    <m:r>
                      <a:rPr lang="en-US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 ($1, 1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7D209D-4595-446F-B15F-9A2E3257F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63637"/>
                <a:ext cx="4038600" cy="4530725"/>
              </a:xfrm>
              <a:prstGeom prst="rect">
                <a:avLst/>
              </a:prstGeom>
              <a:blipFill>
                <a:blip r:embed="rId2"/>
                <a:stretch>
                  <a:fillRect l="-1207" t="-17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D0D6A2E1-010A-4D1C-A08F-E5F6EBCA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71914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C5BE-D03C-462C-B43C-98BABEE4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0/1 Knapsack with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86D0-706B-4CD2-B448-AD6DD5AD3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sz="2800" dirty="0"/>
              <a:t>Dynamic Programming solution using Tabulation method:</a:t>
            </a:r>
          </a:p>
          <a:p>
            <a:endParaRPr lang="en-US" sz="2800" dirty="0"/>
          </a:p>
          <a:p>
            <a:r>
              <a:rPr lang="en-US" sz="2800" dirty="0"/>
              <a:t>Is it a minimization problem or maximization problem?</a:t>
            </a:r>
          </a:p>
          <a:p>
            <a:pPr lvl="1"/>
            <a:r>
              <a:rPr lang="en-US" sz="2400" dirty="0"/>
              <a:t>Maximization problem since we want to maximize profit</a:t>
            </a:r>
          </a:p>
          <a:p>
            <a:pPr lvl="1"/>
            <a:endParaRPr lang="en-US" sz="2400" dirty="0"/>
          </a:p>
          <a:p>
            <a:r>
              <a:rPr lang="en-US" sz="2800" dirty="0"/>
              <a:t>How many options do we have at each step?</a:t>
            </a:r>
          </a:p>
          <a:p>
            <a:pPr lvl="1"/>
            <a:r>
              <a:rPr lang="en-US" sz="2400" dirty="0"/>
              <a:t>2 (we can either exclude an item or include an item)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6AB1A-7006-4EED-A838-3AFDC708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76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C5BE-D03C-462C-B43C-98BABEE4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0/1 Knapsack with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86D0-706B-4CD2-B448-AD6DD5AD3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sz="2800" dirty="0"/>
              <a:t>Dynamic Programming solution using Tabulation method:</a:t>
            </a:r>
          </a:p>
          <a:p>
            <a:endParaRPr lang="en-US" sz="2800" dirty="0"/>
          </a:p>
          <a:p>
            <a:r>
              <a:rPr lang="en-US" sz="2800" dirty="0"/>
              <a:t>Next, we need to define what are the dimensions of the table</a:t>
            </a:r>
          </a:p>
          <a:p>
            <a:endParaRPr lang="en-US" sz="2800" dirty="0"/>
          </a:p>
          <a:p>
            <a:r>
              <a:rPr lang="en-US" sz="2800" dirty="0"/>
              <a:t>And then, define what does each cell of the table represent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6AB1A-7006-4EED-A838-3AFDC708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89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Recap: 0/1 Knapsack </a:t>
            </a:r>
            <a:r>
              <a:rPr lang="en-US" b="1" dirty="0"/>
              <a:t>without</a:t>
            </a:r>
            <a:r>
              <a:rPr lang="en-US" dirty="0"/>
              <a:t>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5997" y="1924093"/>
                <a:ext cx="5363384" cy="2041791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For each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capacity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we have two options:</a:t>
                </a:r>
              </a:p>
              <a:p>
                <a:r>
                  <a:rPr lang="en-US" dirty="0"/>
                  <a:t>Option 1: Exclude item at index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r>
                  <a:rPr lang="en-US" dirty="0"/>
                  <a:t>Option 2: Include item at index 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5997" y="1924093"/>
                <a:ext cx="5363384" cy="2041791"/>
              </a:xfrm>
              <a:blipFill>
                <a:blip r:embed="rId2"/>
                <a:stretch>
                  <a:fillRect l="-455" t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C952FF-5DD8-4818-9DD2-6F1AD0FEDB74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C952FF-5DD8-4818-9DD2-6F1AD0FE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8A22CC-F658-4331-BCF0-4E53775A5AA2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8A22CC-F658-4331-BCF0-4E53775A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9F06AF-E0C0-40CC-879D-86520D33A29C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9F06AF-E0C0-40CC-879D-86520D33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25392B-A24B-4002-B5E2-416B72A03F5A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25392B-A24B-4002-B5E2-416B72A03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7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370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5" y="1562167"/>
                <a:ext cx="5250852" cy="3951288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2200" dirty="0"/>
                  <a:t>The optimal solution will the best of the two options: </a:t>
                </a:r>
                <a:br>
                  <a:rPr lang="en-US" sz="2200" dirty="0"/>
                </a:b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5" y="1562167"/>
                <a:ext cx="5250852" cy="3951288"/>
              </a:xfrm>
              <a:blipFill>
                <a:blip r:embed="rId2"/>
                <a:stretch>
                  <a:fillRect l="-232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4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740000"/>
                            </a:solidFill>
                          </a:endParaRP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3A69F53-4A8C-4889-BA69-961F03F5BA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5651" y="1417637"/>
              <a:ext cx="2861149" cy="21320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09644">
                      <a:extLst>
                        <a:ext uri="{9D8B030D-6E8A-4147-A177-3AD203B41FA5}">
                          <a16:colId xmlns:a16="http://schemas.microsoft.com/office/drawing/2014/main" val="4098799696"/>
                        </a:ext>
                      </a:extLst>
                    </a:gridCol>
                    <a:gridCol w="1068304">
                      <a:extLst>
                        <a:ext uri="{9D8B030D-6E8A-4147-A177-3AD203B41FA5}">
                          <a16:colId xmlns:a16="http://schemas.microsoft.com/office/drawing/2014/main" val="2451831389"/>
                        </a:ext>
                      </a:extLst>
                    </a:gridCol>
                    <a:gridCol w="883201">
                      <a:extLst>
                        <a:ext uri="{9D8B030D-6E8A-4147-A177-3AD203B41FA5}">
                          <a16:colId xmlns:a16="http://schemas.microsoft.com/office/drawing/2014/main" val="4191818799"/>
                        </a:ext>
                      </a:extLst>
                    </a:gridCol>
                  </a:tblGrid>
                  <a:tr h="49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Items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Weight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Profit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7823669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123881" r="-218792" b="-3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10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4024738045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223881" r="-218792" b="-2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2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345412191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319118" r="-218792" b="-1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740000"/>
                              </a:solidFill>
                            </a:rPr>
                            <a:t>3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160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1026706338"/>
                      </a:ext>
                    </a:extLst>
                  </a:tr>
                  <a:tr h="408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4477" marR="134477" marT="67238" marB="67238">
                        <a:blipFill>
                          <a:blip r:embed="rId3"/>
                          <a:stretch>
                            <a:fillRect l="-671" t="-425373" r="-218792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5</a:t>
                          </a:r>
                        </a:p>
                      </a:txBody>
                      <a:tcPr marL="134477" marR="134477" marT="67238" marB="6723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40000"/>
                              </a:solidFill>
                            </a:rPr>
                            <a:t>150</a:t>
                          </a:r>
                        </a:p>
                      </a:txBody>
                      <a:tcPr marL="134477" marR="134477" marT="67238" marB="67238"/>
                    </a:tc>
                    <a:extLst>
                      <a:ext uri="{0D108BD9-81ED-4DB2-BD59-A6C34878D82A}">
                        <a16:rowId xmlns:a16="http://schemas.microsoft.com/office/drawing/2014/main" val="22322665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55732" y="491511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084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46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08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70333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01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63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25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487584" y="4545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20438" y="4176447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05A89-77BF-439A-866E-63500C28BFD2}"/>
              </a:ext>
            </a:extLst>
          </p:cNvPr>
          <p:cNvSpPr txBox="1"/>
          <p:nvPr/>
        </p:nvSpPr>
        <p:spPr>
          <a:xfrm>
            <a:off x="2013556" y="4505287"/>
            <a:ext cx="74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947AE8-A6DD-4853-8CEB-E80F242FDDCE}"/>
                  </a:ext>
                </a:extLst>
              </p:cNvPr>
              <p:cNvSpPr txBox="1"/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947AE8-A6DD-4853-8CEB-E80F242F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4915111"/>
                <a:ext cx="761683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CAF718-B09C-4EE4-9CB7-B0A73C72DD5F}"/>
                  </a:ext>
                </a:extLst>
              </p:cNvPr>
              <p:cNvSpPr txBox="1"/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CAF718-B09C-4EE4-9CB7-B0A73C72D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287459"/>
                <a:ext cx="761683" cy="369332"/>
              </a:xfrm>
              <a:prstGeom prst="rect">
                <a:avLst/>
              </a:prstGeom>
              <a:blipFill>
                <a:blip r:embed="rId5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ACC2E-9200-4BEA-A3EE-9B7E04C37227}"/>
                  </a:ext>
                </a:extLst>
              </p:cNvPr>
              <p:cNvSpPr txBox="1"/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ACC2E-9200-4BEA-A3EE-9B7E04C3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5656791"/>
                <a:ext cx="761683" cy="369332"/>
              </a:xfrm>
              <a:prstGeom prst="rect">
                <a:avLst/>
              </a:prstGeom>
              <a:blipFill>
                <a:blip r:embed="rId6"/>
                <a:stretch>
                  <a:fillRect l="-6400" t="-9836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031FDC-A8A8-4D6D-9019-3EC359A379C5}"/>
                  </a:ext>
                </a:extLst>
              </p:cNvPr>
              <p:cNvSpPr txBox="1"/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031FDC-A8A8-4D6D-9019-3EC359A37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56" y="6029139"/>
                <a:ext cx="761683" cy="369332"/>
              </a:xfrm>
              <a:prstGeom prst="rect">
                <a:avLst/>
              </a:prstGeom>
              <a:blipFill>
                <a:blip r:embed="rId7"/>
                <a:stretch>
                  <a:fillRect l="-6400" t="-8197" r="-2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>
            <a:extLst>
              <a:ext uri="{FF2B5EF4-FFF2-40B4-BE49-F238E27FC236}">
                <a16:creationId xmlns:a16="http://schemas.microsoft.com/office/drawing/2014/main" id="{2877BC98-3764-4659-B97F-B6E39E77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Recap: 0/1 Knapsack </a:t>
            </a:r>
            <a:r>
              <a:rPr lang="en-US" b="1" dirty="0"/>
              <a:t>without</a:t>
            </a:r>
            <a:r>
              <a:rPr lang="en-US" dirty="0"/>
              <a:t> Repetition</a:t>
            </a:r>
          </a:p>
        </p:txBody>
      </p:sp>
    </p:spTree>
    <p:extLst>
      <p:ext uri="{BB962C8B-B14F-4D97-AF65-F5344CB8AC3E}">
        <p14:creationId xmlns:p14="http://schemas.microsoft.com/office/powerpoint/2010/main" val="1267769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Example: 0/1 Knapsack </a:t>
            </a:r>
            <a:r>
              <a:rPr lang="en-US" b="1" dirty="0"/>
              <a:t>with</a:t>
            </a:r>
            <a:r>
              <a:rPr lang="en-US" dirty="0"/>
              <a:t>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3F3A-3BBF-478D-A2DB-C3C28669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854" y="1707627"/>
            <a:ext cx="8402553" cy="247514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While we need to iterate over all items for all possible knapsack capacities, we do not need to store the maximum profit for each item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Hence, we will have 1-D array (instead of a 2D array)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42084"/>
              </p:ext>
            </p:extLst>
          </p:nvPr>
        </p:nvGraphicFramePr>
        <p:xfrm>
          <a:off x="2873134" y="603758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101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63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25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87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18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80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42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504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37840" y="5298916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43848"/>
              </p:ext>
            </p:extLst>
          </p:nvPr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5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0B63-D829-43BD-9C1F-5B05D5FE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 (Top-down DP)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0E5E-278B-4BC8-AD30-2018817A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C3058A-D730-424D-8F62-8E52C15D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44" y="3805259"/>
            <a:ext cx="8060468" cy="29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1E571F0B-D534-4A3E-9C6E-276A5CC3AEDC}"/>
              </a:ext>
            </a:extLst>
          </p:cNvPr>
          <p:cNvSpPr/>
          <p:nvPr/>
        </p:nvSpPr>
        <p:spPr>
          <a:xfrm rot="5400000">
            <a:off x="537866" y="3086939"/>
            <a:ext cx="1524919" cy="17518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C741A-9CCA-4A95-B15B-60A0282E3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44" y="990599"/>
            <a:ext cx="3217956" cy="21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5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Example: 0/1 Knapsack </a:t>
            </a:r>
            <a:r>
              <a:rPr lang="en-US" b="1" dirty="0"/>
              <a:t>with</a:t>
            </a:r>
            <a:r>
              <a:rPr lang="en-US" dirty="0"/>
              <a:t>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4" y="1707627"/>
                <a:ext cx="8402553" cy="2475143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We have total weight W and N items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represents the maximum profit we can achieve with a knapsack of capacity 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4" y="1707627"/>
                <a:ext cx="8402553" cy="2475143"/>
              </a:xfrm>
              <a:blipFill>
                <a:blip r:embed="rId2"/>
                <a:stretch>
                  <a:fillRect l="-29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66480"/>
              </p:ext>
            </p:extLst>
          </p:nvPr>
        </p:nvGraphicFramePr>
        <p:xfrm>
          <a:off x="2873134" y="603758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101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63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25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87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18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80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42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504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37840" y="5298916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58853"/>
              </p:ext>
            </p:extLst>
          </p:nvPr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363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Example: 0/1 Knapsack </a:t>
            </a:r>
            <a:r>
              <a:rPr lang="en-US" b="1" dirty="0"/>
              <a:t>with</a:t>
            </a:r>
            <a:r>
              <a:rPr lang="en-US" dirty="0"/>
              <a:t>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3F3A-3BBF-478D-A2DB-C3C28669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854" y="1707627"/>
            <a:ext cx="8402553" cy="247514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At capacity 1, what is the maximum profit possible?</a:t>
            </a:r>
          </a:p>
          <a:p>
            <a:endParaRPr lang="en-US" dirty="0"/>
          </a:p>
          <a:p>
            <a:r>
              <a:rPr lang="en-US" dirty="0"/>
              <a:t>How did you come up with that?</a:t>
            </a:r>
          </a:p>
          <a:p>
            <a:r>
              <a:rPr lang="en-US" dirty="0"/>
              <a:t>What are the conditions that you have to consider?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03211"/>
              </p:ext>
            </p:extLst>
          </p:nvPr>
        </p:nvGraphicFramePr>
        <p:xfrm>
          <a:off x="2873134" y="603758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101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63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25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87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18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80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42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504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37840" y="5298916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3144"/>
              </p:ext>
            </p:extLst>
          </p:nvPr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245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Example: 0/1 Knapsack </a:t>
            </a:r>
            <a:r>
              <a:rPr lang="en-US" b="1" dirty="0"/>
              <a:t>with</a:t>
            </a:r>
            <a:r>
              <a:rPr lang="en-US" dirty="0"/>
              <a:t>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4" y="1707627"/>
                <a:ext cx="8402553" cy="2475143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At that particular weight (which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), we need to consider all items that can fit in the bag</a:t>
                </a:r>
              </a:p>
              <a:p>
                <a:endParaRPr lang="en-US" dirty="0"/>
              </a:p>
              <a:p>
                <a:r>
                  <a:rPr lang="en-US" dirty="0"/>
                  <a:t>At capacity = 2, we can either add Item 1 twice or add item 2 once</a:t>
                </a:r>
              </a:p>
              <a:p>
                <a:pPr lvl="1"/>
                <a:r>
                  <a:rPr lang="en-US" dirty="0"/>
                  <a:t>How can we account for this?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4" y="1707627"/>
                <a:ext cx="8402553" cy="2475143"/>
              </a:xfrm>
              <a:blipFill>
                <a:blip r:embed="rId2"/>
                <a:stretch>
                  <a:fillRect l="-290" t="-1724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84516"/>
              </p:ext>
            </p:extLst>
          </p:nvPr>
        </p:nvGraphicFramePr>
        <p:xfrm>
          <a:off x="2873134" y="603758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101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63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25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87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18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80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42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504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37840" y="5298916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41428"/>
              </p:ext>
            </p:extLst>
          </p:nvPr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304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Example: 0/1 Knapsack </a:t>
            </a:r>
            <a:r>
              <a:rPr lang="en-US" b="1" dirty="0"/>
              <a:t>with</a:t>
            </a:r>
            <a:r>
              <a:rPr lang="en-US" dirty="0"/>
              <a:t>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3F3A-3BBF-478D-A2DB-C3C28669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854" y="1707627"/>
            <a:ext cx="8900346" cy="247514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At each weight capacity (i.e. 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&lt;capacity; </a:t>
            </a:r>
            <a:r>
              <a:rPr lang="en-US" dirty="0" err="1"/>
              <a:t>i</a:t>
            </a:r>
            <a:r>
              <a:rPr lang="en-US" dirty="0"/>
              <a:t>++))</a:t>
            </a:r>
          </a:p>
          <a:p>
            <a:r>
              <a:rPr lang="en-US" dirty="0"/>
              <a:t>We need to consider each item (i.e. for (int j=0; j&lt;</a:t>
            </a:r>
            <a:r>
              <a:rPr lang="en-US" dirty="0" err="1"/>
              <a:t>nItems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And we only consider an item which can fit in the knapsack at capacity </a:t>
            </a:r>
            <a:r>
              <a:rPr lang="en-US" dirty="0" err="1"/>
              <a:t>i</a:t>
            </a:r>
            <a:r>
              <a:rPr lang="en-US" dirty="0"/>
              <a:t> (i.e. if (weight[j] &lt;= 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73134" y="603758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101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63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25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87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18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80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42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504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37840" y="5298916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7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Example: 0/1 Knapsack </a:t>
            </a:r>
            <a:r>
              <a:rPr lang="en-US" b="1" dirty="0"/>
              <a:t>with</a:t>
            </a:r>
            <a:r>
              <a:rPr lang="en-US" dirty="0"/>
              <a:t>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3F3A-3BBF-478D-A2DB-C3C28669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854" y="1707627"/>
            <a:ext cx="8402553" cy="247514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&lt;capacity; </a:t>
            </a:r>
            <a:r>
              <a:rPr lang="en-US" dirty="0" err="1"/>
              <a:t>i</a:t>
            </a:r>
            <a:r>
              <a:rPr lang="en-US" dirty="0"/>
              <a:t>++))</a:t>
            </a:r>
            <a:br>
              <a:rPr lang="en-US" dirty="0"/>
            </a:br>
            <a:r>
              <a:rPr lang="en-US" dirty="0"/>
              <a:t>    for (int j=0; j&lt;</a:t>
            </a:r>
            <a:r>
              <a:rPr lang="en-US" dirty="0" err="1"/>
              <a:t>nItems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if (weight[j] &lt;= 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DP equation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73134" y="603758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101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63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25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87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18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80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42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504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37840" y="5298916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EDCE051-F0F1-4A57-927E-A558771DB6AB}"/>
              </a:ext>
            </a:extLst>
          </p:cNvPr>
          <p:cNvSpPr txBox="1"/>
          <p:nvPr/>
        </p:nvSpPr>
        <p:spPr>
          <a:xfrm>
            <a:off x="5822119" y="1426607"/>
            <a:ext cx="3147015" cy="923330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Let’s first take a look at</a:t>
            </a:r>
            <a:br>
              <a:rPr lang="en-US" dirty="0"/>
            </a:br>
            <a:r>
              <a:rPr lang="en-US" dirty="0"/>
              <a:t>what happens when we want</a:t>
            </a:r>
            <a:br>
              <a:rPr lang="en-US" dirty="0"/>
            </a:br>
            <a:r>
              <a:rPr lang="en-US" dirty="0"/>
              <a:t>to include the item</a:t>
            </a:r>
          </a:p>
        </p:txBody>
      </p:sp>
    </p:spTree>
    <p:extLst>
      <p:ext uri="{BB962C8B-B14F-4D97-AF65-F5344CB8AC3E}">
        <p14:creationId xmlns:p14="http://schemas.microsoft.com/office/powerpoint/2010/main" val="29714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Example: 0/1 Knapsack </a:t>
            </a:r>
            <a:r>
              <a:rPr lang="en-US" b="1" dirty="0"/>
              <a:t>with</a:t>
            </a:r>
            <a:r>
              <a:rPr lang="en-US" dirty="0"/>
              <a:t>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4" y="1707627"/>
                <a:ext cx="8402553" cy="2475143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for (int </a:t>
                </a:r>
                <a:r>
                  <a:rPr lang="en-US" dirty="0" err="1"/>
                  <a:t>i</a:t>
                </a:r>
                <a:r>
                  <a:rPr lang="en-US" dirty="0"/>
                  <a:t>=0; </a:t>
                </a:r>
                <a:r>
                  <a:rPr lang="en-US" dirty="0" err="1"/>
                  <a:t>i</a:t>
                </a:r>
                <a:r>
                  <a:rPr lang="en-US" dirty="0"/>
                  <a:t>&lt;capacity; </a:t>
                </a:r>
                <a:r>
                  <a:rPr lang="en-US" dirty="0" err="1"/>
                  <a:t>i</a:t>
                </a:r>
                <a:r>
                  <a:rPr lang="en-US" dirty="0"/>
                  <a:t>++))</a:t>
                </a:r>
                <a:br>
                  <a:rPr lang="en-US" dirty="0"/>
                </a:br>
                <a:r>
                  <a:rPr lang="en-US" dirty="0"/>
                  <a:t>    for (int j=0; j&lt;</a:t>
                </a:r>
                <a:r>
                  <a:rPr lang="en-US" dirty="0" err="1"/>
                  <a:t>nItems</a:t>
                </a:r>
                <a:r>
                  <a:rPr lang="en-US" dirty="0"/>
                  <a:t>; </a:t>
                </a:r>
                <a:r>
                  <a:rPr lang="en-US" dirty="0" err="1"/>
                  <a:t>j++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      if (weight[j] &lt;= 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𝑒𝑥𝑐𝑙𝑢𝑑𝑖𝑛𝑔𝐼𝑡𝑒𝑚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𝒑𝒓𝒐𝒇𝒊𝒕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𝒘𝒆𝒊𝒈𝒉𝒕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4" y="1707627"/>
                <a:ext cx="8402553" cy="2475143"/>
              </a:xfrm>
              <a:blipFill>
                <a:blip r:embed="rId2"/>
                <a:stretch>
                  <a:fillRect l="-29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73134" y="603758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101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63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25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87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18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80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42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504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37840" y="5298916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82CF67-A317-4895-9775-3372F58216FB}"/>
              </a:ext>
            </a:extLst>
          </p:cNvPr>
          <p:cNvSpPr txBox="1"/>
          <p:nvPr/>
        </p:nvSpPr>
        <p:spPr>
          <a:xfrm>
            <a:off x="5822119" y="1426607"/>
            <a:ext cx="3147015" cy="923330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Let’s first take a look at</a:t>
            </a:r>
            <a:br>
              <a:rPr lang="en-US" dirty="0"/>
            </a:br>
            <a:r>
              <a:rPr lang="en-US" dirty="0"/>
              <a:t>what happens when we want</a:t>
            </a:r>
            <a:br>
              <a:rPr lang="en-US" dirty="0"/>
            </a:br>
            <a:r>
              <a:rPr lang="en-US" dirty="0"/>
              <a:t>to include the item</a:t>
            </a:r>
          </a:p>
        </p:txBody>
      </p:sp>
    </p:spTree>
    <p:extLst>
      <p:ext uri="{BB962C8B-B14F-4D97-AF65-F5344CB8AC3E}">
        <p14:creationId xmlns:p14="http://schemas.microsoft.com/office/powerpoint/2010/main" val="3509213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Example: 0/1 Knapsack </a:t>
            </a:r>
            <a:r>
              <a:rPr lang="en-US" b="1" dirty="0"/>
              <a:t>with</a:t>
            </a:r>
            <a:r>
              <a:rPr lang="en-US" dirty="0"/>
              <a:t>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4" y="1707627"/>
                <a:ext cx="8402553" cy="2475143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for (int </a:t>
                </a:r>
                <a:r>
                  <a:rPr lang="en-US" dirty="0" err="1"/>
                  <a:t>i</a:t>
                </a:r>
                <a:r>
                  <a:rPr lang="en-US" dirty="0"/>
                  <a:t>=0; </a:t>
                </a:r>
                <a:r>
                  <a:rPr lang="en-US" dirty="0" err="1"/>
                  <a:t>i</a:t>
                </a:r>
                <a:r>
                  <a:rPr lang="en-US" dirty="0"/>
                  <a:t>&lt;capacity; </a:t>
                </a:r>
                <a:r>
                  <a:rPr lang="en-US" dirty="0" err="1"/>
                  <a:t>i</a:t>
                </a:r>
                <a:r>
                  <a:rPr lang="en-US" dirty="0"/>
                  <a:t>++))</a:t>
                </a:r>
                <a:br>
                  <a:rPr lang="en-US" dirty="0"/>
                </a:br>
                <a:r>
                  <a:rPr lang="en-US" dirty="0"/>
                  <a:t>    for (int j=0; j&lt;</a:t>
                </a:r>
                <a:r>
                  <a:rPr lang="en-US" dirty="0" err="1"/>
                  <a:t>nItems</a:t>
                </a:r>
                <a:r>
                  <a:rPr lang="en-US" dirty="0"/>
                  <a:t>; </a:t>
                </a:r>
                <a:r>
                  <a:rPr lang="en-US" dirty="0" err="1"/>
                  <a:t>j++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      if (weight[j] &lt;= 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𝑝𝑟𝑜𝑓𝑖𝑡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]])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4" y="1707627"/>
                <a:ext cx="8402553" cy="2475143"/>
              </a:xfrm>
              <a:blipFill>
                <a:blip r:embed="rId2"/>
                <a:stretch>
                  <a:fillRect l="-29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/>
        </p:nvGraphicFramePr>
        <p:xfrm>
          <a:off x="2873134" y="603758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101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63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25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87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18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80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42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504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37840" y="5298916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7014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97D43-5672-4853-9302-9D31AD70372F}"/>
              </a:ext>
            </a:extLst>
          </p:cNvPr>
          <p:cNvSpPr/>
          <p:nvPr/>
        </p:nvSpPr>
        <p:spPr>
          <a:xfrm>
            <a:off x="319855" y="6019800"/>
            <a:ext cx="8402554" cy="2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3D68-AA02-4FF0-8E06-D2FB09D3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Example: 0/1 Knapsack </a:t>
            </a:r>
            <a:r>
              <a:rPr lang="en-US" b="1" dirty="0"/>
              <a:t>with</a:t>
            </a:r>
            <a:r>
              <a:rPr lang="en-US" dirty="0"/>
              <a:t>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19854" y="1707627"/>
                <a:ext cx="8402553" cy="2475143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/>
                  <a:t>for (int </a:t>
                </a:r>
                <a:r>
                  <a:rPr lang="en-US" dirty="0" err="1"/>
                  <a:t>i</a:t>
                </a:r>
                <a:r>
                  <a:rPr lang="en-US" dirty="0"/>
                  <a:t>=0; </a:t>
                </a:r>
                <a:r>
                  <a:rPr lang="en-US" dirty="0" err="1"/>
                  <a:t>i</a:t>
                </a:r>
                <a:r>
                  <a:rPr lang="en-US" dirty="0"/>
                  <a:t>&lt;capacity; </a:t>
                </a:r>
                <a:r>
                  <a:rPr lang="en-US" dirty="0" err="1"/>
                  <a:t>i</a:t>
                </a:r>
                <a:r>
                  <a:rPr lang="en-US" dirty="0"/>
                  <a:t>++))</a:t>
                </a:r>
                <a:br>
                  <a:rPr lang="en-US" dirty="0"/>
                </a:br>
                <a:r>
                  <a:rPr lang="en-US" dirty="0"/>
                  <a:t>    for (int j=0; j&lt;</a:t>
                </a:r>
                <a:r>
                  <a:rPr lang="en-US" dirty="0" err="1"/>
                  <a:t>nItems</a:t>
                </a:r>
                <a:r>
                  <a:rPr lang="en-US" dirty="0"/>
                  <a:t>; </a:t>
                </a:r>
                <a:r>
                  <a:rPr lang="en-US" dirty="0" err="1"/>
                  <a:t>j++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      if (weight[j] &lt;= 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𝑝𝑟𝑜𝑓𝑖𝑡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]])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B3F3A-3BBF-478D-A2DB-C3C28669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19854" y="1707627"/>
                <a:ext cx="8402553" cy="2475143"/>
              </a:xfrm>
              <a:blipFill>
                <a:blip r:embed="rId3"/>
                <a:stretch>
                  <a:fillRect l="-29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E71C25-6370-4D67-A37B-8D50715ACE62}"/>
              </a:ext>
            </a:extLst>
          </p:cNvPr>
          <p:cNvSpPr txBox="1"/>
          <p:nvPr/>
        </p:nvSpPr>
        <p:spPr bwMode="auto">
          <a:xfrm>
            <a:off x="5921134" y="635000"/>
            <a:ext cx="2746375" cy="422275"/>
          </a:xfrm>
          <a:prstGeom prst="rect">
            <a:avLst/>
          </a:prstGeom>
          <a:solidFill>
            <a:srgbClr val="F5C3C3"/>
          </a:solidFill>
          <a:ln w="9525">
            <a:solidFill>
              <a:srgbClr val="740000"/>
            </a:solidFill>
            <a:miter lim="800000"/>
            <a:headEnd/>
            <a:tailEnd/>
          </a:ln>
        </p:spPr>
        <p:txBody>
          <a:bodyPr wrap="square" rtlCol="0" anchor="b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Max. Capacity = 7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F89567-8435-46CC-ACC4-B09FF7A4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88926"/>
              </p:ext>
            </p:extLst>
          </p:nvPr>
        </p:nvGraphicFramePr>
        <p:xfrm>
          <a:off x="2873134" y="603758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2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73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10B125-30A3-4AB6-9768-17E2EE289657}"/>
              </a:ext>
            </a:extLst>
          </p:cNvPr>
          <p:cNvSpPr txBox="1"/>
          <p:nvPr/>
        </p:nvSpPr>
        <p:spPr>
          <a:xfrm>
            <a:off x="3101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90D6A-2E67-4BBD-94B0-446C39D67536}"/>
              </a:ext>
            </a:extLst>
          </p:cNvPr>
          <p:cNvSpPr txBox="1"/>
          <p:nvPr/>
        </p:nvSpPr>
        <p:spPr>
          <a:xfrm>
            <a:off x="3863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CFEBE-F76F-49B4-A194-09E56566023B}"/>
              </a:ext>
            </a:extLst>
          </p:cNvPr>
          <p:cNvSpPr txBox="1"/>
          <p:nvPr/>
        </p:nvSpPr>
        <p:spPr>
          <a:xfrm>
            <a:off x="4625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B22C0-4460-4620-A7DE-DA9825505FC4}"/>
              </a:ext>
            </a:extLst>
          </p:cNvPr>
          <p:cNvSpPr txBox="1"/>
          <p:nvPr/>
        </p:nvSpPr>
        <p:spPr>
          <a:xfrm>
            <a:off x="5387735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CDB1E-3243-4472-8A14-2EE613652109}"/>
              </a:ext>
            </a:extLst>
          </p:cNvPr>
          <p:cNvSpPr txBox="1"/>
          <p:nvPr/>
        </p:nvSpPr>
        <p:spPr>
          <a:xfrm>
            <a:off x="6218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E2EA0-6B3E-404D-97E6-4471903B9142}"/>
              </a:ext>
            </a:extLst>
          </p:cNvPr>
          <p:cNvSpPr txBox="1"/>
          <p:nvPr/>
        </p:nvSpPr>
        <p:spPr>
          <a:xfrm>
            <a:off x="6980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77325-75EC-4275-B922-993FCB7C4B8C}"/>
              </a:ext>
            </a:extLst>
          </p:cNvPr>
          <p:cNvSpPr txBox="1"/>
          <p:nvPr/>
        </p:nvSpPr>
        <p:spPr>
          <a:xfrm>
            <a:off x="7742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38D2A-E46F-47EB-B1B8-AF7CA5A430CB}"/>
              </a:ext>
            </a:extLst>
          </p:cNvPr>
          <p:cNvSpPr txBox="1"/>
          <p:nvPr/>
        </p:nvSpPr>
        <p:spPr>
          <a:xfrm>
            <a:off x="8504986" y="5668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E0535-94C3-4405-AAC3-AFB214D9230B}"/>
              </a:ext>
            </a:extLst>
          </p:cNvPr>
          <p:cNvSpPr txBox="1"/>
          <p:nvPr/>
        </p:nvSpPr>
        <p:spPr>
          <a:xfrm>
            <a:off x="2937840" y="5298916"/>
            <a:ext cx="137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Capacity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C338A-0A2F-4724-8168-601AFDE0074B}"/>
              </a:ext>
            </a:extLst>
          </p:cNvPr>
          <p:cNvGraphicFramePr>
            <a:graphicFrameLocks noGrp="1"/>
          </p:cNvGraphicFramePr>
          <p:nvPr/>
        </p:nvGraphicFramePr>
        <p:xfrm>
          <a:off x="232249" y="4246845"/>
          <a:ext cx="1712609" cy="2196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7526">
                  <a:extLst>
                    <a:ext uri="{9D8B030D-6E8A-4147-A177-3AD203B41FA5}">
                      <a16:colId xmlns:a16="http://schemas.microsoft.com/office/drawing/2014/main" val="2485353116"/>
                    </a:ext>
                  </a:extLst>
                </a:gridCol>
                <a:gridCol w="775083">
                  <a:extLst>
                    <a:ext uri="{9D8B030D-6E8A-4147-A177-3AD203B41FA5}">
                      <a16:colId xmlns:a16="http://schemas.microsoft.com/office/drawing/2014/main" val="2146709545"/>
                    </a:ext>
                  </a:extLst>
                </a:gridCol>
              </a:tblGrid>
              <a:tr h="64731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Weight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740000"/>
                          </a:solidFill>
                        </a:rPr>
                        <a:t>Profit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820892093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40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955119109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59209078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160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1926976691"/>
                  </a:ext>
                </a:extLst>
              </a:tr>
              <a:tr h="3873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 marL="134477" marR="134477" marT="67238" marB="67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40000"/>
                          </a:solidFill>
                        </a:rPr>
                        <a:t>150</a:t>
                      </a:r>
                    </a:p>
                  </a:txBody>
                  <a:tcPr marL="134477" marR="134477" marT="67238" marB="67238"/>
                </a:tc>
                <a:extLst>
                  <a:ext uri="{0D108BD9-81ED-4DB2-BD59-A6C34878D82A}">
                    <a16:rowId xmlns:a16="http://schemas.microsoft.com/office/drawing/2014/main" val="2288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535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9CBF-E9C4-4D4E-B990-04BAADBD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9055-F326-4F08-B666-559146E9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do you evaluate the similarity of two strings?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How do search engines recommend the correct spelling of a word when you have mis-spelled? </a:t>
            </a:r>
          </a:p>
          <a:p>
            <a:endParaRPr lang="en-US" sz="2800" dirty="0"/>
          </a:p>
          <a:p>
            <a:r>
              <a:rPr lang="en-US" sz="2800" dirty="0"/>
              <a:t>They use string similarity metrics, such as Edit distance, Hamming distance, to find the similarity between two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9E368-CBD2-47BE-9885-53281DEC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066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830A-8F9A-417F-A5DA-F32C71C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F31B-B2F3-4A7C-8B89-77245CB4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strings </a:t>
            </a:r>
            <a:r>
              <a:rPr lang="en-US" i="1" dirty="0">
                <a:solidFill>
                  <a:srgbClr val="740000"/>
                </a:solidFill>
              </a:rPr>
              <a:t>x</a:t>
            </a:r>
            <a:r>
              <a:rPr lang="en-US" dirty="0"/>
              <a:t> and </a:t>
            </a:r>
            <a:r>
              <a:rPr lang="en-US" i="1" dirty="0">
                <a:solidFill>
                  <a:srgbClr val="740000"/>
                </a:solidFill>
              </a:rPr>
              <a:t>y</a:t>
            </a:r>
            <a:r>
              <a:rPr lang="en-US" dirty="0"/>
              <a:t>, the edit distance, edit(</a:t>
            </a:r>
            <a:r>
              <a:rPr lang="en-US" i="1" dirty="0">
                <a:solidFill>
                  <a:srgbClr val="740000"/>
                </a:solidFill>
              </a:rPr>
              <a:t>x</a:t>
            </a:r>
            <a:r>
              <a:rPr lang="en-US" dirty="0"/>
              <a:t>, </a:t>
            </a:r>
            <a:r>
              <a:rPr lang="en-US" i="1" dirty="0">
                <a:solidFill>
                  <a:srgbClr val="740000"/>
                </a:solidFill>
              </a:rPr>
              <a:t>y</a:t>
            </a:r>
            <a:r>
              <a:rPr lang="en-US" dirty="0"/>
              <a:t>), is the smallest number of edit operations to turn </a:t>
            </a:r>
            <a:r>
              <a:rPr lang="en-US" i="1" dirty="0">
                <a:solidFill>
                  <a:srgbClr val="740000"/>
                </a:solidFill>
              </a:rPr>
              <a:t>x</a:t>
            </a:r>
            <a:r>
              <a:rPr lang="en-US" dirty="0"/>
              <a:t> into </a:t>
            </a:r>
            <a:r>
              <a:rPr lang="en-US" i="1" dirty="0">
                <a:solidFill>
                  <a:srgbClr val="740000"/>
                </a:solidFill>
              </a:rPr>
              <a:t>y</a:t>
            </a:r>
          </a:p>
          <a:p>
            <a:endParaRPr lang="en-US" dirty="0"/>
          </a:p>
          <a:p>
            <a:r>
              <a:rPr lang="en-US" dirty="0"/>
              <a:t>There are 3 edit operations:</a:t>
            </a:r>
          </a:p>
          <a:p>
            <a:pPr lvl="1"/>
            <a:r>
              <a:rPr lang="en-US" dirty="0"/>
              <a:t>Insertion: adding a letter</a:t>
            </a:r>
          </a:p>
          <a:p>
            <a:pPr lvl="1"/>
            <a:r>
              <a:rPr lang="en-US" dirty="0"/>
              <a:t>Deletion: delete a letter</a:t>
            </a:r>
          </a:p>
          <a:p>
            <a:pPr lvl="1"/>
            <a:r>
              <a:rPr lang="en-US" dirty="0"/>
              <a:t>Substitution: substitute a character with another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9D010-2984-4C8C-8190-601EE319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3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F7FC-D6BB-4F51-A9D6-3AADBD122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During a robbery, a burglar finds much more loot than they had expected and has to decide what to take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Their bag (or “knapsack”) will hold a total weight of at most C pounds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939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830A-8F9A-417F-A5DA-F32C71C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F31B-B2F3-4A7C-8B89-77245CB4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string </a:t>
            </a:r>
            <a:br>
              <a:rPr lang="en-US" dirty="0"/>
            </a:br>
            <a:r>
              <a:rPr lang="en-US" dirty="0"/>
              <a:t>y = strong</a:t>
            </a:r>
          </a:p>
          <a:p>
            <a:endParaRPr lang="en-US" dirty="0"/>
          </a:p>
          <a:p>
            <a:r>
              <a:rPr lang="en-US" dirty="0"/>
              <a:t>Edit distance is 1 (because you needed 1 substitution of replacing </a:t>
            </a:r>
            <a:r>
              <a:rPr lang="en-US" dirty="0" err="1"/>
              <a:t>i</a:t>
            </a:r>
            <a:r>
              <a:rPr lang="en-US" dirty="0"/>
              <a:t> with 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9D010-2984-4C8C-8190-601EE319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2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830A-8F9A-417F-A5DA-F32C71C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F31B-B2F3-4A7C-8B89-77245CB4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string </a:t>
            </a:r>
            <a:br>
              <a:rPr lang="en-US" dirty="0"/>
            </a:br>
            <a:r>
              <a:rPr lang="en-US" dirty="0"/>
              <a:t>y = stronger</a:t>
            </a:r>
          </a:p>
          <a:p>
            <a:endParaRPr lang="en-US" dirty="0"/>
          </a:p>
          <a:p>
            <a:r>
              <a:rPr lang="en-US" dirty="0"/>
              <a:t>Edit distance is 3</a:t>
            </a:r>
          </a:p>
          <a:p>
            <a:pPr lvl="1"/>
            <a:r>
              <a:rPr lang="en-US" dirty="0"/>
              <a:t>Replace </a:t>
            </a:r>
            <a:r>
              <a:rPr lang="en-US" i="1" dirty="0" err="1">
                <a:solidFill>
                  <a:srgbClr val="740000"/>
                </a:solidFill>
              </a:rPr>
              <a:t>i</a:t>
            </a:r>
            <a:r>
              <a:rPr lang="en-US" dirty="0"/>
              <a:t> with </a:t>
            </a:r>
            <a:r>
              <a:rPr lang="en-US" i="1" dirty="0">
                <a:solidFill>
                  <a:srgbClr val="740000"/>
                </a:solidFill>
              </a:rPr>
              <a:t>o</a:t>
            </a:r>
          </a:p>
          <a:p>
            <a:pPr lvl="1"/>
            <a:r>
              <a:rPr lang="en-US" dirty="0"/>
              <a:t>Insert </a:t>
            </a:r>
            <a:r>
              <a:rPr lang="en-US" i="1" dirty="0">
                <a:solidFill>
                  <a:srgbClr val="740000"/>
                </a:solidFill>
              </a:rPr>
              <a:t>e</a:t>
            </a:r>
          </a:p>
          <a:p>
            <a:pPr lvl="1"/>
            <a:r>
              <a:rPr lang="en-US" dirty="0"/>
              <a:t>Insert </a:t>
            </a:r>
            <a:r>
              <a:rPr lang="en-US" i="1" dirty="0">
                <a:solidFill>
                  <a:srgbClr val="740000"/>
                </a:solidFill>
              </a:rPr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9D010-2984-4C8C-8190-601EE319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768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830A-8F9A-417F-A5DA-F32C71C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F31B-B2F3-4A7C-8B89-77245CB4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string </a:t>
            </a:r>
            <a:br>
              <a:rPr lang="en-US" dirty="0"/>
            </a:br>
            <a:r>
              <a:rPr lang="en-US" dirty="0"/>
              <a:t>y = sting</a:t>
            </a:r>
          </a:p>
          <a:p>
            <a:endParaRPr lang="en-US" dirty="0"/>
          </a:p>
          <a:p>
            <a:r>
              <a:rPr lang="en-US" dirty="0"/>
              <a:t>Edit distance is 1</a:t>
            </a:r>
          </a:p>
          <a:p>
            <a:pPr lvl="1"/>
            <a:r>
              <a:rPr lang="en-US" dirty="0"/>
              <a:t>Delete r</a:t>
            </a:r>
          </a:p>
          <a:p>
            <a:pPr lvl="1"/>
            <a:r>
              <a:rPr lang="en-US" dirty="0"/>
              <a:t>But how do you know whether to delete r or substitute r when you are iterating?</a:t>
            </a:r>
          </a:p>
          <a:p>
            <a:pPr lvl="1"/>
            <a:r>
              <a:rPr lang="en-US" dirty="0"/>
              <a:t>At every step, you have three steps to choose from: insertion, deletion, substitution</a:t>
            </a:r>
          </a:p>
          <a:p>
            <a:pPr lvl="1"/>
            <a:endParaRPr lang="en-US" i="1" dirty="0">
              <a:solidFill>
                <a:srgbClr val="74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9D010-2984-4C8C-8190-601EE319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864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830A-8F9A-417F-A5DA-F32C71C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F31B-B2F3-4A7C-8B89-77245CB4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string </a:t>
            </a:r>
            <a:br>
              <a:rPr lang="en-US" dirty="0"/>
            </a:br>
            <a:r>
              <a:rPr lang="en-US" dirty="0"/>
              <a:t>y = stronger</a:t>
            </a:r>
          </a:p>
          <a:p>
            <a:endParaRPr lang="en-US" dirty="0"/>
          </a:p>
          <a:p>
            <a:r>
              <a:rPr lang="en-US" dirty="0"/>
              <a:t>Naïve technique (for converting x to y): </a:t>
            </a:r>
          </a:p>
          <a:p>
            <a:r>
              <a:rPr lang="en-US" dirty="0"/>
              <a:t>Start from the smallest index of x</a:t>
            </a:r>
          </a:p>
          <a:p>
            <a:r>
              <a:rPr lang="en-US" dirty="0"/>
              <a:t>If x[</a:t>
            </a:r>
            <a:r>
              <a:rPr lang="en-US" dirty="0" err="1"/>
              <a:t>i</a:t>
            </a:r>
            <a:r>
              <a:rPr lang="en-US" dirty="0"/>
              <a:t>] == y[</a:t>
            </a:r>
            <a:r>
              <a:rPr lang="en-US" dirty="0" err="1"/>
              <a:t>i</a:t>
            </a:r>
            <a:r>
              <a:rPr lang="en-US" dirty="0"/>
              <a:t>], ignore and proceed</a:t>
            </a:r>
          </a:p>
          <a:p>
            <a:r>
              <a:rPr lang="en-US" dirty="0"/>
              <a:t>Else, you have three options to choose from: insertion, deletion, and substitution</a:t>
            </a:r>
          </a:p>
          <a:p>
            <a:pPr lvl="1"/>
            <a:endParaRPr lang="en-US" i="1" dirty="0">
              <a:solidFill>
                <a:srgbClr val="74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9D010-2984-4C8C-8190-601EE319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989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830A-8F9A-417F-A5DA-F32C71C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1F31B-B2F3-4A7C-8B89-77245CB4C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 = string </a:t>
                </a:r>
                <a:br>
                  <a:rPr lang="en-US" dirty="0"/>
                </a:br>
                <a:r>
                  <a:rPr lang="en-US" dirty="0"/>
                  <a:t>y = stronger</a:t>
                </a:r>
              </a:p>
              <a:p>
                <a:endParaRPr lang="en-US" dirty="0"/>
              </a:p>
              <a:p>
                <a:r>
                  <a:rPr lang="en-US" dirty="0"/>
                  <a:t>Naïve technique (for converting x to y): </a:t>
                </a:r>
              </a:p>
              <a:p>
                <a:r>
                  <a:rPr lang="en-US" dirty="0"/>
                  <a:t>In the worst case, you can choose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total operations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1F31B-B2F3-4A7C-8B89-77245CB4C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9D010-2984-4C8C-8190-601EE319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52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830A-8F9A-417F-A5DA-F32C71C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1F31B-B2F3-4A7C-8B89-77245CB4C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Naïve technique (for converting x to y): 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Step 1: Enumerate all possible options and find their edit distance. Complexity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Step 2: Choose the option with the smallest edit distance. This step can be combined with the previous step by keeping track of the cheapest option. Complexity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Total Complexity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1F31B-B2F3-4A7C-8B89-77245CB4C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94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9D010-2984-4C8C-8190-601EE319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235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D88-CEDC-4389-B811-9593FEB4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problems by combining solutions to subproblems</a:t>
            </a:r>
          </a:p>
          <a:p>
            <a:endParaRPr lang="en-US" dirty="0"/>
          </a:p>
          <a:p>
            <a:r>
              <a:rPr lang="en-US" dirty="0"/>
              <a:t>x = string (length = m)</a:t>
            </a:r>
            <a:br>
              <a:rPr lang="en-US" dirty="0"/>
            </a:br>
            <a:r>
              <a:rPr lang="en-US" dirty="0"/>
              <a:t>y = scrap (length = n)</a:t>
            </a:r>
          </a:p>
          <a:p>
            <a:endParaRPr lang="en-US" dirty="0"/>
          </a:p>
          <a:p>
            <a:r>
              <a:rPr lang="en-US" dirty="0"/>
              <a:t>What are the base cases?</a:t>
            </a:r>
          </a:p>
          <a:p>
            <a:pPr lvl="1"/>
            <a:r>
              <a:rPr lang="en-US" dirty="0"/>
              <a:t>If m = 0, then edit (x, y) = n</a:t>
            </a:r>
          </a:p>
          <a:p>
            <a:pPr lvl="1"/>
            <a:r>
              <a:rPr lang="en-US" dirty="0"/>
              <a:t>If n = 0, then edit (x, y) = 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D88-CEDC-4389-B811-9593FEB4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54125"/>
          </a:xfrm>
        </p:spPr>
        <p:txBody>
          <a:bodyPr/>
          <a:lstStyle/>
          <a:p>
            <a:r>
              <a:rPr lang="en-US" dirty="0"/>
              <a:t>Converting string to scrap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62086"/>
              </p:ext>
            </p:extLst>
          </p:nvPr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4048935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D88-CEDC-4389-B811-9593FEB4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54125"/>
          </a:xfrm>
        </p:spPr>
        <p:txBody>
          <a:bodyPr/>
          <a:lstStyle/>
          <a:p>
            <a:r>
              <a:rPr lang="en-US" dirty="0"/>
              <a:t>Converting string to scrap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20937885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D88-CEDC-4389-B811-9593FEB4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54125"/>
          </a:xfrm>
        </p:spPr>
        <p:txBody>
          <a:bodyPr/>
          <a:lstStyle/>
          <a:p>
            <a:r>
              <a:rPr lang="en-US" dirty="0"/>
              <a:t>Converting string to scrap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75592"/>
              </p:ext>
            </p:extLst>
          </p:nvPr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376173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30725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500" dirty="0"/>
                  <a:t>There are n items to choose from</a:t>
                </a:r>
                <a:br>
                  <a:rPr lang="en-US" sz="2500" dirty="0"/>
                </a:br>
                <a:endParaRPr lang="en-US" sz="2500" dirty="0"/>
              </a:p>
              <a:p>
                <a:r>
                  <a:rPr lang="en-US" sz="2500" dirty="0"/>
                  <a:t>Each item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is 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/>
                  <a:t> and a dollar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What is the most valuable combination of items that can be fit into the bag?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F7FC-D6BB-4F51-A9D6-3AADBD122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30725"/>
              </a:xfrm>
              <a:blipFill>
                <a:blip r:embed="rId3"/>
                <a:stretch>
                  <a:fillRect l="-603" t="-1077" r="-2715" b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7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D88-CEDC-4389-B811-9593FEB4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54125"/>
          </a:xfrm>
        </p:spPr>
        <p:txBody>
          <a:bodyPr/>
          <a:lstStyle/>
          <a:p>
            <a:r>
              <a:rPr lang="en-US" dirty="0"/>
              <a:t>Converting string to scrap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1240"/>
              </p:ext>
            </p:extLst>
          </p:nvPr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32428705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D88-CEDC-4389-B811-9593FEB4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54125"/>
          </a:xfrm>
        </p:spPr>
        <p:txBody>
          <a:bodyPr/>
          <a:lstStyle/>
          <a:p>
            <a:r>
              <a:rPr lang="en-US" dirty="0"/>
              <a:t>Converting string to scrap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31962"/>
              </p:ext>
            </p:extLst>
          </p:nvPr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28571364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D88-CEDC-4389-B811-9593FEB4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54125"/>
          </a:xfrm>
        </p:spPr>
        <p:txBody>
          <a:bodyPr/>
          <a:lstStyle/>
          <a:p>
            <a:r>
              <a:rPr lang="en-US" dirty="0"/>
              <a:t>Converting string to scrap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89460"/>
              </p:ext>
            </p:extLst>
          </p:nvPr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3042305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  <a:blipFill>
                <a:blip r:embed="rId2"/>
                <a:stretch>
                  <a:fillRect b="-49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3D758-D601-45A8-86A6-37B583648E78}"/>
              </a:ext>
            </a:extLst>
          </p:cNvPr>
          <p:cNvSpPr txBox="1"/>
          <p:nvPr/>
        </p:nvSpPr>
        <p:spPr>
          <a:xfrm>
            <a:off x="7162800" y="4552435"/>
            <a:ext cx="1069524" cy="369332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25DB8-E449-47FF-BD01-D2E2A12CC644}"/>
              </a:ext>
            </a:extLst>
          </p:cNvPr>
          <p:cNvSpPr txBox="1"/>
          <p:nvPr/>
        </p:nvSpPr>
        <p:spPr>
          <a:xfrm>
            <a:off x="7162800" y="4994832"/>
            <a:ext cx="1031051" cy="369332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504E8D-8C0D-4FE4-8B75-2772BAFF6B10}"/>
              </a:ext>
            </a:extLst>
          </p:cNvPr>
          <p:cNvSpPr txBox="1"/>
          <p:nvPr/>
        </p:nvSpPr>
        <p:spPr>
          <a:xfrm>
            <a:off x="7162800" y="5472431"/>
            <a:ext cx="1390124" cy="369332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39311170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  <a:blipFill>
                <a:blip r:embed="rId2"/>
                <a:stretch>
                  <a:fillRect b="-49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3D758-D601-45A8-86A6-37B583648E78}"/>
              </a:ext>
            </a:extLst>
          </p:cNvPr>
          <p:cNvSpPr txBox="1"/>
          <p:nvPr/>
        </p:nvSpPr>
        <p:spPr>
          <a:xfrm>
            <a:off x="7162800" y="4552435"/>
            <a:ext cx="1069524" cy="369332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25DB8-E449-47FF-BD01-D2E2A12CC644}"/>
              </a:ext>
            </a:extLst>
          </p:cNvPr>
          <p:cNvSpPr txBox="1"/>
          <p:nvPr/>
        </p:nvSpPr>
        <p:spPr>
          <a:xfrm>
            <a:off x="7162800" y="4994832"/>
            <a:ext cx="1031051" cy="369332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504E8D-8C0D-4FE4-8B75-2772BAFF6B10}"/>
              </a:ext>
            </a:extLst>
          </p:cNvPr>
          <p:cNvSpPr txBox="1"/>
          <p:nvPr/>
        </p:nvSpPr>
        <p:spPr>
          <a:xfrm>
            <a:off x="7162800" y="5472431"/>
            <a:ext cx="1390124" cy="369332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1979172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1FFE-A438-4C14-8D3F-ED8D5578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9183C-97D5-46CC-AEB8-D88FA0786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Biological applications often need to compare the DNA of two (or more) different organisms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example, the DNA of one organism 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ACCGGTCGAGTGCGCGGAAGCC and the DNA of another organism may be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GTCGTTCGGAATGCCGTTGCTCTGT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While there are multiple similarity measures (e.g. edit distance), one way is to search for the longest common subsequence between the given strings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9183C-97D5-46CC-AEB8-D88FA0786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942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C37E1-F0A9-46AC-A424-F65B0A7E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433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1FFE-A438-4C14-8D3F-ED8D5578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3C-97D5-46CC-AEB8-D88FA078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longest subsequence does not need to be contiguous</a:t>
            </a:r>
          </a:p>
          <a:p>
            <a:endParaRPr lang="en-US" sz="2400" dirty="0"/>
          </a:p>
          <a:p>
            <a:r>
              <a:rPr lang="en-US" sz="2400" dirty="0"/>
              <a:t>String 1: A B C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String 2: B D C</a:t>
            </a:r>
          </a:p>
          <a:p>
            <a:endParaRPr lang="en-US" sz="2400" dirty="0"/>
          </a:p>
          <a:p>
            <a:r>
              <a:rPr lang="en-US" sz="2400" dirty="0"/>
              <a:t>The longest subsequence is B C (length =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C37E1-F0A9-46AC-A424-F65B0A7E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360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1FFE-A438-4C14-8D3F-ED8D5578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3C-97D5-46CC-AEB8-D88FA078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String 1: A B C B D A B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String 2: B D C A B A B</a:t>
            </a:r>
          </a:p>
          <a:p>
            <a:endParaRPr lang="en-US" sz="2400" dirty="0"/>
          </a:p>
          <a:p>
            <a:r>
              <a:rPr lang="en-US" sz="2400" dirty="0"/>
              <a:t>What about in these strings?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C37E1-F0A9-46AC-A424-F65B0A7E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53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1FFE-A438-4C14-8D3F-ED8D5578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3C-97D5-46CC-AEB8-D88FA078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String 1: A </a:t>
            </a:r>
            <a:r>
              <a:rPr lang="en-US" sz="2400" b="1" dirty="0">
                <a:solidFill>
                  <a:srgbClr val="740000"/>
                </a:solidFill>
              </a:rPr>
              <a:t>B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40000"/>
                </a:solidFill>
              </a:rPr>
              <a:t>C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40000"/>
                </a:solidFill>
              </a:rPr>
              <a:t>B</a:t>
            </a:r>
            <a:r>
              <a:rPr lang="en-US" sz="2400" dirty="0"/>
              <a:t> D </a:t>
            </a:r>
            <a:r>
              <a:rPr lang="en-US" sz="2400" b="1" dirty="0">
                <a:solidFill>
                  <a:srgbClr val="74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40000"/>
                </a:solidFill>
              </a:rPr>
              <a:t>B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String 2: </a:t>
            </a:r>
            <a:r>
              <a:rPr lang="en-US" sz="2400" b="1" dirty="0">
                <a:solidFill>
                  <a:srgbClr val="740000"/>
                </a:solidFill>
              </a:rPr>
              <a:t>B</a:t>
            </a:r>
            <a:r>
              <a:rPr lang="en-US" sz="2400" dirty="0"/>
              <a:t> D </a:t>
            </a:r>
            <a:r>
              <a:rPr lang="en-US" sz="2400" b="1" dirty="0">
                <a:solidFill>
                  <a:srgbClr val="740000"/>
                </a:solidFill>
              </a:rPr>
              <a:t>C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740000"/>
                </a:solidFill>
              </a:rPr>
              <a:t>B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4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40000"/>
                </a:solidFill>
              </a:rPr>
              <a:t>B</a:t>
            </a:r>
          </a:p>
          <a:p>
            <a:endParaRPr lang="en-US" sz="2400" dirty="0"/>
          </a:p>
          <a:p>
            <a:r>
              <a:rPr lang="en-US" sz="2400" dirty="0"/>
              <a:t>The longest subsequence is B C B A B (length = 5)</a:t>
            </a:r>
          </a:p>
          <a:p>
            <a:endParaRPr lang="en-US" sz="2400" dirty="0"/>
          </a:p>
          <a:p>
            <a:r>
              <a:rPr lang="en-US" sz="2400" dirty="0"/>
              <a:t>How would you solve this naively? What is the complexity of your algorithm? Justify </a:t>
            </a:r>
            <a:r>
              <a:rPr lang="en-US" sz="2400"/>
              <a:t>your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C37E1-F0A9-46AC-A424-F65B0A7E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281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1FFE-A438-4C14-8D3F-ED8D5578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9183C-97D5-46CC-AEB8-D88FA0786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3637"/>
                <a:ext cx="8229600" cy="4530725"/>
              </a:xfrm>
            </p:spPr>
            <p:txBody>
              <a:bodyPr/>
              <a:lstStyle/>
              <a:p>
                <a:r>
                  <a:rPr lang="en-US" sz="2400" dirty="0"/>
                  <a:t>Naïve solution: 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Generate all subsequences of both given strings and find the longest matching subsequence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Length of String 1 = m</a:t>
                </a:r>
                <a:br>
                  <a:rPr lang="en-US" sz="2400" dirty="0"/>
                </a:br>
                <a:r>
                  <a:rPr lang="en-US" sz="2400" dirty="0"/>
                  <a:t>Generating all subsequences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Length of String 2 = n</a:t>
                </a:r>
                <a:br>
                  <a:rPr lang="en-US" sz="2400" dirty="0"/>
                </a:br>
                <a:r>
                  <a:rPr lang="en-US" sz="2400" dirty="0"/>
                  <a:t>Generating all subsequences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Generating all combinations to find longest common subsequence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9183C-97D5-46CC-AEB8-D88FA0786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3637"/>
                <a:ext cx="8229600" cy="4530725"/>
              </a:xfrm>
              <a:blipFill>
                <a:blip r:embed="rId2"/>
                <a:stretch>
                  <a:fillRect l="-296" t="-942" r="-2074" b="-1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C37E1-F0A9-46AC-A424-F65B0A7E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3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87D1-3CD2-4C68-94E4-0E30999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F7FC-D6BB-4F51-A9D6-3AADBD122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4530725"/>
          </a:xfrm>
        </p:spPr>
        <p:txBody>
          <a:bodyPr wrap="square" anchor="t">
            <a:noAutofit/>
          </a:bodyPr>
          <a:lstStyle/>
          <a:p>
            <a:r>
              <a:rPr lang="en-US" sz="2400" dirty="0"/>
              <a:t>Knapsack problem generalizes a wide variety of resource-constrained selection tasks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E.g., you can replace weight with CPU time and knapsack size to the amounts of CPU time available</a:t>
            </a:r>
          </a:p>
          <a:p>
            <a:r>
              <a:rPr lang="en-US" sz="2400" dirty="0"/>
              <a:t>Or replace CPU time with bandwidth, etc.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CE4C84-50A6-4618-B327-79A3A987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113820"/>
            <a:ext cx="4038600" cy="3503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4534-D212-49ED-B188-FF2C0FF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30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</p:spPr>
            <p:txBody>
              <a:bodyPr/>
              <a:lstStyle/>
              <a:p>
                <a:r>
                  <a:rPr lang="en-US" sz="2400" dirty="0"/>
                  <a:t>The optimization problem is a maximization problem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Each cell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represents the longest subsequence of the two substrings till positions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and j respectively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  <a:blipFill>
                <a:blip r:embed="rId2"/>
                <a:stretch>
                  <a:fillRect l="-296" t="-3398" r="-1630" b="-4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37848957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</p:spPr>
            <p:txBody>
              <a:bodyPr/>
              <a:lstStyle/>
              <a:p>
                <a:r>
                  <a:rPr lang="en-US" sz="2400" dirty="0"/>
                  <a:t>How many choices do we have at each step?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Option 1: String1[</a:t>
                </a:r>
                <a:r>
                  <a:rPr lang="en-US" sz="2400" dirty="0" err="1"/>
                  <a:t>i</a:t>
                </a:r>
                <a:r>
                  <a:rPr lang="en-US" sz="2400" dirty="0"/>
                  <a:t>] = String2[j]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Option 2: String1[</a:t>
                </a:r>
                <a:r>
                  <a:rPr lang="en-US" sz="2400" dirty="0" err="1"/>
                  <a:t>i</a:t>
                </a:r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String2[j]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  <a:blipFill>
                <a:blip r:embed="rId2"/>
                <a:stretch>
                  <a:fillRect l="-296" t="-3398" b="-76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31644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</p:spPr>
            <p:txBody>
              <a:bodyPr/>
              <a:lstStyle/>
              <a:p>
                <a:r>
                  <a:rPr lang="en-US" sz="2400" dirty="0"/>
                  <a:t>Option 1: String1[</a:t>
                </a:r>
                <a:r>
                  <a:rPr lang="en-US" sz="2400" dirty="0" err="1"/>
                  <a:t>i</a:t>
                </a:r>
                <a:r>
                  <a:rPr lang="en-US" sz="2400" dirty="0"/>
                  <a:t>] = String2[j]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  <a:blipFill>
                <a:blip r:embed="rId2"/>
                <a:stretch>
                  <a:fillRect l="-296" t="-3398" b="-14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14744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</p:spPr>
            <p:txBody>
              <a:bodyPr/>
              <a:lstStyle/>
              <a:p>
                <a:r>
                  <a:rPr lang="en-US" sz="2400" dirty="0"/>
                  <a:t>Option 2: String1[</a:t>
                </a:r>
                <a:r>
                  <a:rPr lang="en-US" sz="2400" dirty="0" err="1"/>
                  <a:t>i</a:t>
                </a:r>
                <a:r>
                  <a:rPr lang="en-US" sz="2400" dirty="0"/>
                  <a:t>]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String2[j]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  <a:blipFill>
                <a:blip r:embed="rId2"/>
                <a:stretch>
                  <a:fillRect l="-296" t="-3398" b="-14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128302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CEC-66D6-440C-BED0-DF4320D3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</p:spPr>
            <p:txBody>
              <a:bodyPr/>
              <a:lstStyle/>
              <a:p>
                <a:r>
                  <a:rPr lang="en-US" sz="2400" dirty="0"/>
                  <a:t>if String1[</a:t>
                </a:r>
                <a:r>
                  <a:rPr lang="en-US" sz="2400" dirty="0" err="1"/>
                  <a:t>i</a:t>
                </a:r>
                <a:r>
                  <a:rPr lang="en-US" sz="2400" dirty="0"/>
                  <a:t>] = String2[j]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String1[</a:t>
                </a:r>
                <a:r>
                  <a:rPr lang="en-US" sz="2400" dirty="0" err="1"/>
                  <a:t>i</a:t>
                </a:r>
                <a:r>
                  <a:rPr lang="en-US" sz="2400" dirty="0"/>
                  <a:t>]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String2[j]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63D88-CEDC-4389-B811-9593FEB4E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5421"/>
                <a:ext cx="8229600" cy="1254125"/>
              </a:xfrm>
              <a:blipFill>
                <a:blip r:embed="rId3"/>
                <a:stretch>
                  <a:fillRect l="-296" t="-3398" b="-83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77B-F82D-4064-A437-FA01A5BD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AF25645-6B75-4A5E-AA42-B1D1723D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54639"/>
              </p:ext>
            </p:extLst>
          </p:nvPr>
        </p:nvGraphicFramePr>
        <p:xfrm>
          <a:off x="1752600" y="1530351"/>
          <a:ext cx="53340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067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604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149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5277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724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01285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03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8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DBD5F-7193-4B0A-8E17-679AEA38CB95}"/>
              </a:ext>
            </a:extLst>
          </p:cNvPr>
          <p:cNvSpPr txBox="1"/>
          <p:nvPr/>
        </p:nvSpPr>
        <p:spPr>
          <a:xfrm>
            <a:off x="2010157" y="10902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F3FA-0D51-41CE-8DFB-47358EC62523}"/>
              </a:ext>
            </a:extLst>
          </p:cNvPr>
          <p:cNvSpPr txBox="1"/>
          <p:nvPr/>
        </p:nvSpPr>
        <p:spPr>
          <a:xfrm>
            <a:off x="2667000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F22A-AE1B-4300-8076-30949D35E8F8}"/>
              </a:ext>
            </a:extLst>
          </p:cNvPr>
          <p:cNvSpPr txBox="1"/>
          <p:nvPr/>
        </p:nvSpPr>
        <p:spPr>
          <a:xfrm>
            <a:off x="3429000" y="109029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53FAC-6D13-4769-8170-84E830C909BA}"/>
              </a:ext>
            </a:extLst>
          </p:cNvPr>
          <p:cNvSpPr txBox="1"/>
          <p:nvPr/>
        </p:nvSpPr>
        <p:spPr>
          <a:xfrm>
            <a:off x="4191000" y="109029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E30D-80B1-4351-86B2-9F05EE716E08}"/>
              </a:ext>
            </a:extLst>
          </p:cNvPr>
          <p:cNvSpPr txBox="1"/>
          <p:nvPr/>
        </p:nvSpPr>
        <p:spPr>
          <a:xfrm>
            <a:off x="5022251" y="1090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FFA5-DA03-43E7-8090-575FB629A295}"/>
              </a:ext>
            </a:extLst>
          </p:cNvPr>
          <p:cNvSpPr txBox="1"/>
          <p:nvPr/>
        </p:nvSpPr>
        <p:spPr>
          <a:xfrm>
            <a:off x="5784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9837-808C-4179-B138-8548375D0A79}"/>
              </a:ext>
            </a:extLst>
          </p:cNvPr>
          <p:cNvSpPr txBox="1"/>
          <p:nvPr/>
        </p:nvSpPr>
        <p:spPr>
          <a:xfrm>
            <a:off x="6546251" y="1090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7F6A-0CCB-48B8-8958-F2A497BDF42F}"/>
              </a:ext>
            </a:extLst>
          </p:cNvPr>
          <p:cNvSpPr txBox="1"/>
          <p:nvPr/>
        </p:nvSpPr>
        <p:spPr>
          <a:xfrm>
            <a:off x="1373097" y="1536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557D-8592-40BB-B4F9-2420F6B9A8AF}"/>
              </a:ext>
            </a:extLst>
          </p:cNvPr>
          <p:cNvSpPr txBox="1"/>
          <p:nvPr/>
        </p:nvSpPr>
        <p:spPr>
          <a:xfrm>
            <a:off x="1369100" y="1909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979A-DA72-4758-A810-BFFD3E293FE7}"/>
              </a:ext>
            </a:extLst>
          </p:cNvPr>
          <p:cNvSpPr txBox="1"/>
          <p:nvPr/>
        </p:nvSpPr>
        <p:spPr>
          <a:xfrm>
            <a:off x="1369100" y="2278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14A5D-B4B5-48D5-ACD2-7596D32DD8F9}"/>
              </a:ext>
            </a:extLst>
          </p:cNvPr>
          <p:cNvSpPr txBox="1"/>
          <p:nvPr/>
        </p:nvSpPr>
        <p:spPr>
          <a:xfrm>
            <a:off x="1369100" y="2650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516B4-CA61-4AF1-9323-FA4FF403F9D4}"/>
              </a:ext>
            </a:extLst>
          </p:cNvPr>
          <p:cNvSpPr txBox="1"/>
          <p:nvPr/>
        </p:nvSpPr>
        <p:spPr>
          <a:xfrm>
            <a:off x="1373097" y="30200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A642F-2494-4145-8C82-6E81AC3F9262}"/>
              </a:ext>
            </a:extLst>
          </p:cNvPr>
          <p:cNvSpPr txBox="1"/>
          <p:nvPr/>
        </p:nvSpPr>
        <p:spPr>
          <a:xfrm>
            <a:off x="1369100" y="339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14534639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4D87-59E6-4110-9D67-F1D9E868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Delete to get a palindrome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3AFA-E1D5-4ED3-9E21-7EFAC644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r>
              <a:rPr lang="en-US" sz="2800" dirty="0"/>
              <a:t>The goal of this problem is to find the </a:t>
            </a:r>
            <a:r>
              <a:rPr lang="en-US" sz="2800" dirty="0">
                <a:solidFill>
                  <a:srgbClr val="740000"/>
                </a:solidFill>
              </a:rPr>
              <a:t>minimum</a:t>
            </a:r>
            <a:r>
              <a:rPr lang="en-US" sz="2800" dirty="0"/>
              <a:t> number of characters to be deleted from a string to make it a palindrome</a:t>
            </a:r>
          </a:p>
          <a:p>
            <a:endParaRPr lang="en-US" sz="2800" dirty="0"/>
          </a:p>
          <a:p>
            <a:r>
              <a:rPr lang="en-US" sz="2800" dirty="0"/>
              <a:t>I absolutely did not find a practical use of this problem! (maybe there is one, but I just could not think of it or find it)</a:t>
            </a:r>
          </a:p>
          <a:p>
            <a:pPr lvl="1"/>
            <a:r>
              <a:rPr lang="en-US" sz="2400" dirty="0"/>
              <a:t>But it has been asked in interview questions: </a:t>
            </a:r>
            <a:r>
              <a:rPr lang="en-US" sz="1600" dirty="0">
                <a:hlinkClick r:id="rId2"/>
              </a:rPr>
              <a:t>https://leetcode.com/discuss/interview-question/371677/Google-or-Onsite-or-Min-Deletions-to-Make-Palindrome</a:t>
            </a:r>
            <a:endParaRPr lang="en-US" sz="1600" dirty="0"/>
          </a:p>
          <a:p>
            <a:pPr lvl="1"/>
            <a:r>
              <a:rPr lang="en-US" sz="2400" dirty="0"/>
              <a:t>And I thought it is a different problem than the previous 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7F45-F8D5-49C5-9D07-899CDB3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081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4D87-59E6-4110-9D67-F1D9E868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Delete to get a palindrome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3AFA-E1D5-4ED3-9E21-7EFAC644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17638"/>
            <a:ext cx="8229600" cy="4530725"/>
          </a:xfrm>
        </p:spPr>
        <p:txBody>
          <a:bodyPr/>
          <a:lstStyle/>
          <a:p>
            <a:r>
              <a:rPr lang="en-US" sz="2800" dirty="0"/>
              <a:t>Example: </a:t>
            </a:r>
            <a:r>
              <a:rPr lang="en-US" sz="2800" dirty="0" err="1"/>
              <a:t>ab</a:t>
            </a:r>
            <a:r>
              <a:rPr lang="en-US" sz="2800" b="1" dirty="0" err="1">
                <a:solidFill>
                  <a:srgbClr val="740000"/>
                </a:solidFill>
              </a:rPr>
              <a:t>dc</a:t>
            </a:r>
            <a:r>
              <a:rPr lang="en-US" sz="2800" dirty="0" err="1"/>
              <a:t>ba</a:t>
            </a:r>
            <a:endParaRPr lang="en-US" sz="2800" dirty="0"/>
          </a:p>
          <a:p>
            <a:r>
              <a:rPr lang="en-US" sz="2800" dirty="0"/>
              <a:t>Output = 2</a:t>
            </a:r>
          </a:p>
          <a:p>
            <a:endParaRPr lang="en-US" sz="2800" dirty="0"/>
          </a:p>
          <a:p>
            <a:r>
              <a:rPr lang="en-US" sz="2800" dirty="0"/>
              <a:t>Example: </a:t>
            </a:r>
            <a:r>
              <a:rPr lang="en-US" sz="2800" dirty="0" err="1"/>
              <a:t>a</a:t>
            </a:r>
            <a:r>
              <a:rPr lang="en-US" sz="2800" b="1" dirty="0" err="1">
                <a:solidFill>
                  <a:srgbClr val="740000"/>
                </a:solidFill>
              </a:rPr>
              <a:t>bcd</a:t>
            </a:r>
            <a:endParaRPr lang="en-US" sz="2800" b="1" dirty="0">
              <a:solidFill>
                <a:srgbClr val="740000"/>
              </a:solidFill>
            </a:endParaRPr>
          </a:p>
          <a:p>
            <a:r>
              <a:rPr lang="en-US" sz="2800" dirty="0"/>
              <a:t>Output: 3</a:t>
            </a:r>
          </a:p>
          <a:p>
            <a:endParaRPr lang="en-US" sz="2800" dirty="0"/>
          </a:p>
          <a:p>
            <a:r>
              <a:rPr lang="en-US" sz="2800" dirty="0"/>
              <a:t>Example: </a:t>
            </a:r>
            <a:r>
              <a:rPr lang="en-US" sz="2800" dirty="0" err="1"/>
              <a:t>s</a:t>
            </a:r>
            <a:r>
              <a:rPr lang="en-US" sz="2800" b="1" dirty="0" err="1">
                <a:solidFill>
                  <a:srgbClr val="740000"/>
                </a:solidFill>
              </a:rPr>
              <a:t>trings</a:t>
            </a:r>
            <a:r>
              <a:rPr lang="en-US" sz="2800" dirty="0" err="1"/>
              <a:t>es</a:t>
            </a:r>
            <a:endParaRPr lang="en-US" sz="2800" dirty="0"/>
          </a:p>
          <a:p>
            <a:r>
              <a:rPr lang="en-US" sz="2800" dirty="0"/>
              <a:t>Output: 5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7F45-F8D5-49C5-9D07-899CDB3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780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4D87-59E6-4110-9D67-F1D9E868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Delete to get a palindrome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13AFA-E1D5-4ED3-9E21-7EFAC644B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720" y="1417638"/>
                <a:ext cx="8229600" cy="4530725"/>
              </a:xfrm>
            </p:spPr>
            <p:txBody>
              <a:bodyPr/>
              <a:lstStyle/>
              <a:p>
                <a:r>
                  <a:rPr lang="en-US" sz="2800" dirty="0"/>
                  <a:t>Naïve solution: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Given a string of length n, it takes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time to find whether it is a palindrome or not </a:t>
                </a:r>
              </a:p>
              <a:p>
                <a:pPr lvl="1"/>
                <a:r>
                  <a:rPr lang="en-US" sz="1600" dirty="0">
                    <a:hlinkClick r:id="rId3"/>
                  </a:rPr>
                  <a:t>https://stackoverflow.com/questions/8444710/java-way-to-check-if-a-string-is-palindrome</a:t>
                </a:r>
                <a:endParaRPr lang="en-US" sz="16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13AFA-E1D5-4ED3-9E21-7EFAC644B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720" y="1417638"/>
                <a:ext cx="8229600" cy="4530725"/>
              </a:xfrm>
              <a:blipFill>
                <a:blip r:embed="rId4"/>
                <a:stretch>
                  <a:fillRect l="-444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7F45-F8D5-49C5-9D07-899CDB3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527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4D87-59E6-4110-9D67-F1D9E868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Delete to get a palindrome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13AFA-E1D5-4ED3-9E21-7EFAC644B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720" y="1417638"/>
                <a:ext cx="8229600" cy="4530725"/>
              </a:xfrm>
            </p:spPr>
            <p:txBody>
              <a:bodyPr/>
              <a:lstStyle/>
              <a:p>
                <a:r>
                  <a:rPr lang="en-US" sz="2800" dirty="0"/>
                  <a:t>Naïve solution: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Step 1: Find all subsequences of the string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sz="2800" dirty="0"/>
                  <a:t>Step 2: For each subsequence, remove it from the original string and check if the resultant string is a palindrome or not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Total complexity: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13AFA-E1D5-4ED3-9E21-7EFAC644B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720" y="1417638"/>
                <a:ext cx="8229600" cy="4530725"/>
              </a:xfrm>
              <a:blipFill>
                <a:blip r:embed="rId3"/>
                <a:stretch>
                  <a:fillRect l="-444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7F45-F8D5-49C5-9D07-899CDB3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928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4D87-59E6-4110-9D67-F1D9E868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Delete to get a palindrome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3AFA-E1D5-4ED3-9E21-7EFAC644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17638"/>
            <a:ext cx="8229600" cy="4530725"/>
          </a:xfrm>
        </p:spPr>
        <p:txBody>
          <a:bodyPr/>
          <a:lstStyle/>
          <a:p>
            <a:r>
              <a:rPr lang="en-US" sz="2800" dirty="0"/>
              <a:t>Dynamic Programming Solution:</a:t>
            </a:r>
          </a:p>
          <a:p>
            <a:endParaRPr lang="en-US" sz="2800" dirty="0"/>
          </a:p>
          <a:p>
            <a:r>
              <a:rPr lang="en-US" sz="2800" dirty="0"/>
              <a:t>In order to find the minimum number of characters to get a palindrome, we need to find the length of longest palindrome in a given string, and then subtract it from the original string to find the answer</a:t>
            </a:r>
          </a:p>
          <a:p>
            <a:endParaRPr lang="en-US" sz="2800" dirty="0"/>
          </a:p>
          <a:p>
            <a:r>
              <a:rPr lang="en-US" sz="2800" dirty="0"/>
              <a:t>So how do we find the length of the longest palindrome?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7F45-F8D5-49C5-9D07-899CDB3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74478"/>
      </p:ext>
    </p:extLst>
  </p:cSld>
  <p:clrMapOvr>
    <a:masterClrMapping/>
  </p:clrMapOvr>
</p:sld>
</file>

<file path=ppt/theme/theme1.xml><?xml version="1.0" encoding="utf-8"?>
<a:theme xmlns:a="http://schemas.openxmlformats.org/drawingml/2006/main" name="Parth Nagarkar - 04_12 Research Presentation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7347</Words>
  <Application>Microsoft Office PowerPoint</Application>
  <PresentationFormat>On-screen Show (4:3)</PresentationFormat>
  <Paragraphs>2586</Paragraphs>
  <Slides>101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Cambria Math</vt:lpstr>
      <vt:lpstr>Garamond</vt:lpstr>
      <vt:lpstr>Wingdings</vt:lpstr>
      <vt:lpstr>Parth Nagarkar - 04_12 Research Presentation</vt:lpstr>
      <vt:lpstr>Chapter 6 – Dynamic Programming</vt:lpstr>
      <vt:lpstr>Dynamic Programming (DP)</vt:lpstr>
      <vt:lpstr>Divide-and-Conquer (D-a-C)</vt:lpstr>
      <vt:lpstr>Dynamic Programming (DP)</vt:lpstr>
      <vt:lpstr>Fibonacci Sequence (Naive solution)</vt:lpstr>
      <vt:lpstr>Fibonacci Sequence (Top-down DP)</vt:lpstr>
      <vt:lpstr>Knapsack Problem</vt:lpstr>
      <vt:lpstr>Knapsack Problem</vt:lpstr>
      <vt:lpstr>Knapsack Problem</vt:lpstr>
      <vt:lpstr>Knapsack Problem</vt:lpstr>
      <vt:lpstr>Knapsack Problem</vt:lpstr>
      <vt:lpstr>Knapsack Problem without Repetition</vt:lpstr>
      <vt:lpstr>Knapsack Problem without Repetition</vt:lpstr>
      <vt:lpstr>Knapsack Problem without Repetition</vt:lpstr>
      <vt:lpstr>Knapsack Problem without Repetition</vt:lpstr>
      <vt:lpstr>Knapsack Problem without Repetition</vt:lpstr>
      <vt:lpstr>Knapsack Problem without Repetition</vt:lpstr>
      <vt:lpstr>Knapsack Problem without Repetition</vt:lpstr>
      <vt:lpstr>Dynamic Programming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Tabulation (Bottom-up)</vt:lpstr>
      <vt:lpstr>Dynamic Programming</vt:lpstr>
      <vt:lpstr>Memoization</vt:lpstr>
      <vt:lpstr>Dynamic Programming (Top-Down)</vt:lpstr>
      <vt:lpstr>Fibonacci Sequence (Naive solution)</vt:lpstr>
      <vt:lpstr>Fibonacci Sequence (Top-down DP)</vt:lpstr>
      <vt:lpstr>Fibonacci Sequence (Bottom-up DP)</vt:lpstr>
      <vt:lpstr>Top-Down (Memoization) vs Bottom-Up (Tabulation) DP</vt:lpstr>
      <vt:lpstr>Example: 0/1 Knapsack with Repetition</vt:lpstr>
      <vt:lpstr>Example: 0/1 Knapsack with Repetition</vt:lpstr>
      <vt:lpstr>Example: 0/1 Knapsack with Repetition</vt:lpstr>
      <vt:lpstr>Recap: 0/1 Knapsack without Repetition</vt:lpstr>
      <vt:lpstr>Recap: 0/1 Knapsack without Repetition</vt:lpstr>
      <vt:lpstr>Example: 0/1 Knapsack with Repetition</vt:lpstr>
      <vt:lpstr>Example: 0/1 Knapsack with Repetition</vt:lpstr>
      <vt:lpstr>Example: 0/1 Knapsack with Repetition</vt:lpstr>
      <vt:lpstr>Example: 0/1 Knapsack with Repetition</vt:lpstr>
      <vt:lpstr>Example: 0/1 Knapsack with Repetition</vt:lpstr>
      <vt:lpstr>Example: 0/1 Knapsack with Repetition</vt:lpstr>
      <vt:lpstr>Example: 0/1 Knapsack with Repetition</vt:lpstr>
      <vt:lpstr>Example: 0/1 Knapsack with Repetition</vt:lpstr>
      <vt:lpstr>Example: 0/1 Knapsack with Repetition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Edit Distance</vt:lpstr>
      <vt:lpstr>Example: Longest Common Subsequence</vt:lpstr>
      <vt:lpstr>Example: Longest Common Subsequence</vt:lpstr>
      <vt:lpstr>Example: Longest Common Subsequence</vt:lpstr>
      <vt:lpstr>Example: Longest Common Subsequence</vt:lpstr>
      <vt:lpstr>Example: Longest Common Subsequence</vt:lpstr>
      <vt:lpstr>Example: Longest Common Subsequence</vt:lpstr>
      <vt:lpstr>Example: Longest Common Subsequence</vt:lpstr>
      <vt:lpstr>Example: Longest Common Subsequence</vt:lpstr>
      <vt:lpstr>Example: Longest Common Subsequence</vt:lpstr>
      <vt:lpstr>Example: Longest Common Subsequence</vt:lpstr>
      <vt:lpstr>Example: Delete to get a palindrome</vt:lpstr>
      <vt:lpstr>Example: Delete to get a palindrome</vt:lpstr>
      <vt:lpstr>Example: Delete to get a palindrome</vt:lpstr>
      <vt:lpstr>Example: Delete to get a palindrome</vt:lpstr>
      <vt:lpstr>Example: Delete to get a palindrome</vt:lpstr>
      <vt:lpstr>Example: Delete to get a palindrome</vt:lpstr>
      <vt:lpstr>Example: Delete to get a palindrome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– Dynamic Programming</dc:title>
  <dc:creator>Parth Nagarkar</dc:creator>
  <cp:lastModifiedBy>parth</cp:lastModifiedBy>
  <cp:revision>1</cp:revision>
  <dcterms:created xsi:type="dcterms:W3CDTF">2020-11-11T15:58:27Z</dcterms:created>
  <dcterms:modified xsi:type="dcterms:W3CDTF">2020-12-04T23:11:42Z</dcterms:modified>
</cp:coreProperties>
</file>