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58"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B043C1-8D06-4366-AA3F-C513C9119D05}" v="24" dt="2021-09-18T00:32:07.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khitha Devineni" userId="77fa1ae0b29d53c2" providerId="LiveId" clId="{49B043C1-8D06-4366-AA3F-C513C9119D05}"/>
    <pc:docChg chg="undo custSel addSld delSld modSld">
      <pc:chgData name="Likhitha Devineni" userId="77fa1ae0b29d53c2" providerId="LiveId" clId="{49B043C1-8D06-4366-AA3F-C513C9119D05}" dt="2021-09-19T00:15:56.869" v="3524" actId="123"/>
      <pc:docMkLst>
        <pc:docMk/>
      </pc:docMkLst>
      <pc:sldChg chg="modSp mod">
        <pc:chgData name="Likhitha Devineni" userId="77fa1ae0b29d53c2" providerId="LiveId" clId="{49B043C1-8D06-4366-AA3F-C513C9119D05}" dt="2021-09-17T23:35:25.134" v="2426" actId="20577"/>
        <pc:sldMkLst>
          <pc:docMk/>
          <pc:sldMk cId="3190400996" sldId="256"/>
        </pc:sldMkLst>
        <pc:spChg chg="mod">
          <ac:chgData name="Likhitha Devineni" userId="77fa1ae0b29d53c2" providerId="LiveId" clId="{49B043C1-8D06-4366-AA3F-C513C9119D05}" dt="2021-09-17T23:20:46.083" v="2030"/>
          <ac:spMkLst>
            <pc:docMk/>
            <pc:sldMk cId="3190400996" sldId="256"/>
            <ac:spMk id="2" creationId="{F15BBD57-71F8-4FB9-9670-80E0ECD215C4}"/>
          </ac:spMkLst>
        </pc:spChg>
        <pc:spChg chg="mod">
          <ac:chgData name="Likhitha Devineni" userId="77fa1ae0b29d53c2" providerId="LiveId" clId="{49B043C1-8D06-4366-AA3F-C513C9119D05}" dt="2021-09-17T23:35:25.134" v="2426" actId="20577"/>
          <ac:spMkLst>
            <pc:docMk/>
            <pc:sldMk cId="3190400996" sldId="256"/>
            <ac:spMk id="3" creationId="{BF3AFF20-6B79-4F4A-8A10-B68C71B2DA53}"/>
          </ac:spMkLst>
        </pc:spChg>
      </pc:sldChg>
      <pc:sldChg chg="addSp delSp modSp mod setBg delDesignElem">
        <pc:chgData name="Likhitha Devineni" userId="77fa1ae0b29d53c2" providerId="LiveId" clId="{49B043C1-8D06-4366-AA3F-C513C9119D05}" dt="2021-09-18T23:45:39.368" v="3309" actId="1076"/>
        <pc:sldMkLst>
          <pc:docMk/>
          <pc:sldMk cId="4260692331" sldId="257"/>
        </pc:sldMkLst>
        <pc:spChg chg="mod">
          <ac:chgData name="Likhitha Devineni" userId="77fa1ae0b29d53c2" providerId="LiveId" clId="{49B043C1-8D06-4366-AA3F-C513C9119D05}" dt="2021-09-17T22:18:38.679" v="4" actId="26606"/>
          <ac:spMkLst>
            <pc:docMk/>
            <pc:sldMk cId="4260692331" sldId="257"/>
            <ac:spMk id="2" creationId="{1915F28E-8522-42C4-8269-383D66FC9356}"/>
          </ac:spMkLst>
        </pc:spChg>
        <pc:spChg chg="add mod">
          <ac:chgData name="Likhitha Devineni" userId="77fa1ae0b29d53c2" providerId="LiveId" clId="{49B043C1-8D06-4366-AA3F-C513C9119D05}" dt="2021-09-17T22:49:36.828" v="365" actId="20577"/>
          <ac:spMkLst>
            <pc:docMk/>
            <pc:sldMk cId="4260692331" sldId="257"/>
            <ac:spMk id="9" creationId="{A08554AC-BE49-47B9-9915-1A0E53F8B092}"/>
          </ac:spMkLst>
        </pc:spChg>
        <pc:spChg chg="add del">
          <ac:chgData name="Likhitha Devineni" userId="77fa1ae0b29d53c2" providerId="LiveId" clId="{49B043C1-8D06-4366-AA3F-C513C9119D05}" dt="2021-09-17T22:51:48.668" v="443"/>
          <ac:spMkLst>
            <pc:docMk/>
            <pc:sldMk cId="4260692331" sldId="257"/>
            <ac:spMk id="12" creationId="{5E39A796-BE83-48B1-B33F-35C4A32AAB57}"/>
          </ac:spMkLst>
        </pc:spChg>
        <pc:spChg chg="add del">
          <ac:chgData name="Likhitha Devineni" userId="77fa1ae0b29d53c2" providerId="LiveId" clId="{49B043C1-8D06-4366-AA3F-C513C9119D05}" dt="2021-09-17T22:51:48.668" v="443"/>
          <ac:spMkLst>
            <pc:docMk/>
            <pc:sldMk cId="4260692331" sldId="257"/>
            <ac:spMk id="14" creationId="{72F84B47-E267-4194-8194-831DB7B5547F}"/>
          </ac:spMkLst>
        </pc:spChg>
        <pc:picChg chg="mod">
          <ac:chgData name="Likhitha Devineni" userId="77fa1ae0b29d53c2" providerId="LiveId" clId="{49B043C1-8D06-4366-AA3F-C513C9119D05}" dt="2021-09-18T23:45:39.368" v="3309" actId="1076"/>
          <ac:picMkLst>
            <pc:docMk/>
            <pc:sldMk cId="4260692331" sldId="257"/>
            <ac:picMk id="5" creationId="{5E0A760E-5CB2-403D-B92D-D1936844A872}"/>
          </ac:picMkLst>
        </pc:picChg>
      </pc:sldChg>
      <pc:sldChg chg="addSp delSp modSp new mod setBg addAnim delDesignElem">
        <pc:chgData name="Likhitha Devineni" userId="77fa1ae0b29d53c2" providerId="LiveId" clId="{49B043C1-8D06-4366-AA3F-C513C9119D05}" dt="2021-09-19T00:15:43.917" v="3522" actId="123"/>
        <pc:sldMkLst>
          <pc:docMk/>
          <pc:sldMk cId="1731571419" sldId="258"/>
        </pc:sldMkLst>
        <pc:spChg chg="mod">
          <ac:chgData name="Likhitha Devineni" userId="77fa1ae0b29d53c2" providerId="LiveId" clId="{49B043C1-8D06-4366-AA3F-C513C9119D05}" dt="2021-09-18T00:32:07.978" v="3308" actId="20577"/>
          <ac:spMkLst>
            <pc:docMk/>
            <pc:sldMk cId="1731571419" sldId="258"/>
            <ac:spMk id="2" creationId="{B25DFF89-B238-4D60-BA5A-1D410BB8E652}"/>
          </ac:spMkLst>
        </pc:spChg>
        <pc:spChg chg="mod">
          <ac:chgData name="Likhitha Devineni" userId="77fa1ae0b29d53c2" providerId="LiveId" clId="{49B043C1-8D06-4366-AA3F-C513C9119D05}" dt="2021-09-19T00:15:43.917" v="3522" actId="123"/>
          <ac:spMkLst>
            <pc:docMk/>
            <pc:sldMk cId="1731571419" sldId="258"/>
            <ac:spMk id="3" creationId="{42766154-7AC7-4B6E-8C38-D8B6CDA657CB}"/>
          </ac:spMkLst>
        </pc:spChg>
        <pc:spChg chg="add del">
          <ac:chgData name="Likhitha Devineni" userId="77fa1ae0b29d53c2" providerId="LiveId" clId="{49B043C1-8D06-4366-AA3F-C513C9119D05}" dt="2021-09-17T22:51:57.519" v="445" actId="26606"/>
          <ac:spMkLst>
            <pc:docMk/>
            <pc:sldMk cId="1731571419" sldId="258"/>
            <ac:spMk id="10" creationId="{743AA782-23D1-4521-8CAD-47662984AA08}"/>
          </ac:spMkLst>
        </pc:spChg>
        <pc:spChg chg="add del">
          <ac:chgData name="Likhitha Devineni" userId="77fa1ae0b29d53c2" providerId="LiveId" clId="{49B043C1-8D06-4366-AA3F-C513C9119D05}" dt="2021-09-17T22:51:57.519" v="445" actId="26606"/>
          <ac:spMkLst>
            <pc:docMk/>
            <pc:sldMk cId="1731571419" sldId="258"/>
            <ac:spMk id="12" creationId="{71877DBC-BB60-40F0-AC93-2ACDBAAE60CE}"/>
          </ac:spMkLst>
        </pc:spChg>
        <pc:picChg chg="add mod">
          <ac:chgData name="Likhitha Devineni" userId="77fa1ae0b29d53c2" providerId="LiveId" clId="{49B043C1-8D06-4366-AA3F-C513C9119D05}" dt="2021-09-17T22:51:57.528" v="446" actId="26606"/>
          <ac:picMkLst>
            <pc:docMk/>
            <pc:sldMk cId="1731571419" sldId="258"/>
            <ac:picMk id="5" creationId="{DBFE82E6-15A3-46AC-AD0A-9FDFCC65377D}"/>
          </ac:picMkLst>
        </pc:picChg>
        <pc:cxnChg chg="add del">
          <ac:chgData name="Likhitha Devineni" userId="77fa1ae0b29d53c2" providerId="LiveId" clId="{49B043C1-8D06-4366-AA3F-C513C9119D05}" dt="2021-09-17T23:05:13.207" v="1336"/>
          <ac:cxnSpMkLst>
            <pc:docMk/>
            <pc:sldMk cId="1731571419" sldId="258"/>
            <ac:cxnSpMk id="14" creationId="{A7F400EE-A8A5-48AF-B4D6-291B52C6F0B0}"/>
          </ac:cxnSpMkLst>
        </pc:cxnChg>
      </pc:sldChg>
      <pc:sldChg chg="addSp delSp modSp new mod setBg delDesignElem">
        <pc:chgData name="Likhitha Devineni" userId="77fa1ae0b29d53c2" providerId="LiveId" clId="{49B043C1-8D06-4366-AA3F-C513C9119D05}" dt="2021-09-19T00:15:52.336" v="3523" actId="123"/>
        <pc:sldMkLst>
          <pc:docMk/>
          <pc:sldMk cId="2865752598" sldId="259"/>
        </pc:sldMkLst>
        <pc:spChg chg="mod">
          <ac:chgData name="Likhitha Devineni" userId="77fa1ae0b29d53c2" providerId="LiveId" clId="{49B043C1-8D06-4366-AA3F-C513C9119D05}" dt="2021-09-17T23:06:18.166" v="1339" actId="26606"/>
          <ac:spMkLst>
            <pc:docMk/>
            <pc:sldMk cId="2865752598" sldId="259"/>
            <ac:spMk id="2" creationId="{7288ED64-773B-4C3E-BE72-BC42FAEDC96C}"/>
          </ac:spMkLst>
        </pc:spChg>
        <pc:spChg chg="del">
          <ac:chgData name="Likhitha Devineni" userId="77fa1ae0b29d53c2" providerId="LiveId" clId="{49B043C1-8D06-4366-AA3F-C513C9119D05}" dt="2021-09-17T23:03:22.818" v="1311" actId="931"/>
          <ac:spMkLst>
            <pc:docMk/>
            <pc:sldMk cId="2865752598" sldId="259"/>
            <ac:spMk id="3" creationId="{772F3493-88B9-4261-AA1A-AB5503E6BCD4}"/>
          </ac:spMkLst>
        </pc:spChg>
        <pc:spChg chg="add del mod">
          <ac:chgData name="Likhitha Devineni" userId="77fa1ae0b29d53c2" providerId="LiveId" clId="{49B043C1-8D06-4366-AA3F-C513C9119D05}" dt="2021-09-19T00:08:23.301" v="3367" actId="478"/>
          <ac:spMkLst>
            <pc:docMk/>
            <pc:sldMk cId="2865752598" sldId="259"/>
            <ac:spMk id="5" creationId="{33F75E2E-F575-41DE-8CC3-B3FBCE0F2D4E}"/>
          </ac:spMkLst>
        </pc:spChg>
        <pc:spChg chg="add del">
          <ac:chgData name="Likhitha Devineni" userId="77fa1ae0b29d53c2" providerId="LiveId" clId="{49B043C1-8D06-4366-AA3F-C513C9119D05}" dt="2021-09-19T00:08:35.181" v="3369" actId="11529"/>
          <ac:spMkLst>
            <pc:docMk/>
            <pc:sldMk cId="2865752598" sldId="259"/>
            <ac:spMk id="6" creationId="{C60C8332-DAC3-4DD2-BC95-ED9387E511A9}"/>
          </ac:spMkLst>
        </pc:spChg>
        <pc:spChg chg="add del mod">
          <ac:chgData name="Likhitha Devineni" userId="77fa1ae0b29d53c2" providerId="LiveId" clId="{49B043C1-8D06-4366-AA3F-C513C9119D05}" dt="2021-09-17T23:04:28.536" v="1318" actId="931"/>
          <ac:spMkLst>
            <pc:docMk/>
            <pc:sldMk cId="2865752598" sldId="259"/>
            <ac:spMk id="7" creationId="{689A1F36-C4E6-439C-AEB6-B1B5C1C0FB5A}"/>
          </ac:spMkLst>
        </pc:spChg>
        <pc:spChg chg="add del">
          <ac:chgData name="Likhitha Devineni" userId="77fa1ae0b29d53c2" providerId="LiveId" clId="{49B043C1-8D06-4366-AA3F-C513C9119D05}" dt="2021-09-17T23:06:18.156" v="1338" actId="26606"/>
          <ac:spMkLst>
            <pc:docMk/>
            <pc:sldMk cId="2865752598" sldId="259"/>
            <ac:spMk id="11" creationId="{2B566528-1B12-4246-9431-5C2D7D081168}"/>
          </ac:spMkLst>
        </pc:spChg>
        <pc:spChg chg="add del">
          <ac:chgData name="Likhitha Devineni" userId="77fa1ae0b29d53c2" providerId="LiveId" clId="{49B043C1-8D06-4366-AA3F-C513C9119D05}" dt="2021-09-17T23:06:18.156" v="1338" actId="26606"/>
          <ac:spMkLst>
            <pc:docMk/>
            <pc:sldMk cId="2865752598" sldId="259"/>
            <ac:spMk id="12" creationId="{153C8505-08DD-4D7C-9F93-354A8F67743E}"/>
          </ac:spMkLst>
        </pc:spChg>
        <pc:spChg chg="add del">
          <ac:chgData name="Likhitha Devineni" userId="77fa1ae0b29d53c2" providerId="LiveId" clId="{49B043C1-8D06-4366-AA3F-C513C9119D05}" dt="2021-09-17T23:05:05.623" v="1330" actId="26606"/>
          <ac:spMkLst>
            <pc:docMk/>
            <pc:sldMk cId="2865752598" sldId="259"/>
            <ac:spMk id="13" creationId="{82058E9F-D503-4F83-95A7-F6292EA516F0}"/>
          </ac:spMkLst>
        </pc:spChg>
        <pc:spChg chg="add del">
          <ac:chgData name="Likhitha Devineni" userId="77fa1ae0b29d53c2" providerId="LiveId" clId="{49B043C1-8D06-4366-AA3F-C513C9119D05}" dt="2021-09-17T23:05:05.623" v="1330" actId="26606"/>
          <ac:spMkLst>
            <pc:docMk/>
            <pc:sldMk cId="2865752598" sldId="259"/>
            <ac:spMk id="16" creationId="{5E39A796-BE83-48B1-B33F-35C4A32AAB57}"/>
          </ac:spMkLst>
        </pc:spChg>
        <pc:spChg chg="add del">
          <ac:chgData name="Likhitha Devineni" userId="77fa1ae0b29d53c2" providerId="LiveId" clId="{49B043C1-8D06-4366-AA3F-C513C9119D05}" dt="2021-09-17T23:05:05.623" v="1330" actId="26606"/>
          <ac:spMkLst>
            <pc:docMk/>
            <pc:sldMk cId="2865752598" sldId="259"/>
            <ac:spMk id="18" creationId="{72F84B47-E267-4194-8194-831DB7B5547F}"/>
          </ac:spMkLst>
        </pc:spChg>
        <pc:spChg chg="add mod">
          <ac:chgData name="Likhitha Devineni" userId="77fa1ae0b29d53c2" providerId="LiveId" clId="{49B043C1-8D06-4366-AA3F-C513C9119D05}" dt="2021-09-19T00:15:52.336" v="3523" actId="123"/>
          <ac:spMkLst>
            <pc:docMk/>
            <pc:sldMk cId="2865752598" sldId="259"/>
            <ac:spMk id="26" creationId="{C7B0DE72-82E2-46A2-8A2B-761A216F0249}"/>
          </ac:spMkLst>
        </pc:spChg>
        <pc:spChg chg="add del">
          <ac:chgData name="Likhitha Devineni" userId="77fa1ae0b29d53c2" providerId="LiveId" clId="{49B043C1-8D06-4366-AA3F-C513C9119D05}" dt="2021-09-17T23:20:40.660" v="2029"/>
          <ac:spMkLst>
            <pc:docMk/>
            <pc:sldMk cId="2865752598" sldId="259"/>
            <ac:spMk id="27" creationId="{46F7435D-E3DB-47B1-BA61-B00ACC83A9DE}"/>
          </ac:spMkLst>
        </pc:spChg>
        <pc:spChg chg="add del">
          <ac:chgData name="Likhitha Devineni" userId="77fa1ae0b29d53c2" providerId="LiveId" clId="{49B043C1-8D06-4366-AA3F-C513C9119D05}" dt="2021-09-17T23:20:40.660" v="2029"/>
          <ac:spMkLst>
            <pc:docMk/>
            <pc:sldMk cId="2865752598" sldId="259"/>
            <ac:spMk id="28" creationId="{F263A0B5-F8C4-4116-809F-78A768EA79A6}"/>
          </ac:spMkLst>
        </pc:spChg>
        <pc:grpChg chg="add del">
          <ac:chgData name="Likhitha Devineni" userId="77fa1ae0b29d53c2" providerId="LiveId" clId="{49B043C1-8D06-4366-AA3F-C513C9119D05}" dt="2021-09-17T23:06:18.156" v="1338" actId="26606"/>
          <ac:grpSpMkLst>
            <pc:docMk/>
            <pc:sldMk cId="2865752598" sldId="259"/>
            <ac:grpSpMk id="14" creationId="{828A5161-06F1-46CF-8AD7-844680A59E13}"/>
          </ac:grpSpMkLst>
        </pc:grpChg>
        <pc:grpChg chg="add del">
          <ac:chgData name="Likhitha Devineni" userId="77fa1ae0b29d53c2" providerId="LiveId" clId="{49B043C1-8D06-4366-AA3F-C513C9119D05}" dt="2021-09-17T23:06:18.156" v="1338" actId="26606"/>
          <ac:grpSpMkLst>
            <pc:docMk/>
            <pc:sldMk cId="2865752598" sldId="259"/>
            <ac:grpSpMk id="22" creationId="{5995D10D-E9C9-47DB-AE7E-801FEF38F5C9}"/>
          </ac:grpSpMkLst>
        </pc:grpChg>
        <pc:picChg chg="add del mod">
          <ac:chgData name="Likhitha Devineni" userId="77fa1ae0b29d53c2" providerId="LiveId" clId="{49B043C1-8D06-4366-AA3F-C513C9119D05}" dt="2021-09-17T23:03:35.188" v="1317" actId="478"/>
          <ac:picMkLst>
            <pc:docMk/>
            <pc:sldMk cId="2865752598" sldId="259"/>
            <ac:picMk id="5" creationId="{E3900F5E-05C1-4920-BF19-987A700079E9}"/>
          </ac:picMkLst>
        </pc:picChg>
        <pc:picChg chg="add mod">
          <ac:chgData name="Likhitha Devineni" userId="77fa1ae0b29d53c2" providerId="LiveId" clId="{49B043C1-8D06-4366-AA3F-C513C9119D05}" dt="2021-09-17T23:18:31.110" v="2015" actId="14100"/>
          <ac:picMkLst>
            <pc:docMk/>
            <pc:sldMk cId="2865752598" sldId="259"/>
            <ac:picMk id="9" creationId="{6E61E275-4850-424F-81EA-F15CD0B78789}"/>
          </ac:picMkLst>
        </pc:picChg>
        <pc:cxnChg chg="add del">
          <ac:chgData name="Likhitha Devineni" userId="77fa1ae0b29d53c2" providerId="LiveId" clId="{49B043C1-8D06-4366-AA3F-C513C9119D05}" dt="2021-09-19T00:08:11.868" v="3364" actId="11529"/>
          <ac:cxnSpMkLst>
            <pc:docMk/>
            <pc:sldMk cId="2865752598" sldId="259"/>
            <ac:cxnSpMk id="4" creationId="{5A3D384D-9F26-4A5E-B647-6F5F010AA1FA}"/>
          </ac:cxnSpMkLst>
        </pc:cxnChg>
      </pc:sldChg>
      <pc:sldChg chg="addSp delSp modSp new mod setBg">
        <pc:chgData name="Likhitha Devineni" userId="77fa1ae0b29d53c2" providerId="LiveId" clId="{49B043C1-8D06-4366-AA3F-C513C9119D05}" dt="2021-09-19T00:13:29.357" v="3437" actId="20577"/>
        <pc:sldMkLst>
          <pc:docMk/>
          <pc:sldMk cId="3424014780" sldId="260"/>
        </pc:sldMkLst>
        <pc:spChg chg="mod">
          <ac:chgData name="Likhitha Devineni" userId="77fa1ae0b29d53c2" providerId="LiveId" clId="{49B043C1-8D06-4366-AA3F-C513C9119D05}" dt="2021-09-17T23:21:18.244" v="2043" actId="26606"/>
          <ac:spMkLst>
            <pc:docMk/>
            <pc:sldMk cId="3424014780" sldId="260"/>
            <ac:spMk id="2" creationId="{41B53861-B1AA-47E0-A7C7-71CB44A9690A}"/>
          </ac:spMkLst>
        </pc:spChg>
        <pc:spChg chg="del">
          <ac:chgData name="Likhitha Devineni" userId="77fa1ae0b29d53c2" providerId="LiveId" clId="{49B043C1-8D06-4366-AA3F-C513C9119D05}" dt="2021-09-17T23:20:15.603" v="2019" actId="931"/>
          <ac:spMkLst>
            <pc:docMk/>
            <pc:sldMk cId="3424014780" sldId="260"/>
            <ac:spMk id="3" creationId="{0F726482-B88E-435D-9A42-877D7964F6C8}"/>
          </ac:spMkLst>
        </pc:spChg>
        <pc:spChg chg="add mod">
          <ac:chgData name="Likhitha Devineni" userId="77fa1ae0b29d53c2" providerId="LiveId" clId="{49B043C1-8D06-4366-AA3F-C513C9119D05}" dt="2021-09-19T00:13:29.357" v="3437" actId="20577"/>
          <ac:spMkLst>
            <pc:docMk/>
            <pc:sldMk cId="3424014780" sldId="260"/>
            <ac:spMk id="7" creationId="{237E14B7-5203-4DE3-9B30-82021DA6D097}"/>
          </ac:spMkLst>
        </pc:spChg>
        <pc:spChg chg="add">
          <ac:chgData name="Likhitha Devineni" userId="77fa1ae0b29d53c2" providerId="LiveId" clId="{49B043C1-8D06-4366-AA3F-C513C9119D05}" dt="2021-09-17T23:21:18.244" v="2043" actId="26606"/>
          <ac:spMkLst>
            <pc:docMk/>
            <pc:sldMk cId="3424014780" sldId="260"/>
            <ac:spMk id="8" creationId="{46F7435D-E3DB-47B1-BA61-B00ACC83A9DE}"/>
          </ac:spMkLst>
        </pc:spChg>
        <pc:spChg chg="add del">
          <ac:chgData name="Likhitha Devineni" userId="77fa1ae0b29d53c2" providerId="LiveId" clId="{49B043C1-8D06-4366-AA3F-C513C9119D05}" dt="2021-09-19T00:12:58.951" v="3413" actId="22"/>
          <ac:spMkLst>
            <pc:docMk/>
            <pc:sldMk cId="3424014780" sldId="260"/>
            <ac:spMk id="9" creationId="{05E2E9CC-9FFF-411D-AA35-61EAEB143889}"/>
          </ac:spMkLst>
        </pc:spChg>
        <pc:spChg chg="add del mod">
          <ac:chgData name="Likhitha Devineni" userId="77fa1ae0b29d53c2" providerId="LiveId" clId="{49B043C1-8D06-4366-AA3F-C513C9119D05}" dt="2021-09-17T23:21:09.159" v="2040" actId="26606"/>
          <ac:spMkLst>
            <pc:docMk/>
            <pc:sldMk cId="3424014780" sldId="260"/>
            <ac:spMk id="9" creationId="{BAA6B9C9-09B2-4337-8D44-51878A9A5F06}"/>
          </ac:spMkLst>
        </pc:spChg>
        <pc:spChg chg="add">
          <ac:chgData name="Likhitha Devineni" userId="77fa1ae0b29d53c2" providerId="LiveId" clId="{49B043C1-8D06-4366-AA3F-C513C9119D05}" dt="2021-09-17T23:21:18.244" v="2043" actId="26606"/>
          <ac:spMkLst>
            <pc:docMk/>
            <pc:sldMk cId="3424014780" sldId="260"/>
            <ac:spMk id="14" creationId="{F263A0B5-F8C4-4116-809F-78A768EA79A6}"/>
          </ac:spMkLst>
        </pc:spChg>
        <pc:spChg chg="add del">
          <ac:chgData name="Likhitha Devineni" userId="77fa1ae0b29d53c2" providerId="LiveId" clId="{49B043C1-8D06-4366-AA3F-C513C9119D05}" dt="2021-09-17T23:21:07.833" v="2038" actId="26606"/>
          <ac:spMkLst>
            <pc:docMk/>
            <pc:sldMk cId="3424014780" sldId="260"/>
            <ac:spMk id="17" creationId="{46F7435D-E3DB-47B1-BA61-B00ACC83A9DE}"/>
          </ac:spMkLst>
        </pc:spChg>
        <pc:spChg chg="add del">
          <ac:chgData name="Likhitha Devineni" userId="77fa1ae0b29d53c2" providerId="LiveId" clId="{49B043C1-8D06-4366-AA3F-C513C9119D05}" dt="2021-09-17T23:21:07.833" v="2038" actId="26606"/>
          <ac:spMkLst>
            <pc:docMk/>
            <pc:sldMk cId="3424014780" sldId="260"/>
            <ac:spMk id="19" creationId="{F263A0B5-F8C4-4116-809F-78A768EA79A6}"/>
          </ac:spMkLst>
        </pc:spChg>
        <pc:picChg chg="add mod">
          <ac:chgData name="Likhitha Devineni" userId="77fa1ae0b29d53c2" providerId="LiveId" clId="{49B043C1-8D06-4366-AA3F-C513C9119D05}" dt="2021-09-17T23:21:18.244" v="2043" actId="26606"/>
          <ac:picMkLst>
            <pc:docMk/>
            <pc:sldMk cId="3424014780" sldId="260"/>
            <ac:picMk id="5" creationId="{E8EF8CEE-9DCF-4294-A728-57F34DE9AE46}"/>
          </ac:picMkLst>
        </pc:picChg>
        <pc:picChg chg="add del mod">
          <ac:chgData name="Likhitha Devineni" userId="77fa1ae0b29d53c2" providerId="LiveId" clId="{49B043C1-8D06-4366-AA3F-C513C9119D05}" dt="2021-09-17T23:36:44.024" v="2430" actId="478"/>
          <ac:picMkLst>
            <pc:docMk/>
            <pc:sldMk cId="3424014780" sldId="260"/>
            <ac:picMk id="10" creationId="{8F895802-60C5-4A80-A893-293090624550}"/>
          </ac:picMkLst>
        </pc:picChg>
        <pc:cxnChg chg="add del">
          <ac:chgData name="Likhitha Devineni" userId="77fa1ae0b29d53c2" providerId="LiveId" clId="{49B043C1-8D06-4366-AA3F-C513C9119D05}" dt="2021-09-17T23:21:09.159" v="2040" actId="26606"/>
          <ac:cxnSpMkLst>
            <pc:docMk/>
            <pc:sldMk cId="3424014780" sldId="260"/>
            <ac:cxnSpMk id="12" creationId="{A7F400EE-A8A5-48AF-B4D6-291B52C6F0B0}"/>
          </ac:cxnSpMkLst>
        </pc:cxnChg>
      </pc:sldChg>
      <pc:sldChg chg="addSp delSp modSp new mod setBg">
        <pc:chgData name="Likhitha Devineni" userId="77fa1ae0b29d53c2" providerId="LiveId" clId="{49B043C1-8D06-4366-AA3F-C513C9119D05}" dt="2021-09-19T00:15:56.869" v="3524" actId="123"/>
        <pc:sldMkLst>
          <pc:docMk/>
          <pc:sldMk cId="1584234264" sldId="261"/>
        </pc:sldMkLst>
        <pc:spChg chg="add del mod">
          <ac:chgData name="Likhitha Devineni" userId="77fa1ae0b29d53c2" providerId="LiveId" clId="{49B043C1-8D06-4366-AA3F-C513C9119D05}" dt="2021-09-17T23:37:11.292" v="2441" actId="26606"/>
          <ac:spMkLst>
            <pc:docMk/>
            <pc:sldMk cId="1584234264" sldId="261"/>
            <ac:spMk id="2" creationId="{49B81FE6-908D-41D1-A413-BE7484297D22}"/>
          </ac:spMkLst>
        </pc:spChg>
        <pc:spChg chg="del">
          <ac:chgData name="Likhitha Devineni" userId="77fa1ae0b29d53c2" providerId="LiveId" clId="{49B043C1-8D06-4366-AA3F-C513C9119D05}" dt="2021-09-17T23:36:59.822" v="2432" actId="931"/>
          <ac:spMkLst>
            <pc:docMk/>
            <pc:sldMk cId="1584234264" sldId="261"/>
            <ac:spMk id="3" creationId="{B12BAAA0-1A7B-4079-B1EF-24FF5A88A20B}"/>
          </ac:spMkLst>
        </pc:spChg>
        <pc:spChg chg="add del">
          <ac:chgData name="Likhitha Devineni" userId="77fa1ae0b29d53c2" providerId="LiveId" clId="{49B043C1-8D06-4366-AA3F-C513C9119D05}" dt="2021-09-17T23:37:11.285" v="2440" actId="26606"/>
          <ac:spMkLst>
            <pc:docMk/>
            <pc:sldMk cId="1584234264" sldId="261"/>
            <ac:spMk id="7" creationId="{73DE2CFE-42F2-48F0-8706-5264E012B10C}"/>
          </ac:spMkLst>
        </pc:spChg>
        <pc:spChg chg="add del">
          <ac:chgData name="Likhitha Devineni" userId="77fa1ae0b29d53c2" providerId="LiveId" clId="{49B043C1-8D06-4366-AA3F-C513C9119D05}" dt="2021-09-17T23:37:11.285" v="2440" actId="26606"/>
          <ac:spMkLst>
            <pc:docMk/>
            <pc:sldMk cId="1584234264" sldId="261"/>
            <ac:spMk id="8" creationId="{49B81FE6-908D-41D1-A413-BE7484297D22}"/>
          </ac:spMkLst>
        </pc:spChg>
        <pc:spChg chg="add del">
          <ac:chgData name="Likhitha Devineni" userId="77fa1ae0b29d53c2" providerId="LiveId" clId="{49B043C1-8D06-4366-AA3F-C513C9119D05}" dt="2021-09-17T23:37:06.812" v="2436" actId="26606"/>
          <ac:spMkLst>
            <pc:docMk/>
            <pc:sldMk cId="1584234264" sldId="261"/>
            <ac:spMk id="9" creationId="{59808BA9-24F5-4AC3-AF90-C31107487DBD}"/>
          </ac:spMkLst>
        </pc:spChg>
        <pc:spChg chg="add del">
          <ac:chgData name="Likhitha Devineni" userId="77fa1ae0b29d53c2" providerId="LiveId" clId="{49B043C1-8D06-4366-AA3F-C513C9119D05}" dt="2021-09-17T23:37:11.285" v="2440" actId="26606"/>
          <ac:spMkLst>
            <pc:docMk/>
            <pc:sldMk cId="1584234264" sldId="261"/>
            <ac:spMk id="10" creationId="{34879CF1-10EF-4CFA-8B1F-ECB0615A49ED}"/>
          </ac:spMkLst>
        </pc:spChg>
        <pc:spChg chg="add del">
          <ac:chgData name="Likhitha Devineni" userId="77fa1ae0b29d53c2" providerId="LiveId" clId="{49B043C1-8D06-4366-AA3F-C513C9119D05}" dt="2021-09-17T23:37:06.812" v="2436" actId="26606"/>
          <ac:spMkLst>
            <pc:docMk/>
            <pc:sldMk cId="1584234264" sldId="261"/>
            <ac:spMk id="12" creationId="{46F7435D-E3DB-47B1-BA61-B00ACC83A9DE}"/>
          </ac:spMkLst>
        </pc:spChg>
        <pc:spChg chg="add mod">
          <ac:chgData name="Likhitha Devineni" userId="77fa1ae0b29d53c2" providerId="LiveId" clId="{49B043C1-8D06-4366-AA3F-C513C9119D05}" dt="2021-09-17T23:41:02.357" v="2490" actId="26606"/>
          <ac:spMkLst>
            <pc:docMk/>
            <pc:sldMk cId="1584234264" sldId="261"/>
            <ac:spMk id="13" creationId="{49B81FE6-908D-41D1-A413-BE7484297D22}"/>
          </ac:spMkLst>
        </pc:spChg>
        <pc:spChg chg="add del">
          <ac:chgData name="Likhitha Devineni" userId="77fa1ae0b29d53c2" providerId="LiveId" clId="{49B043C1-8D06-4366-AA3F-C513C9119D05}" dt="2021-09-17T23:37:06.812" v="2436" actId="26606"/>
          <ac:spMkLst>
            <pc:docMk/>
            <pc:sldMk cId="1584234264" sldId="261"/>
            <ac:spMk id="14" creationId="{F263A0B5-F8C4-4116-809F-78A768EA79A6}"/>
          </ac:spMkLst>
        </pc:spChg>
        <pc:spChg chg="add mod ord">
          <ac:chgData name="Likhitha Devineni" userId="77fa1ae0b29d53c2" providerId="LiveId" clId="{49B043C1-8D06-4366-AA3F-C513C9119D05}" dt="2021-09-19T00:15:56.869" v="3524" actId="123"/>
          <ac:spMkLst>
            <pc:docMk/>
            <pc:sldMk cId="1584234264" sldId="261"/>
            <ac:spMk id="15" creationId="{194B7195-C0A7-47EC-8BEE-4D205CEDC0EC}"/>
          </ac:spMkLst>
        </pc:spChg>
        <pc:spChg chg="add del">
          <ac:chgData name="Likhitha Devineni" userId="77fa1ae0b29d53c2" providerId="LiveId" clId="{49B043C1-8D06-4366-AA3F-C513C9119D05}" dt="2021-09-17T23:38:22.583" v="2456" actId="26606"/>
          <ac:spMkLst>
            <pc:docMk/>
            <pc:sldMk cId="1584234264" sldId="261"/>
            <ac:spMk id="18" creationId="{7FEAE179-C525-48F3-AD47-0E9E2B6F2E2E}"/>
          </ac:spMkLst>
        </pc:spChg>
        <pc:spChg chg="add del">
          <ac:chgData name="Likhitha Devineni" userId="77fa1ae0b29d53c2" providerId="LiveId" clId="{49B043C1-8D06-4366-AA3F-C513C9119D05}" dt="2021-09-17T23:38:22.583" v="2456" actId="26606"/>
          <ac:spMkLst>
            <pc:docMk/>
            <pc:sldMk cId="1584234264" sldId="261"/>
            <ac:spMk id="19" creationId="{95C8260E-968F-44E8-A823-ABB431311926}"/>
          </ac:spMkLst>
        </pc:spChg>
        <pc:spChg chg="add del">
          <ac:chgData name="Likhitha Devineni" userId="77fa1ae0b29d53c2" providerId="LiveId" clId="{49B043C1-8D06-4366-AA3F-C513C9119D05}" dt="2021-09-17T23:38:22.583" v="2456" actId="26606"/>
          <ac:spMkLst>
            <pc:docMk/>
            <pc:sldMk cId="1584234264" sldId="261"/>
            <ac:spMk id="20" creationId="{2C1BBA94-3F40-40AA-8BB9-E69E25E537C1}"/>
          </ac:spMkLst>
        </pc:spChg>
        <pc:spChg chg="add del">
          <ac:chgData name="Likhitha Devineni" userId="77fa1ae0b29d53c2" providerId="LiveId" clId="{49B043C1-8D06-4366-AA3F-C513C9119D05}" dt="2021-09-17T23:37:20.949" v="2444" actId="26606"/>
          <ac:spMkLst>
            <pc:docMk/>
            <pc:sldMk cId="1584234264" sldId="261"/>
            <ac:spMk id="21" creationId="{131BAD53-4E89-4F62-BBB7-26359763ED39}"/>
          </ac:spMkLst>
        </pc:spChg>
        <pc:spChg chg="add del">
          <ac:chgData name="Likhitha Devineni" userId="77fa1ae0b29d53c2" providerId="LiveId" clId="{49B043C1-8D06-4366-AA3F-C513C9119D05}" dt="2021-09-17T23:38:22.583" v="2456" actId="26606"/>
          <ac:spMkLst>
            <pc:docMk/>
            <pc:sldMk cId="1584234264" sldId="261"/>
            <ac:spMk id="22" creationId="{FE43805F-24A6-46A4-B19B-54F28347355C}"/>
          </ac:spMkLst>
        </pc:spChg>
        <pc:spChg chg="add del">
          <ac:chgData name="Likhitha Devineni" userId="77fa1ae0b29d53c2" providerId="LiveId" clId="{49B043C1-8D06-4366-AA3F-C513C9119D05}" dt="2021-09-17T23:37:20.949" v="2444" actId="26606"/>
          <ac:spMkLst>
            <pc:docMk/>
            <pc:sldMk cId="1584234264" sldId="261"/>
            <ac:spMk id="23" creationId="{62756DA2-40EB-4C6F-B962-5822FFB54FB6}"/>
          </ac:spMkLst>
        </pc:spChg>
        <pc:spChg chg="add del">
          <ac:chgData name="Likhitha Devineni" userId="77fa1ae0b29d53c2" providerId="LiveId" clId="{49B043C1-8D06-4366-AA3F-C513C9119D05}" dt="2021-09-17T23:41:02.357" v="2490" actId="26606"/>
          <ac:spMkLst>
            <pc:docMk/>
            <pc:sldMk cId="1584234264" sldId="261"/>
            <ac:spMk id="24" creationId="{FFB60E8C-7224-44A4-87A0-46A1711DD2ED}"/>
          </ac:spMkLst>
        </pc:spChg>
        <pc:spChg chg="add del">
          <ac:chgData name="Likhitha Devineni" userId="77fa1ae0b29d53c2" providerId="LiveId" clId="{49B043C1-8D06-4366-AA3F-C513C9119D05}" dt="2021-09-17T23:41:02.357" v="2490" actId="26606"/>
          <ac:spMkLst>
            <pc:docMk/>
            <pc:sldMk cId="1584234264" sldId="261"/>
            <ac:spMk id="26" creationId="{5DA32751-37A2-45C0-BE94-63D375E27003}"/>
          </ac:spMkLst>
        </pc:spChg>
        <pc:spChg chg="add del">
          <ac:chgData name="Likhitha Devineni" userId="77fa1ae0b29d53c2" providerId="LiveId" clId="{49B043C1-8D06-4366-AA3F-C513C9119D05}" dt="2021-09-17T23:37:44.113" v="2448" actId="26606"/>
          <ac:spMkLst>
            <pc:docMk/>
            <pc:sldMk cId="1584234264" sldId="261"/>
            <ac:spMk id="27" creationId="{FE43805F-24A6-46A4-B19B-54F28347355C}"/>
          </ac:spMkLst>
        </pc:spChg>
        <pc:spChg chg="add del">
          <ac:chgData name="Likhitha Devineni" userId="77fa1ae0b29d53c2" providerId="LiveId" clId="{49B043C1-8D06-4366-AA3F-C513C9119D05}" dt="2021-09-17T23:37:44.113" v="2448" actId="26606"/>
          <ac:spMkLst>
            <pc:docMk/>
            <pc:sldMk cId="1584234264" sldId="261"/>
            <ac:spMk id="28" creationId="{7FEAE179-C525-48F3-AD47-0E9E2B6F2E2E}"/>
          </ac:spMkLst>
        </pc:spChg>
        <pc:spChg chg="add del">
          <ac:chgData name="Likhitha Devineni" userId="77fa1ae0b29d53c2" providerId="LiveId" clId="{49B043C1-8D06-4366-AA3F-C513C9119D05}" dt="2021-09-17T23:37:44.113" v="2448" actId="26606"/>
          <ac:spMkLst>
            <pc:docMk/>
            <pc:sldMk cId="1584234264" sldId="261"/>
            <ac:spMk id="29" creationId="{95C8260E-968F-44E8-A823-ABB431311926}"/>
          </ac:spMkLst>
        </pc:spChg>
        <pc:spChg chg="add del">
          <ac:chgData name="Likhitha Devineni" userId="77fa1ae0b29d53c2" providerId="LiveId" clId="{49B043C1-8D06-4366-AA3F-C513C9119D05}" dt="2021-09-17T23:37:44.113" v="2448" actId="26606"/>
          <ac:spMkLst>
            <pc:docMk/>
            <pc:sldMk cId="1584234264" sldId="261"/>
            <ac:spMk id="30" creationId="{2C1BBA94-3F40-40AA-8BB9-E69E25E537C1}"/>
          </ac:spMkLst>
        </pc:spChg>
        <pc:spChg chg="add del">
          <ac:chgData name="Likhitha Devineni" userId="77fa1ae0b29d53c2" providerId="LiveId" clId="{49B043C1-8D06-4366-AA3F-C513C9119D05}" dt="2021-09-17T23:41:02.357" v="2490" actId="26606"/>
          <ac:spMkLst>
            <pc:docMk/>
            <pc:sldMk cId="1584234264" sldId="261"/>
            <ac:spMk id="31" creationId="{E659831F-0D9A-4C63-9EBB-8435B85A440F}"/>
          </ac:spMkLst>
        </pc:spChg>
        <pc:spChg chg="add del">
          <ac:chgData name="Likhitha Devineni" userId="77fa1ae0b29d53c2" providerId="LiveId" clId="{49B043C1-8D06-4366-AA3F-C513C9119D05}" dt="2021-09-17T23:41:02.357" v="2490" actId="26606"/>
          <ac:spMkLst>
            <pc:docMk/>
            <pc:sldMk cId="1584234264" sldId="261"/>
            <ac:spMk id="33" creationId="{5A55FBCD-CD42-40F5-8A1B-3203F9CAEEAA}"/>
          </ac:spMkLst>
        </pc:spChg>
        <pc:spChg chg="add del">
          <ac:chgData name="Likhitha Devineni" userId="77fa1ae0b29d53c2" providerId="LiveId" clId="{49B043C1-8D06-4366-AA3F-C513C9119D05}" dt="2021-09-17T23:40:59.215" v="2487" actId="26606"/>
          <ac:spMkLst>
            <pc:docMk/>
            <pc:sldMk cId="1584234264" sldId="261"/>
            <ac:spMk id="38" creationId="{DBC6133C-0615-4CE4-9132-37E609A9BDFA}"/>
          </ac:spMkLst>
        </pc:spChg>
        <pc:spChg chg="add del">
          <ac:chgData name="Likhitha Devineni" userId="77fa1ae0b29d53c2" providerId="LiveId" clId="{49B043C1-8D06-4366-AA3F-C513C9119D05}" dt="2021-09-17T23:40:59.215" v="2487" actId="26606"/>
          <ac:spMkLst>
            <pc:docMk/>
            <pc:sldMk cId="1584234264" sldId="261"/>
            <ac:spMk id="40" creationId="{169CC832-2974-4E8D-90ED-3E2941BA7336}"/>
          </ac:spMkLst>
        </pc:spChg>
        <pc:spChg chg="add del">
          <ac:chgData name="Likhitha Devineni" userId="77fa1ae0b29d53c2" providerId="LiveId" clId="{49B043C1-8D06-4366-AA3F-C513C9119D05}" dt="2021-09-17T23:40:59.215" v="2487" actId="26606"/>
          <ac:spMkLst>
            <pc:docMk/>
            <pc:sldMk cId="1584234264" sldId="261"/>
            <ac:spMk id="42" creationId="{55222F96-971A-4F90-B841-6BAB416C7AC1}"/>
          </ac:spMkLst>
        </pc:spChg>
        <pc:spChg chg="add del">
          <ac:chgData name="Likhitha Devineni" userId="77fa1ae0b29d53c2" providerId="LiveId" clId="{49B043C1-8D06-4366-AA3F-C513C9119D05}" dt="2021-09-17T23:40:59.215" v="2487" actId="26606"/>
          <ac:spMkLst>
            <pc:docMk/>
            <pc:sldMk cId="1584234264" sldId="261"/>
            <ac:spMk id="44" creationId="{08980754-6F4B-43C9-B9BE-127B6BED6586}"/>
          </ac:spMkLst>
        </pc:spChg>
        <pc:spChg chg="add del">
          <ac:chgData name="Likhitha Devineni" userId="77fa1ae0b29d53c2" providerId="LiveId" clId="{49B043C1-8D06-4366-AA3F-C513C9119D05}" dt="2021-09-17T23:40:59.215" v="2487" actId="26606"/>
          <ac:spMkLst>
            <pc:docMk/>
            <pc:sldMk cId="1584234264" sldId="261"/>
            <ac:spMk id="46" creationId="{2C1BBA94-3F40-40AA-8BB9-E69E25E537C1}"/>
          </ac:spMkLst>
        </pc:spChg>
        <pc:spChg chg="add">
          <ac:chgData name="Likhitha Devineni" userId="77fa1ae0b29d53c2" providerId="LiveId" clId="{49B043C1-8D06-4366-AA3F-C513C9119D05}" dt="2021-09-17T23:41:02.357" v="2490" actId="26606"/>
          <ac:spMkLst>
            <pc:docMk/>
            <pc:sldMk cId="1584234264" sldId="261"/>
            <ac:spMk id="50" creationId="{787900AF-3ED0-4C02-A309-3984EBBD202C}"/>
          </ac:spMkLst>
        </pc:spChg>
        <pc:spChg chg="add">
          <ac:chgData name="Likhitha Devineni" userId="77fa1ae0b29d53c2" providerId="LiveId" clId="{49B043C1-8D06-4366-AA3F-C513C9119D05}" dt="2021-09-17T23:41:02.357" v="2490" actId="26606"/>
          <ac:spMkLst>
            <pc:docMk/>
            <pc:sldMk cId="1584234264" sldId="261"/>
            <ac:spMk id="51" creationId="{8DEDEE5C-3126-4336-A7D4-9277AF5A04B4}"/>
          </ac:spMkLst>
        </pc:spChg>
        <pc:picChg chg="add mod ord">
          <ac:chgData name="Likhitha Devineni" userId="77fa1ae0b29d53c2" providerId="LiveId" clId="{49B043C1-8D06-4366-AA3F-C513C9119D05}" dt="2021-09-17T23:41:02.357" v="2490" actId="26606"/>
          <ac:picMkLst>
            <pc:docMk/>
            <pc:sldMk cId="1584234264" sldId="261"/>
            <ac:picMk id="5" creationId="{68D53C89-0887-45B6-AEF9-BF003B2F813F}"/>
          </ac:picMkLst>
        </pc:picChg>
        <pc:cxnChg chg="add del">
          <ac:chgData name="Likhitha Devineni" userId="77fa1ae0b29d53c2" providerId="LiveId" clId="{49B043C1-8D06-4366-AA3F-C513C9119D05}" dt="2021-09-17T23:37:45.980" v="2451" actId="26606"/>
          <ac:cxnSpMkLst>
            <pc:docMk/>
            <pc:sldMk cId="1584234264" sldId="261"/>
            <ac:cxnSpMk id="16" creationId="{A7F400EE-A8A5-48AF-B4D6-291B52C6F0B0}"/>
          </ac:cxnSpMkLst>
        </pc:cxnChg>
        <pc:cxnChg chg="add del">
          <ac:chgData name="Likhitha Devineni" userId="77fa1ae0b29d53c2" providerId="LiveId" clId="{49B043C1-8D06-4366-AA3F-C513C9119D05}" dt="2021-09-17T23:37:28.169" v="2446" actId="26606"/>
          <ac:cxnSpMkLst>
            <pc:docMk/>
            <pc:sldMk cId="1584234264" sldId="261"/>
            <ac:cxnSpMk id="25" creationId="{A7F400EE-A8A5-48AF-B4D6-291B52C6F0B0}"/>
          </ac:cxnSpMkLst>
        </pc:cxnChg>
        <pc:cxnChg chg="add del">
          <ac:chgData name="Likhitha Devineni" userId="77fa1ae0b29d53c2" providerId="LiveId" clId="{49B043C1-8D06-4366-AA3F-C513C9119D05}" dt="2021-09-17T23:41:02.347" v="2489" actId="26606"/>
          <ac:cxnSpMkLst>
            <pc:docMk/>
            <pc:sldMk cId="1584234264" sldId="261"/>
            <ac:cxnSpMk id="48" creationId="{A7F400EE-A8A5-48AF-B4D6-291B52C6F0B0}"/>
          </ac:cxnSpMkLst>
        </pc:cxnChg>
      </pc:sldChg>
      <pc:sldChg chg="new del">
        <pc:chgData name="Likhitha Devineni" userId="77fa1ae0b29d53c2" providerId="LiveId" clId="{49B043C1-8D06-4366-AA3F-C513C9119D05}" dt="2021-09-17T23:51:10.386" v="3293" actId="680"/>
        <pc:sldMkLst>
          <pc:docMk/>
          <pc:sldMk cId="2020291104"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2B15-42AD-434D-9C90-7363CAED71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AA7272-51BC-4CD0-A647-2865111394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3B92A4-0E5D-4479-B63C-350D43099A5F}"/>
              </a:ext>
            </a:extLst>
          </p:cNvPr>
          <p:cNvSpPr>
            <a:spLocks noGrp="1"/>
          </p:cNvSpPr>
          <p:nvPr>
            <p:ph type="dt" sz="half" idx="10"/>
          </p:nvPr>
        </p:nvSpPr>
        <p:spPr/>
        <p:txBody>
          <a:bodyPr/>
          <a:lstStyle/>
          <a:p>
            <a:fld id="{1BF6B0A9-A41A-4C58-A04A-2892D72BC573}" type="datetimeFigureOut">
              <a:rPr lang="en-US" smtClean="0"/>
              <a:t>9/22/2021</a:t>
            </a:fld>
            <a:endParaRPr lang="en-US"/>
          </a:p>
        </p:txBody>
      </p:sp>
      <p:sp>
        <p:nvSpPr>
          <p:cNvPr id="5" name="Footer Placeholder 4">
            <a:extLst>
              <a:ext uri="{FF2B5EF4-FFF2-40B4-BE49-F238E27FC236}">
                <a16:creationId xmlns:a16="http://schemas.microsoft.com/office/drawing/2014/main" id="{71755313-D4EC-44ED-94CB-282121476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F9AAE-9119-462A-9C90-8D0726A8ACBE}"/>
              </a:ext>
            </a:extLst>
          </p:cNvPr>
          <p:cNvSpPr>
            <a:spLocks noGrp="1"/>
          </p:cNvSpPr>
          <p:nvPr>
            <p:ph type="sldNum" sz="quarter" idx="12"/>
          </p:nvPr>
        </p:nvSpPr>
        <p:spPr/>
        <p:txBody>
          <a:bodyPr/>
          <a:lstStyle/>
          <a:p>
            <a:fld id="{6C329BA6-9ED1-41C3-91EA-F69632FB4B6F}" type="slidenum">
              <a:rPr lang="en-US" smtClean="0"/>
              <a:t>‹#›</a:t>
            </a:fld>
            <a:endParaRPr lang="en-US"/>
          </a:p>
        </p:txBody>
      </p:sp>
    </p:spTree>
    <p:extLst>
      <p:ext uri="{BB962C8B-B14F-4D97-AF65-F5344CB8AC3E}">
        <p14:creationId xmlns:p14="http://schemas.microsoft.com/office/powerpoint/2010/main" val="303163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088B-4F6E-4653-9C2F-FD163CC15B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04116C-6FE9-4E5F-987C-2198E2D737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BB82E-BBF0-4CB5-AA6D-645B388BD043}"/>
              </a:ext>
            </a:extLst>
          </p:cNvPr>
          <p:cNvSpPr>
            <a:spLocks noGrp="1"/>
          </p:cNvSpPr>
          <p:nvPr>
            <p:ph type="dt" sz="half" idx="10"/>
          </p:nvPr>
        </p:nvSpPr>
        <p:spPr/>
        <p:txBody>
          <a:bodyPr/>
          <a:lstStyle/>
          <a:p>
            <a:fld id="{1BF6B0A9-A41A-4C58-A04A-2892D72BC573}" type="datetimeFigureOut">
              <a:rPr lang="en-US" smtClean="0"/>
              <a:t>9/22/2021</a:t>
            </a:fld>
            <a:endParaRPr lang="en-US"/>
          </a:p>
        </p:txBody>
      </p:sp>
      <p:sp>
        <p:nvSpPr>
          <p:cNvPr id="5" name="Footer Placeholder 4">
            <a:extLst>
              <a:ext uri="{FF2B5EF4-FFF2-40B4-BE49-F238E27FC236}">
                <a16:creationId xmlns:a16="http://schemas.microsoft.com/office/drawing/2014/main" id="{24DE438F-5E6F-4155-A5C1-04583D7C9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A5728-1306-4677-AF25-1E64723D2ECB}"/>
              </a:ext>
            </a:extLst>
          </p:cNvPr>
          <p:cNvSpPr>
            <a:spLocks noGrp="1"/>
          </p:cNvSpPr>
          <p:nvPr>
            <p:ph type="sldNum" sz="quarter" idx="12"/>
          </p:nvPr>
        </p:nvSpPr>
        <p:spPr/>
        <p:txBody>
          <a:bodyPr/>
          <a:lstStyle/>
          <a:p>
            <a:fld id="{6C329BA6-9ED1-41C3-91EA-F69632FB4B6F}" type="slidenum">
              <a:rPr lang="en-US" smtClean="0"/>
              <a:t>‹#›</a:t>
            </a:fld>
            <a:endParaRPr lang="en-US"/>
          </a:p>
        </p:txBody>
      </p:sp>
    </p:spTree>
    <p:extLst>
      <p:ext uri="{BB962C8B-B14F-4D97-AF65-F5344CB8AC3E}">
        <p14:creationId xmlns:p14="http://schemas.microsoft.com/office/powerpoint/2010/main" val="281261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BE8441-CF01-41DA-ADA4-4B0DD23B06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F2E79C-7E62-4E13-9008-4D723C86BB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0C007E-BFB0-4736-A888-A3B436146CFA}"/>
              </a:ext>
            </a:extLst>
          </p:cNvPr>
          <p:cNvSpPr>
            <a:spLocks noGrp="1"/>
          </p:cNvSpPr>
          <p:nvPr>
            <p:ph type="dt" sz="half" idx="10"/>
          </p:nvPr>
        </p:nvSpPr>
        <p:spPr/>
        <p:txBody>
          <a:bodyPr/>
          <a:lstStyle/>
          <a:p>
            <a:fld id="{1BF6B0A9-A41A-4C58-A04A-2892D72BC573}" type="datetimeFigureOut">
              <a:rPr lang="en-US" smtClean="0"/>
              <a:t>9/22/2021</a:t>
            </a:fld>
            <a:endParaRPr lang="en-US"/>
          </a:p>
        </p:txBody>
      </p:sp>
      <p:sp>
        <p:nvSpPr>
          <p:cNvPr id="5" name="Footer Placeholder 4">
            <a:extLst>
              <a:ext uri="{FF2B5EF4-FFF2-40B4-BE49-F238E27FC236}">
                <a16:creationId xmlns:a16="http://schemas.microsoft.com/office/drawing/2014/main" id="{FDBFD01A-42F8-42E4-BB6E-55C8C8FA4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BD570-2EE3-4A66-8385-3BE33F9BB290}"/>
              </a:ext>
            </a:extLst>
          </p:cNvPr>
          <p:cNvSpPr>
            <a:spLocks noGrp="1"/>
          </p:cNvSpPr>
          <p:nvPr>
            <p:ph type="sldNum" sz="quarter" idx="12"/>
          </p:nvPr>
        </p:nvSpPr>
        <p:spPr/>
        <p:txBody>
          <a:bodyPr/>
          <a:lstStyle/>
          <a:p>
            <a:fld id="{6C329BA6-9ED1-41C3-91EA-F69632FB4B6F}" type="slidenum">
              <a:rPr lang="en-US" smtClean="0"/>
              <a:t>‹#›</a:t>
            </a:fld>
            <a:endParaRPr lang="en-US"/>
          </a:p>
        </p:txBody>
      </p:sp>
    </p:spTree>
    <p:extLst>
      <p:ext uri="{BB962C8B-B14F-4D97-AF65-F5344CB8AC3E}">
        <p14:creationId xmlns:p14="http://schemas.microsoft.com/office/powerpoint/2010/main" val="351449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42618-5F22-45B1-BA45-47EE9CEF65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54EB25-DC76-474F-A45A-0A6C9B9C61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8EF4E-3B9F-45FF-BD9B-C7E2E0A1C981}"/>
              </a:ext>
            </a:extLst>
          </p:cNvPr>
          <p:cNvSpPr>
            <a:spLocks noGrp="1"/>
          </p:cNvSpPr>
          <p:nvPr>
            <p:ph type="dt" sz="half" idx="10"/>
          </p:nvPr>
        </p:nvSpPr>
        <p:spPr/>
        <p:txBody>
          <a:bodyPr/>
          <a:lstStyle/>
          <a:p>
            <a:fld id="{1BF6B0A9-A41A-4C58-A04A-2892D72BC573}" type="datetimeFigureOut">
              <a:rPr lang="en-US" smtClean="0"/>
              <a:t>9/22/2021</a:t>
            </a:fld>
            <a:endParaRPr lang="en-US"/>
          </a:p>
        </p:txBody>
      </p:sp>
      <p:sp>
        <p:nvSpPr>
          <p:cNvPr id="5" name="Footer Placeholder 4">
            <a:extLst>
              <a:ext uri="{FF2B5EF4-FFF2-40B4-BE49-F238E27FC236}">
                <a16:creationId xmlns:a16="http://schemas.microsoft.com/office/drawing/2014/main" id="{40CE87F6-E849-491A-888A-BD9E49264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31B07-53B5-40C0-9EEF-BB27B6448746}"/>
              </a:ext>
            </a:extLst>
          </p:cNvPr>
          <p:cNvSpPr>
            <a:spLocks noGrp="1"/>
          </p:cNvSpPr>
          <p:nvPr>
            <p:ph type="sldNum" sz="quarter" idx="12"/>
          </p:nvPr>
        </p:nvSpPr>
        <p:spPr/>
        <p:txBody>
          <a:bodyPr/>
          <a:lstStyle/>
          <a:p>
            <a:fld id="{6C329BA6-9ED1-41C3-91EA-F69632FB4B6F}" type="slidenum">
              <a:rPr lang="en-US" smtClean="0"/>
              <a:t>‹#›</a:t>
            </a:fld>
            <a:endParaRPr lang="en-US"/>
          </a:p>
        </p:txBody>
      </p:sp>
    </p:spTree>
    <p:extLst>
      <p:ext uri="{BB962C8B-B14F-4D97-AF65-F5344CB8AC3E}">
        <p14:creationId xmlns:p14="http://schemas.microsoft.com/office/powerpoint/2010/main" val="2711990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B55F-5B6A-4930-8DBD-098EB5D6DF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121A2D-EC55-46C6-83EB-8CD2566EAA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7A29A8-47E4-46E5-BD0E-77C956DE0B8B}"/>
              </a:ext>
            </a:extLst>
          </p:cNvPr>
          <p:cNvSpPr>
            <a:spLocks noGrp="1"/>
          </p:cNvSpPr>
          <p:nvPr>
            <p:ph type="dt" sz="half" idx="10"/>
          </p:nvPr>
        </p:nvSpPr>
        <p:spPr/>
        <p:txBody>
          <a:bodyPr/>
          <a:lstStyle/>
          <a:p>
            <a:fld id="{1BF6B0A9-A41A-4C58-A04A-2892D72BC573}" type="datetimeFigureOut">
              <a:rPr lang="en-US" smtClean="0"/>
              <a:t>9/22/2021</a:t>
            </a:fld>
            <a:endParaRPr lang="en-US"/>
          </a:p>
        </p:txBody>
      </p:sp>
      <p:sp>
        <p:nvSpPr>
          <p:cNvPr id="5" name="Footer Placeholder 4">
            <a:extLst>
              <a:ext uri="{FF2B5EF4-FFF2-40B4-BE49-F238E27FC236}">
                <a16:creationId xmlns:a16="http://schemas.microsoft.com/office/drawing/2014/main" id="{D3D89F81-5833-4CBF-B9B5-876D7CD65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DEB42-950D-4658-AB51-1B17CB3A15BD}"/>
              </a:ext>
            </a:extLst>
          </p:cNvPr>
          <p:cNvSpPr>
            <a:spLocks noGrp="1"/>
          </p:cNvSpPr>
          <p:nvPr>
            <p:ph type="sldNum" sz="quarter" idx="12"/>
          </p:nvPr>
        </p:nvSpPr>
        <p:spPr/>
        <p:txBody>
          <a:bodyPr/>
          <a:lstStyle/>
          <a:p>
            <a:fld id="{6C329BA6-9ED1-41C3-91EA-F69632FB4B6F}" type="slidenum">
              <a:rPr lang="en-US" smtClean="0"/>
              <a:t>‹#›</a:t>
            </a:fld>
            <a:endParaRPr lang="en-US"/>
          </a:p>
        </p:txBody>
      </p:sp>
    </p:spTree>
    <p:extLst>
      <p:ext uri="{BB962C8B-B14F-4D97-AF65-F5344CB8AC3E}">
        <p14:creationId xmlns:p14="http://schemas.microsoft.com/office/powerpoint/2010/main" val="314824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BB6A-E480-4656-8C1B-5BA04392E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B0D951-B980-4D6E-9C8A-C896FC63E3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A40FF5-A8F3-4090-A3B1-F5BC74A356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89F4D-5539-4FD4-A8AC-B8150A23BB08}"/>
              </a:ext>
            </a:extLst>
          </p:cNvPr>
          <p:cNvSpPr>
            <a:spLocks noGrp="1"/>
          </p:cNvSpPr>
          <p:nvPr>
            <p:ph type="dt" sz="half" idx="10"/>
          </p:nvPr>
        </p:nvSpPr>
        <p:spPr/>
        <p:txBody>
          <a:bodyPr/>
          <a:lstStyle/>
          <a:p>
            <a:fld id="{1BF6B0A9-A41A-4C58-A04A-2892D72BC573}" type="datetimeFigureOut">
              <a:rPr lang="en-US" smtClean="0"/>
              <a:t>9/22/2021</a:t>
            </a:fld>
            <a:endParaRPr lang="en-US"/>
          </a:p>
        </p:txBody>
      </p:sp>
      <p:sp>
        <p:nvSpPr>
          <p:cNvPr id="6" name="Footer Placeholder 5">
            <a:extLst>
              <a:ext uri="{FF2B5EF4-FFF2-40B4-BE49-F238E27FC236}">
                <a16:creationId xmlns:a16="http://schemas.microsoft.com/office/drawing/2014/main" id="{DB2FF90D-20A0-4280-92E7-41FB0323A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F9483F-4486-4EA3-AF0A-30B374651C88}"/>
              </a:ext>
            </a:extLst>
          </p:cNvPr>
          <p:cNvSpPr>
            <a:spLocks noGrp="1"/>
          </p:cNvSpPr>
          <p:nvPr>
            <p:ph type="sldNum" sz="quarter" idx="12"/>
          </p:nvPr>
        </p:nvSpPr>
        <p:spPr/>
        <p:txBody>
          <a:bodyPr/>
          <a:lstStyle/>
          <a:p>
            <a:fld id="{6C329BA6-9ED1-41C3-91EA-F69632FB4B6F}" type="slidenum">
              <a:rPr lang="en-US" smtClean="0"/>
              <a:t>‹#›</a:t>
            </a:fld>
            <a:endParaRPr lang="en-US"/>
          </a:p>
        </p:txBody>
      </p:sp>
    </p:spTree>
    <p:extLst>
      <p:ext uri="{BB962C8B-B14F-4D97-AF65-F5344CB8AC3E}">
        <p14:creationId xmlns:p14="http://schemas.microsoft.com/office/powerpoint/2010/main" val="289629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9266-EDB2-4EED-9C08-2E4EAEC179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4E81A-071E-4D05-B3DB-B0D185290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1E738-CD6A-4A06-BDE1-5C37E7123F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02637A-9927-4219-B37B-56AF88BDFA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58CDBA-6525-4DA3-BC67-FA39CB4301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DE1E66-D999-4991-9DDC-E2F5FF728BB7}"/>
              </a:ext>
            </a:extLst>
          </p:cNvPr>
          <p:cNvSpPr>
            <a:spLocks noGrp="1"/>
          </p:cNvSpPr>
          <p:nvPr>
            <p:ph type="dt" sz="half" idx="10"/>
          </p:nvPr>
        </p:nvSpPr>
        <p:spPr/>
        <p:txBody>
          <a:bodyPr/>
          <a:lstStyle/>
          <a:p>
            <a:fld id="{1BF6B0A9-A41A-4C58-A04A-2892D72BC573}" type="datetimeFigureOut">
              <a:rPr lang="en-US" smtClean="0"/>
              <a:t>9/22/2021</a:t>
            </a:fld>
            <a:endParaRPr lang="en-US"/>
          </a:p>
        </p:txBody>
      </p:sp>
      <p:sp>
        <p:nvSpPr>
          <p:cNvPr id="8" name="Footer Placeholder 7">
            <a:extLst>
              <a:ext uri="{FF2B5EF4-FFF2-40B4-BE49-F238E27FC236}">
                <a16:creationId xmlns:a16="http://schemas.microsoft.com/office/drawing/2014/main" id="{799F9971-EA32-4137-AB86-C29F8AA565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0E90B-9489-42A7-87E1-C53DF76224F8}"/>
              </a:ext>
            </a:extLst>
          </p:cNvPr>
          <p:cNvSpPr>
            <a:spLocks noGrp="1"/>
          </p:cNvSpPr>
          <p:nvPr>
            <p:ph type="sldNum" sz="quarter" idx="12"/>
          </p:nvPr>
        </p:nvSpPr>
        <p:spPr/>
        <p:txBody>
          <a:bodyPr/>
          <a:lstStyle/>
          <a:p>
            <a:fld id="{6C329BA6-9ED1-41C3-91EA-F69632FB4B6F}" type="slidenum">
              <a:rPr lang="en-US" smtClean="0"/>
              <a:t>‹#›</a:t>
            </a:fld>
            <a:endParaRPr lang="en-US"/>
          </a:p>
        </p:txBody>
      </p:sp>
    </p:spTree>
    <p:extLst>
      <p:ext uri="{BB962C8B-B14F-4D97-AF65-F5344CB8AC3E}">
        <p14:creationId xmlns:p14="http://schemas.microsoft.com/office/powerpoint/2010/main" val="1025115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0E9AD-577C-4FF1-B226-1E51260C0C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B29E44-F66D-4AB5-8699-20C6058B327E}"/>
              </a:ext>
            </a:extLst>
          </p:cNvPr>
          <p:cNvSpPr>
            <a:spLocks noGrp="1"/>
          </p:cNvSpPr>
          <p:nvPr>
            <p:ph type="dt" sz="half" idx="10"/>
          </p:nvPr>
        </p:nvSpPr>
        <p:spPr/>
        <p:txBody>
          <a:bodyPr/>
          <a:lstStyle/>
          <a:p>
            <a:fld id="{1BF6B0A9-A41A-4C58-A04A-2892D72BC573}" type="datetimeFigureOut">
              <a:rPr lang="en-US" smtClean="0"/>
              <a:t>9/22/2021</a:t>
            </a:fld>
            <a:endParaRPr lang="en-US"/>
          </a:p>
        </p:txBody>
      </p:sp>
      <p:sp>
        <p:nvSpPr>
          <p:cNvPr id="4" name="Footer Placeholder 3">
            <a:extLst>
              <a:ext uri="{FF2B5EF4-FFF2-40B4-BE49-F238E27FC236}">
                <a16:creationId xmlns:a16="http://schemas.microsoft.com/office/drawing/2014/main" id="{67DDA346-0EFC-4D3D-9A94-DF2E9C3A69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9046AD-9FC4-4AC3-AF80-A51F688ACE7E}"/>
              </a:ext>
            </a:extLst>
          </p:cNvPr>
          <p:cNvSpPr>
            <a:spLocks noGrp="1"/>
          </p:cNvSpPr>
          <p:nvPr>
            <p:ph type="sldNum" sz="quarter" idx="12"/>
          </p:nvPr>
        </p:nvSpPr>
        <p:spPr/>
        <p:txBody>
          <a:bodyPr/>
          <a:lstStyle/>
          <a:p>
            <a:fld id="{6C329BA6-9ED1-41C3-91EA-F69632FB4B6F}" type="slidenum">
              <a:rPr lang="en-US" smtClean="0"/>
              <a:t>‹#›</a:t>
            </a:fld>
            <a:endParaRPr lang="en-US"/>
          </a:p>
        </p:txBody>
      </p:sp>
    </p:spTree>
    <p:extLst>
      <p:ext uri="{BB962C8B-B14F-4D97-AF65-F5344CB8AC3E}">
        <p14:creationId xmlns:p14="http://schemas.microsoft.com/office/powerpoint/2010/main" val="351361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CE664F-7D84-46AD-B13F-DAC03F1C0440}"/>
              </a:ext>
            </a:extLst>
          </p:cNvPr>
          <p:cNvSpPr>
            <a:spLocks noGrp="1"/>
          </p:cNvSpPr>
          <p:nvPr>
            <p:ph type="dt" sz="half" idx="10"/>
          </p:nvPr>
        </p:nvSpPr>
        <p:spPr/>
        <p:txBody>
          <a:bodyPr/>
          <a:lstStyle/>
          <a:p>
            <a:fld id="{1BF6B0A9-A41A-4C58-A04A-2892D72BC573}" type="datetimeFigureOut">
              <a:rPr lang="en-US" smtClean="0"/>
              <a:t>9/22/2021</a:t>
            </a:fld>
            <a:endParaRPr lang="en-US"/>
          </a:p>
        </p:txBody>
      </p:sp>
      <p:sp>
        <p:nvSpPr>
          <p:cNvPr id="3" name="Footer Placeholder 2">
            <a:extLst>
              <a:ext uri="{FF2B5EF4-FFF2-40B4-BE49-F238E27FC236}">
                <a16:creationId xmlns:a16="http://schemas.microsoft.com/office/drawing/2014/main" id="{2CB0F5E7-AA0A-44D0-94D1-0F9B665BC6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04F8DC-39A3-49B2-BDE5-287B548A55A7}"/>
              </a:ext>
            </a:extLst>
          </p:cNvPr>
          <p:cNvSpPr>
            <a:spLocks noGrp="1"/>
          </p:cNvSpPr>
          <p:nvPr>
            <p:ph type="sldNum" sz="quarter" idx="12"/>
          </p:nvPr>
        </p:nvSpPr>
        <p:spPr/>
        <p:txBody>
          <a:bodyPr/>
          <a:lstStyle/>
          <a:p>
            <a:fld id="{6C329BA6-9ED1-41C3-91EA-F69632FB4B6F}" type="slidenum">
              <a:rPr lang="en-US" smtClean="0"/>
              <a:t>‹#›</a:t>
            </a:fld>
            <a:endParaRPr lang="en-US"/>
          </a:p>
        </p:txBody>
      </p:sp>
    </p:spTree>
    <p:extLst>
      <p:ext uri="{BB962C8B-B14F-4D97-AF65-F5344CB8AC3E}">
        <p14:creationId xmlns:p14="http://schemas.microsoft.com/office/powerpoint/2010/main" val="66320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A462-9E4A-40E8-9CC3-9DB3ED109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3F3F37-B981-4650-98C8-EB48DBE596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C13A2E-372E-4EE0-B01A-D55625EFD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6F428-C8CC-4AD6-AA5C-9AEBCCA10298}"/>
              </a:ext>
            </a:extLst>
          </p:cNvPr>
          <p:cNvSpPr>
            <a:spLocks noGrp="1"/>
          </p:cNvSpPr>
          <p:nvPr>
            <p:ph type="dt" sz="half" idx="10"/>
          </p:nvPr>
        </p:nvSpPr>
        <p:spPr/>
        <p:txBody>
          <a:bodyPr/>
          <a:lstStyle/>
          <a:p>
            <a:fld id="{1BF6B0A9-A41A-4C58-A04A-2892D72BC573}" type="datetimeFigureOut">
              <a:rPr lang="en-US" smtClean="0"/>
              <a:t>9/22/2021</a:t>
            </a:fld>
            <a:endParaRPr lang="en-US"/>
          </a:p>
        </p:txBody>
      </p:sp>
      <p:sp>
        <p:nvSpPr>
          <p:cNvPr id="6" name="Footer Placeholder 5">
            <a:extLst>
              <a:ext uri="{FF2B5EF4-FFF2-40B4-BE49-F238E27FC236}">
                <a16:creationId xmlns:a16="http://schemas.microsoft.com/office/drawing/2014/main" id="{23C75C5A-F51F-4926-8F45-14B01DC4D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FE8F4A-0F49-4C06-AD11-D084DFAB1E44}"/>
              </a:ext>
            </a:extLst>
          </p:cNvPr>
          <p:cNvSpPr>
            <a:spLocks noGrp="1"/>
          </p:cNvSpPr>
          <p:nvPr>
            <p:ph type="sldNum" sz="quarter" idx="12"/>
          </p:nvPr>
        </p:nvSpPr>
        <p:spPr/>
        <p:txBody>
          <a:bodyPr/>
          <a:lstStyle/>
          <a:p>
            <a:fld id="{6C329BA6-9ED1-41C3-91EA-F69632FB4B6F}" type="slidenum">
              <a:rPr lang="en-US" smtClean="0"/>
              <a:t>‹#›</a:t>
            </a:fld>
            <a:endParaRPr lang="en-US"/>
          </a:p>
        </p:txBody>
      </p:sp>
    </p:spTree>
    <p:extLst>
      <p:ext uri="{BB962C8B-B14F-4D97-AF65-F5344CB8AC3E}">
        <p14:creationId xmlns:p14="http://schemas.microsoft.com/office/powerpoint/2010/main" val="395012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838B-1120-49DB-8EDE-63C95DE8A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07A9F9-6A58-46A2-A0E2-E772382A9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B22DB9-61DB-4B7E-ACAE-7EF127AB3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9B42E-A425-47B6-91AA-01CFDC273319}"/>
              </a:ext>
            </a:extLst>
          </p:cNvPr>
          <p:cNvSpPr>
            <a:spLocks noGrp="1"/>
          </p:cNvSpPr>
          <p:nvPr>
            <p:ph type="dt" sz="half" idx="10"/>
          </p:nvPr>
        </p:nvSpPr>
        <p:spPr/>
        <p:txBody>
          <a:bodyPr/>
          <a:lstStyle/>
          <a:p>
            <a:fld id="{1BF6B0A9-A41A-4C58-A04A-2892D72BC573}" type="datetimeFigureOut">
              <a:rPr lang="en-US" smtClean="0"/>
              <a:t>9/22/2021</a:t>
            </a:fld>
            <a:endParaRPr lang="en-US"/>
          </a:p>
        </p:txBody>
      </p:sp>
      <p:sp>
        <p:nvSpPr>
          <p:cNvPr id="6" name="Footer Placeholder 5">
            <a:extLst>
              <a:ext uri="{FF2B5EF4-FFF2-40B4-BE49-F238E27FC236}">
                <a16:creationId xmlns:a16="http://schemas.microsoft.com/office/drawing/2014/main" id="{85452738-6B5B-4EF7-ABE5-3DAAE844C5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0CB24-F694-420A-8628-3138A1BBFEED}"/>
              </a:ext>
            </a:extLst>
          </p:cNvPr>
          <p:cNvSpPr>
            <a:spLocks noGrp="1"/>
          </p:cNvSpPr>
          <p:nvPr>
            <p:ph type="sldNum" sz="quarter" idx="12"/>
          </p:nvPr>
        </p:nvSpPr>
        <p:spPr/>
        <p:txBody>
          <a:bodyPr/>
          <a:lstStyle/>
          <a:p>
            <a:fld id="{6C329BA6-9ED1-41C3-91EA-F69632FB4B6F}" type="slidenum">
              <a:rPr lang="en-US" smtClean="0"/>
              <a:t>‹#›</a:t>
            </a:fld>
            <a:endParaRPr lang="en-US"/>
          </a:p>
        </p:txBody>
      </p:sp>
    </p:spTree>
    <p:extLst>
      <p:ext uri="{BB962C8B-B14F-4D97-AF65-F5344CB8AC3E}">
        <p14:creationId xmlns:p14="http://schemas.microsoft.com/office/powerpoint/2010/main" val="306173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DB7267-95B0-4392-B89E-F55AA3A77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4B92CC-A120-4084-AAE7-2313E5A62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93A15-41C7-41B2-8798-A5FE8E332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6B0A9-A41A-4C58-A04A-2892D72BC573}" type="datetimeFigureOut">
              <a:rPr lang="en-US" smtClean="0"/>
              <a:t>9/22/2021</a:t>
            </a:fld>
            <a:endParaRPr lang="en-US"/>
          </a:p>
        </p:txBody>
      </p:sp>
      <p:sp>
        <p:nvSpPr>
          <p:cNvPr id="5" name="Footer Placeholder 4">
            <a:extLst>
              <a:ext uri="{FF2B5EF4-FFF2-40B4-BE49-F238E27FC236}">
                <a16:creationId xmlns:a16="http://schemas.microsoft.com/office/drawing/2014/main" id="{07236DE6-C3FD-40B4-94BF-8DB2E02869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59637B-583E-4D82-817B-8337CBAFA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29BA6-9ED1-41C3-91EA-F69632FB4B6F}" type="slidenum">
              <a:rPr lang="en-US" smtClean="0"/>
              <a:t>‹#›</a:t>
            </a:fld>
            <a:endParaRPr lang="en-US"/>
          </a:p>
        </p:txBody>
      </p:sp>
    </p:spTree>
    <p:extLst>
      <p:ext uri="{BB962C8B-B14F-4D97-AF65-F5344CB8AC3E}">
        <p14:creationId xmlns:p14="http://schemas.microsoft.com/office/powerpoint/2010/main" val="2240337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BD57-71F8-4FB9-9670-80E0ECD215C4}"/>
              </a:ext>
            </a:extLst>
          </p:cNvPr>
          <p:cNvSpPr>
            <a:spLocks noGrp="1"/>
          </p:cNvSpPr>
          <p:nvPr>
            <p:ph type="ctrTitle"/>
          </p:nvPr>
        </p:nvSpPr>
        <p:spPr/>
        <p:txBody>
          <a:bodyPr>
            <a:normAutofit/>
          </a:bodyPr>
          <a:lstStyle/>
          <a:p>
            <a:r>
              <a:rPr lang="en-US" sz="4400" b="1" i="0" dirty="0">
                <a:solidFill>
                  <a:srgbClr val="2D3B45"/>
                </a:solidFill>
                <a:effectLst/>
                <a:latin typeface="+mn-lt"/>
              </a:rPr>
              <a:t>Disconnected Interaction Design</a:t>
            </a:r>
            <a:br>
              <a:rPr lang="en-US" sz="4500" b="0" i="0" dirty="0">
                <a:solidFill>
                  <a:srgbClr val="2D3B45"/>
                </a:solidFill>
                <a:effectLst/>
                <a:latin typeface="Lato Extended"/>
              </a:rPr>
            </a:br>
            <a:endParaRPr lang="en-US" sz="4500" dirty="0"/>
          </a:p>
        </p:txBody>
      </p:sp>
      <p:sp>
        <p:nvSpPr>
          <p:cNvPr id="3" name="Subtitle 2">
            <a:extLst>
              <a:ext uri="{FF2B5EF4-FFF2-40B4-BE49-F238E27FC236}">
                <a16:creationId xmlns:a16="http://schemas.microsoft.com/office/drawing/2014/main" id="{BF3AFF20-6B79-4F4A-8A10-B68C71B2DA53}"/>
              </a:ext>
            </a:extLst>
          </p:cNvPr>
          <p:cNvSpPr>
            <a:spLocks noGrp="1"/>
          </p:cNvSpPr>
          <p:nvPr>
            <p:ph type="subTitle" idx="1"/>
          </p:nvPr>
        </p:nvSpPr>
        <p:spPr/>
        <p:txBody>
          <a:bodyPr>
            <a:normAutofit lnSpcReduction="10000"/>
          </a:bodyPr>
          <a:lstStyle/>
          <a:p>
            <a:r>
              <a:rPr lang="en-US" dirty="0" err="1"/>
              <a:t>Likhitha</a:t>
            </a:r>
            <a:r>
              <a:rPr lang="en-US" dirty="0"/>
              <a:t> </a:t>
            </a:r>
            <a:r>
              <a:rPr lang="en-US" dirty="0" err="1"/>
              <a:t>Devineni</a:t>
            </a:r>
            <a:endParaRPr lang="en-US" dirty="0"/>
          </a:p>
          <a:p>
            <a:r>
              <a:rPr lang="en-US" dirty="0"/>
              <a:t>Rahul Garigipati</a:t>
            </a:r>
          </a:p>
          <a:p>
            <a:r>
              <a:rPr lang="en-US" dirty="0"/>
              <a:t>Manusha </a:t>
            </a:r>
            <a:r>
              <a:rPr lang="en-US" dirty="0" err="1"/>
              <a:t>Vemulapalli</a:t>
            </a:r>
            <a:endParaRPr lang="en-US" dirty="0"/>
          </a:p>
          <a:p>
            <a:r>
              <a:rPr lang="en-US" dirty="0"/>
              <a:t>Bhumika Naik</a:t>
            </a:r>
          </a:p>
        </p:txBody>
      </p:sp>
    </p:spTree>
    <p:extLst>
      <p:ext uri="{BB962C8B-B14F-4D97-AF65-F5344CB8AC3E}">
        <p14:creationId xmlns:p14="http://schemas.microsoft.com/office/powerpoint/2010/main" val="319040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F28E-8522-42C4-8269-383D66FC9356}"/>
              </a:ext>
            </a:extLst>
          </p:cNvPr>
          <p:cNvSpPr>
            <a:spLocks noGrp="1"/>
          </p:cNvSpPr>
          <p:nvPr>
            <p:ph type="title"/>
          </p:nvPr>
        </p:nvSpPr>
        <p:spPr>
          <a:xfrm>
            <a:off x="648929" y="396183"/>
            <a:ext cx="10677652" cy="937245"/>
          </a:xfrm>
        </p:spPr>
        <p:txBody>
          <a:bodyPr>
            <a:normAutofit/>
          </a:bodyPr>
          <a:lstStyle/>
          <a:p>
            <a:r>
              <a:rPr lang="en-US" dirty="0">
                <a:latin typeface="+mn-lt"/>
              </a:rPr>
              <a:t>Aha – Streaming Service</a:t>
            </a:r>
          </a:p>
        </p:txBody>
      </p:sp>
      <p:sp>
        <p:nvSpPr>
          <p:cNvPr id="9" name="Content Placeholder 8">
            <a:extLst>
              <a:ext uri="{FF2B5EF4-FFF2-40B4-BE49-F238E27FC236}">
                <a16:creationId xmlns:a16="http://schemas.microsoft.com/office/drawing/2014/main" id="{A08554AC-BE49-47B9-9915-1A0E53F8B092}"/>
              </a:ext>
            </a:extLst>
          </p:cNvPr>
          <p:cNvSpPr>
            <a:spLocks noGrp="1"/>
          </p:cNvSpPr>
          <p:nvPr>
            <p:ph idx="1"/>
          </p:nvPr>
        </p:nvSpPr>
        <p:spPr>
          <a:xfrm>
            <a:off x="367554" y="1846730"/>
            <a:ext cx="4706470" cy="4096870"/>
          </a:xfrm>
        </p:spPr>
        <p:txBody>
          <a:bodyPr>
            <a:normAutofit/>
          </a:bodyPr>
          <a:lstStyle/>
          <a:p>
            <a:r>
              <a:rPr lang="en-US" sz="2000" dirty="0"/>
              <a:t>Aha is an Indian Subscription digital video streaming service which offers Telugu(language) movie content.</a:t>
            </a:r>
          </a:p>
          <a:p>
            <a:r>
              <a:rPr lang="en-US" sz="2000" dirty="0"/>
              <a:t>It contains TV shows, movies, Web Series confines to Telugu language.</a:t>
            </a:r>
          </a:p>
          <a:p>
            <a:r>
              <a:rPr lang="en-US" sz="2000" dirty="0"/>
              <a:t>Aha is available as both web and device application.</a:t>
            </a:r>
          </a:p>
          <a:p>
            <a:pPr marL="0" indent="0">
              <a:buNone/>
            </a:pPr>
            <a:endParaRPr lang="en-US" sz="2000" dirty="0"/>
          </a:p>
        </p:txBody>
      </p:sp>
      <p:pic>
        <p:nvPicPr>
          <p:cNvPr id="5" name="Content Placeholder 4" descr="Logo&#10;&#10;Description automatically generated">
            <a:extLst>
              <a:ext uri="{FF2B5EF4-FFF2-40B4-BE49-F238E27FC236}">
                <a16:creationId xmlns:a16="http://schemas.microsoft.com/office/drawing/2014/main" id="{5E0A760E-5CB2-403D-B92D-D1936844A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55" y="1846730"/>
            <a:ext cx="6019331" cy="4096869"/>
          </a:xfrm>
          <a:prstGeom prst="rect">
            <a:avLst/>
          </a:prstGeom>
          <a:effectLst/>
        </p:spPr>
      </p:pic>
    </p:spTree>
    <p:extLst>
      <p:ext uri="{BB962C8B-B14F-4D97-AF65-F5344CB8AC3E}">
        <p14:creationId xmlns:p14="http://schemas.microsoft.com/office/powerpoint/2010/main" val="426069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Content Placeholder 12">
            <a:extLst>
              <a:ext uri="{FF2B5EF4-FFF2-40B4-BE49-F238E27FC236}">
                <a16:creationId xmlns:a16="http://schemas.microsoft.com/office/drawing/2014/main" id="{C7B0DE72-82E2-46A2-8A2B-761A216F0249}"/>
              </a:ext>
            </a:extLst>
          </p:cNvPr>
          <p:cNvSpPr>
            <a:spLocks noGrp="1"/>
          </p:cNvSpPr>
          <p:nvPr>
            <p:ph idx="1"/>
          </p:nvPr>
        </p:nvSpPr>
        <p:spPr>
          <a:xfrm>
            <a:off x="6018787" y="2653554"/>
            <a:ext cx="5791200" cy="4069976"/>
          </a:xfrm>
        </p:spPr>
        <p:txBody>
          <a:bodyPr>
            <a:normAutofit/>
          </a:bodyPr>
          <a:lstStyle/>
          <a:p>
            <a:pPr algn="just" fontAlgn="base">
              <a:buFont typeface="Arial" panose="020B0604020202020204" pitchFamily="34" charset="0"/>
              <a:buChar char="•"/>
            </a:pPr>
            <a:r>
              <a:rPr lang="en-US" sz="2000" b="1" dirty="0">
                <a:solidFill>
                  <a:srgbClr val="333333"/>
                </a:solidFill>
              </a:rPr>
              <a:t>Affordance: </a:t>
            </a:r>
            <a:r>
              <a:rPr lang="en-US" sz="2000" b="0" i="0" dirty="0">
                <a:solidFill>
                  <a:srgbClr val="333333"/>
                </a:solidFill>
                <a:effectLst/>
              </a:rPr>
              <a:t>Hyperlinks within a page or site which points to an additional content within the same site.</a:t>
            </a:r>
            <a:r>
              <a:rPr lang="en-US" sz="2000" b="1" dirty="0">
                <a:solidFill>
                  <a:srgbClr val="333333"/>
                </a:solidFill>
              </a:rPr>
              <a:t> </a:t>
            </a:r>
            <a:r>
              <a:rPr lang="en-US" sz="2000" dirty="0">
                <a:solidFill>
                  <a:srgbClr val="333333"/>
                </a:solidFill>
              </a:rPr>
              <a:t>Here when we press ‘History (inside the drag down)’ as shown in the picture it takes us to the continue watching page, but when it should take us to an actual history page.</a:t>
            </a:r>
          </a:p>
          <a:p>
            <a:pPr algn="just" fontAlgn="base">
              <a:buFont typeface="Arial" panose="020B0604020202020204" pitchFamily="34" charset="0"/>
              <a:buChar char="•"/>
            </a:pPr>
            <a:endParaRPr lang="en-US" sz="2000" dirty="0">
              <a:solidFill>
                <a:srgbClr val="333333"/>
              </a:solidFill>
            </a:endParaRPr>
          </a:p>
        </p:txBody>
      </p:sp>
      <p:pic>
        <p:nvPicPr>
          <p:cNvPr id="9" name="Content Placeholder 8">
            <a:extLst>
              <a:ext uri="{FF2B5EF4-FFF2-40B4-BE49-F238E27FC236}">
                <a16:creationId xmlns:a16="http://schemas.microsoft.com/office/drawing/2014/main" id="{6E61E275-4850-424F-81EA-F15CD0B78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91200" cy="6858000"/>
          </a:xfrm>
          <a:prstGeom prst="rect">
            <a:avLst/>
          </a:prstGeom>
          <a:effectLst/>
        </p:spPr>
      </p:pic>
      <p:sp>
        <p:nvSpPr>
          <p:cNvPr id="10" name="TextBox 9">
            <a:extLst>
              <a:ext uri="{FF2B5EF4-FFF2-40B4-BE49-F238E27FC236}">
                <a16:creationId xmlns:a16="http://schemas.microsoft.com/office/drawing/2014/main" id="{5206D83E-B87E-4800-B40E-39F591157526}"/>
              </a:ext>
            </a:extLst>
          </p:cNvPr>
          <p:cNvSpPr txBox="1"/>
          <p:nvPr/>
        </p:nvSpPr>
        <p:spPr>
          <a:xfrm>
            <a:off x="6018787" y="372798"/>
            <a:ext cx="6096000" cy="769441"/>
          </a:xfrm>
          <a:prstGeom prst="rect">
            <a:avLst/>
          </a:prstGeom>
          <a:noFill/>
        </p:spPr>
        <p:txBody>
          <a:bodyPr wrap="square">
            <a:spAutoFit/>
          </a:bodyPr>
          <a:lstStyle/>
          <a:p>
            <a:r>
              <a:rPr kumimoji="0" lang="en-US" sz="4400" b="0" i="0" u="none" strike="noStrike" kern="1200" cap="none" spc="0" normalizeH="0" baseline="0" noProof="0" dirty="0">
                <a:ln>
                  <a:noFill/>
                </a:ln>
                <a:solidFill>
                  <a:prstClr val="black"/>
                </a:solidFill>
                <a:effectLst/>
                <a:uLnTx/>
                <a:uFillTx/>
                <a:latin typeface="Calibri" panose="020F0502020204030204"/>
                <a:ea typeface="+mj-ea"/>
                <a:cs typeface="+mj-cs"/>
              </a:rPr>
              <a:t>Short Comings</a:t>
            </a:r>
            <a:endParaRPr lang="en-IN" dirty="0"/>
          </a:p>
        </p:txBody>
      </p:sp>
    </p:spTree>
    <p:extLst>
      <p:ext uri="{BB962C8B-B14F-4D97-AF65-F5344CB8AC3E}">
        <p14:creationId xmlns:p14="http://schemas.microsoft.com/office/powerpoint/2010/main" val="286575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66154-7AC7-4B6E-8C38-D8B6CDA657CB}"/>
              </a:ext>
            </a:extLst>
          </p:cNvPr>
          <p:cNvSpPr>
            <a:spLocks noGrp="1"/>
          </p:cNvSpPr>
          <p:nvPr>
            <p:ph idx="1"/>
          </p:nvPr>
        </p:nvSpPr>
        <p:spPr>
          <a:xfrm>
            <a:off x="4965431" y="1649506"/>
            <a:ext cx="6586489" cy="2859741"/>
          </a:xfrm>
        </p:spPr>
        <p:txBody>
          <a:bodyPr>
            <a:normAutofit/>
          </a:bodyPr>
          <a:lstStyle/>
          <a:p>
            <a:pPr algn="just"/>
            <a:r>
              <a:rPr lang="en-US" sz="2000" b="1" dirty="0"/>
              <a:t>Signifier</a:t>
            </a:r>
            <a:r>
              <a:rPr lang="en-US" sz="1800" b="1" u="sng" dirty="0">
                <a:latin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rPr>
              <a:t> </a:t>
            </a:r>
            <a:r>
              <a:rPr lang="en-US" sz="2000" dirty="0">
                <a:effectLst/>
                <a:ea typeface="Calibri" panose="020F0502020204030204" pitchFamily="34" charset="0"/>
              </a:rPr>
              <a:t>As we know a signifier </a:t>
            </a:r>
            <a:r>
              <a:rPr lang="en-US" sz="2000" dirty="0">
                <a:ea typeface="Calibri" panose="020F0502020204030204" pitchFamily="34" charset="0"/>
              </a:rPr>
              <a:t>indicates how/where an affordance is available through a Signal.</a:t>
            </a:r>
            <a:endParaRPr lang="en-US" sz="2000" dirty="0">
              <a:effectLst/>
              <a:ea typeface="Calibri" panose="020F0502020204030204" pitchFamily="34" charset="0"/>
            </a:endParaRPr>
          </a:p>
          <a:p>
            <a:pPr algn="just"/>
            <a:r>
              <a:rPr lang="en-US" sz="2000" dirty="0">
                <a:effectLst/>
                <a:ea typeface="Calibri" panose="020F0502020204030204" pitchFamily="34" charset="0"/>
              </a:rPr>
              <a:t>A visual indication that is clickable on web page.</a:t>
            </a:r>
            <a:r>
              <a:rPr lang="en-US" sz="2000" kern="1200" dirty="0">
                <a:solidFill>
                  <a:srgbClr val="000000"/>
                </a:solidFill>
                <a:effectLst/>
                <a:ea typeface="Times New Roman" panose="02020603050405020304" pitchFamily="18" charset="0"/>
              </a:rPr>
              <a:t> </a:t>
            </a:r>
            <a:r>
              <a:rPr lang="en-US" sz="2000" dirty="0">
                <a:solidFill>
                  <a:srgbClr val="000000"/>
                </a:solidFill>
                <a:ea typeface="Times New Roman" panose="02020603050405020304" pitchFamily="18" charset="0"/>
              </a:rPr>
              <a:t>Here the ‘+’ icon</a:t>
            </a:r>
            <a:r>
              <a:rPr lang="en-US" sz="2000" kern="1200" dirty="0">
                <a:solidFill>
                  <a:srgbClr val="000000"/>
                </a:solidFill>
                <a:effectLst/>
                <a:ea typeface="Times New Roman" panose="02020603050405020304" pitchFamily="18" charset="0"/>
              </a:rPr>
              <a:t> is used to indicate that we can add a movie/show to a watchlist</a:t>
            </a:r>
            <a:r>
              <a:rPr lang="en-US" sz="1800" kern="1200" dirty="0">
                <a:solidFill>
                  <a:srgbClr val="000000"/>
                </a:solidFill>
                <a:effectLst/>
                <a:latin typeface="Times New Roman" panose="02020603050405020304" pitchFamily="18" charset="0"/>
                <a:ea typeface="Times New Roman" panose="02020603050405020304" pitchFamily="18" charset="0"/>
              </a:rPr>
              <a:t>. </a:t>
            </a:r>
            <a:r>
              <a:rPr lang="en-US" sz="2000" dirty="0"/>
              <a:t>But that is not interactive when you click on it. The ‘+’ icon is not a use in the picture frame and movie will not add to the watch list. </a:t>
            </a:r>
          </a:p>
        </p:txBody>
      </p:sp>
      <p:pic>
        <p:nvPicPr>
          <p:cNvPr id="5" name="Picture 4" descr="A picture containing text, person, people, group&#10;&#10;Description automatically generated">
            <a:extLst>
              <a:ext uri="{FF2B5EF4-FFF2-40B4-BE49-F238E27FC236}">
                <a16:creationId xmlns:a16="http://schemas.microsoft.com/office/drawing/2014/main" id="{DBFE82E6-15A3-46AC-AD0A-9FDFCC65377D}"/>
              </a:ext>
            </a:extLst>
          </p:cNvPr>
          <p:cNvPicPr>
            <a:picLocks noChangeAspect="1"/>
          </p:cNvPicPr>
          <p:nvPr/>
        </p:nvPicPr>
        <p:blipFill rotWithShape="1">
          <a:blip r:embed="rId2">
            <a:extLst>
              <a:ext uri="{28A0092B-C50C-407E-A947-70E740481C1C}">
                <a14:useLocalDpi xmlns:a14="http://schemas.microsoft.com/office/drawing/2010/main" val="0"/>
              </a:ext>
            </a:extLst>
          </a:blip>
          <a:srcRect l="3781"/>
          <a:stretch/>
        </p:blipFill>
        <p:spPr>
          <a:xfrm>
            <a:off x="20" y="10"/>
            <a:ext cx="4635571" cy="6857990"/>
          </a:xfrm>
          <a:prstGeom prst="rect">
            <a:avLst/>
          </a:prstGeom>
          <a:effectLst/>
        </p:spPr>
      </p:pic>
    </p:spTree>
    <p:extLst>
      <p:ext uri="{BB962C8B-B14F-4D97-AF65-F5344CB8AC3E}">
        <p14:creationId xmlns:p14="http://schemas.microsoft.com/office/powerpoint/2010/main" val="173157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0983-AD1B-4CD1-B6D4-814D6EB49F42}"/>
              </a:ext>
            </a:extLst>
          </p:cNvPr>
          <p:cNvSpPr>
            <a:spLocks noGrp="1"/>
          </p:cNvSpPr>
          <p:nvPr>
            <p:ph type="title"/>
          </p:nvPr>
        </p:nvSpPr>
        <p:spPr/>
        <p:txBody>
          <a:bodyPr/>
          <a:lstStyle/>
          <a:p>
            <a:r>
              <a:rPr lang="en-US" dirty="0">
                <a:latin typeface="+mn-lt"/>
              </a:rPr>
              <a:t>Improvements</a:t>
            </a:r>
            <a:endParaRPr lang="en-IN" dirty="0">
              <a:latin typeface="+mn-lt"/>
            </a:endParaRPr>
          </a:p>
        </p:txBody>
      </p:sp>
      <p:sp>
        <p:nvSpPr>
          <p:cNvPr id="3" name="Content Placeholder 2">
            <a:extLst>
              <a:ext uri="{FF2B5EF4-FFF2-40B4-BE49-F238E27FC236}">
                <a16:creationId xmlns:a16="http://schemas.microsoft.com/office/drawing/2014/main" id="{86876E45-B7DC-42CA-9DF2-C975A117EAD0}"/>
              </a:ext>
            </a:extLst>
          </p:cNvPr>
          <p:cNvSpPr>
            <a:spLocks noGrp="1"/>
          </p:cNvSpPr>
          <p:nvPr>
            <p:ph idx="1"/>
          </p:nvPr>
        </p:nvSpPr>
        <p:spPr/>
        <p:txBody>
          <a:bodyPr/>
          <a:lstStyle/>
          <a:p>
            <a:r>
              <a:rPr lang="en-US" sz="2800" dirty="0"/>
              <a:t>Here the function ‘History’ is not serving any purpose, nothing but misleading the user as we already have the continue watching link on main page.</a:t>
            </a:r>
            <a:r>
              <a:rPr lang="en-US" dirty="0"/>
              <a:t> History link also </a:t>
            </a:r>
            <a:r>
              <a:rPr lang="en-US" sz="2800" dirty="0"/>
              <a:t>take to the continue watching field. So, we don’t need this extra link. We can improve the affordance by just removing this </a:t>
            </a:r>
            <a:r>
              <a:rPr lang="en-US" dirty="0"/>
              <a:t>function</a:t>
            </a:r>
            <a:r>
              <a:rPr lang="en-US" sz="2800" dirty="0"/>
              <a:t> from here.</a:t>
            </a:r>
          </a:p>
          <a:p>
            <a:r>
              <a:rPr lang="en-US" sz="2800" dirty="0">
                <a:solidFill>
                  <a:srgbClr val="333333"/>
                </a:solidFill>
                <a:effectLst/>
              </a:rPr>
              <a:t> The icon ‘+’ is not necessary here in the field because the signifier is not functional, as we already have a function to add a movie/show when we go to a particular movie/show, so we  we can improve the signifier by </a:t>
            </a:r>
            <a:r>
              <a:rPr lang="en-US" dirty="0">
                <a:solidFill>
                  <a:srgbClr val="333333"/>
                </a:solidFill>
              </a:rPr>
              <a:t>making it work or just remove from there. </a:t>
            </a:r>
            <a:endParaRPr lang="en-US" sz="2800" dirty="0"/>
          </a:p>
          <a:p>
            <a:endParaRPr lang="en-IN" dirty="0"/>
          </a:p>
        </p:txBody>
      </p:sp>
    </p:spTree>
    <p:extLst>
      <p:ext uri="{BB962C8B-B14F-4D97-AF65-F5344CB8AC3E}">
        <p14:creationId xmlns:p14="http://schemas.microsoft.com/office/powerpoint/2010/main" val="406510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836D6A-2692-40D8-958B-CC78F4B44BA8}"/>
              </a:ext>
            </a:extLst>
          </p:cNvPr>
          <p:cNvSpPr>
            <a:spLocks noGrp="1"/>
          </p:cNvSpPr>
          <p:nvPr>
            <p:ph idx="1"/>
          </p:nvPr>
        </p:nvSpPr>
        <p:spPr>
          <a:xfrm>
            <a:off x="1965512" y="3052482"/>
            <a:ext cx="8260976" cy="753036"/>
          </a:xfrm>
        </p:spPr>
        <p:txBody>
          <a:bodyPr>
            <a:normAutofit/>
          </a:bodyPr>
          <a:lstStyle/>
          <a:p>
            <a:pPr marL="0" indent="0" algn="ctr">
              <a:buNone/>
            </a:pPr>
            <a:r>
              <a:rPr lang="en-US" sz="4400" b="1" dirty="0"/>
              <a:t>Thank You</a:t>
            </a:r>
            <a:endParaRPr lang="en-IN" sz="4400" b="1" dirty="0"/>
          </a:p>
        </p:txBody>
      </p:sp>
    </p:spTree>
    <p:extLst>
      <p:ext uri="{BB962C8B-B14F-4D97-AF65-F5344CB8AC3E}">
        <p14:creationId xmlns:p14="http://schemas.microsoft.com/office/powerpoint/2010/main" val="3511276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091A39C2B95274DBCFFEC6BAB1DFDD0" ma:contentTypeVersion="0" ma:contentTypeDescription="Create a new document." ma:contentTypeScope="" ma:versionID="1022116de0fe3d965e88d1e3bc89d72d">
  <xsd:schema xmlns:xsd="http://www.w3.org/2001/XMLSchema" xmlns:xs="http://www.w3.org/2001/XMLSchema" xmlns:p="http://schemas.microsoft.com/office/2006/metadata/properties" targetNamespace="http://schemas.microsoft.com/office/2006/metadata/properties" ma:root="true" ma:fieldsID="b80b5e096eff2bc8f947cf8b52ef844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8757F7-941B-46D3-A555-E0D4CDC00AC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45FE0AA-C67D-4882-8346-54B9C7E4DD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A9B2483-18EF-45DA-83DA-B67B855EAD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244</TotalTime>
  <Words>319</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Lato Extended</vt:lpstr>
      <vt:lpstr>Times New Roman</vt:lpstr>
      <vt:lpstr>Office Theme</vt:lpstr>
      <vt:lpstr>Disconnected Interaction Design </vt:lpstr>
      <vt:lpstr>Aha – Streaming Service</vt:lpstr>
      <vt:lpstr>PowerPoint Presentation</vt:lpstr>
      <vt:lpstr>PowerPoint Presentation</vt:lpstr>
      <vt:lpstr>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Disconnected Interaction Design </dc:title>
  <dc:creator>Likhitha Devineni</dc:creator>
  <cp:lastModifiedBy>Rahul Chowdary Garigipati</cp:lastModifiedBy>
  <cp:revision>18</cp:revision>
  <dcterms:created xsi:type="dcterms:W3CDTF">2021-09-17T22:13:04Z</dcterms:created>
  <dcterms:modified xsi:type="dcterms:W3CDTF">2021-09-22T21:23:50Z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0x0101002091A39C2B95274DBCFFEC6BAB1DFDD0</vt:lpwstr>
  </property>
</Properties>
</file>