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50"/>
  </p:normalViewPr>
  <p:slideViewPr>
    <p:cSldViewPr snapToGrid="0" snapToObjects="1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Blank"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64970"/>
            <a:ext cx="10363200" cy="1466291"/>
          </a:xfrm>
        </p:spPr>
        <p:txBody>
          <a:bodyPr anchor="t" anchorCtr="0"/>
          <a:lstStyle>
            <a:lvl1pPr algn="ctr">
              <a:defRPr sz="6000" b="1" i="0" cap="none" baseline="0"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24EA88-D798-0046-8FC9-303A76508252}"/>
              </a:ext>
            </a:extLst>
          </p:cNvPr>
          <p:cNvGrpSpPr/>
          <p:nvPr userDrawn="1"/>
        </p:nvGrpSpPr>
        <p:grpSpPr>
          <a:xfrm>
            <a:off x="5391912" y="3921547"/>
            <a:ext cx="1408176" cy="1538935"/>
            <a:chOff x="5183237" y="4557650"/>
            <a:chExt cx="1408176" cy="15389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61A4E3E-3863-6443-A774-1878C228FB09}"/>
                </a:ext>
              </a:extLst>
            </p:cNvPr>
            <p:cNvSpPr/>
            <p:nvPr/>
          </p:nvSpPr>
          <p:spPr>
            <a:xfrm>
              <a:off x="5183237" y="4557650"/>
              <a:ext cx="1408176" cy="153893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 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B058983-82B9-E54D-AEC7-441D8B758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8407" y="4756048"/>
              <a:ext cx="1012320" cy="1135773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DE2E2459-DAC3-8641-AC87-20628A2AE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508" y="5530344"/>
            <a:ext cx="4160520" cy="594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591C6A-78D0-8649-A0BB-4D709ADF7CE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816196" y="5967509"/>
            <a:ext cx="4541144" cy="45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4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5E47562-0B4E-E143-B002-83649551E0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98805" y="690563"/>
            <a:ext cx="4747684" cy="4267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307360FE-8B74-B742-AC27-153E1A1C9CD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09794" y="690563"/>
            <a:ext cx="4747684" cy="4267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5881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5952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52525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3056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62731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5573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2609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BB596-5451-4E43-A774-80A751BE5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DB06050-AE7F-E242-97DC-DE3BC4D8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333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42E-E29E-8442-94C1-AC54D70DD5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0551" y="2107019"/>
            <a:ext cx="10516077" cy="480131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2B999D7-A76D-B741-B745-30280A6B16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0551" y="2604238"/>
            <a:ext cx="10516077" cy="480131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College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CA1FD1C-6FE7-DD48-9178-AFF6A8C55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0551" y="3101457"/>
            <a:ext cx="10516077" cy="480131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Department or Program Name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56EF9B5F-920F-8E4F-872D-C4D4C2C60F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0551" y="3598676"/>
            <a:ext cx="10516077" cy="480131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B0EB2389-F780-2D4A-B2A3-2E10B3549B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0551" y="4095895"/>
            <a:ext cx="10516077" cy="480131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Phone Number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85444114-988B-6D44-B79C-537507DF2B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551" y="4593116"/>
            <a:ext cx="10516077" cy="480131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ED535D-CF14-414F-994D-2D6881DC565E}"/>
              </a:ext>
            </a:extLst>
          </p:cNvPr>
          <p:cNvSpPr txBox="1"/>
          <p:nvPr/>
        </p:nvSpPr>
        <p:spPr>
          <a:xfrm>
            <a:off x="820552" y="978794"/>
            <a:ext cx="810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162279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resentation Title"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64970"/>
            <a:ext cx="10363200" cy="1466291"/>
          </a:xfrm>
        </p:spPr>
        <p:txBody>
          <a:bodyPr anchor="t" anchorCtr="0"/>
          <a:lstStyle>
            <a:lvl1pPr algn="ctr">
              <a:defRPr sz="6000" b="1" i="0" cap="none" baseline="0"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2152971"/>
            <a:ext cx="9144000" cy="828294"/>
          </a:xfrm>
        </p:spPr>
        <p:txBody>
          <a:bodyPr/>
          <a:lstStyle>
            <a:lvl1pPr marL="0" indent="0" algn="ctr">
              <a:buNone/>
              <a:defRPr sz="3200" cap="all" baseline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Sub-topic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5B5FA-38C5-9149-9DA4-F4028C9667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69977" y="3009501"/>
            <a:ext cx="6233583" cy="334963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Name of Presenter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32339FA-DA32-A74D-BF3D-0857B2EA02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1" y="3470502"/>
            <a:ext cx="4950937" cy="652749"/>
          </a:xfrm>
        </p:spPr>
        <p:txBody>
          <a:bodyPr anchor="ctr"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College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C4E1DC7-B849-7A47-B34C-CA67D6F460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08194" y="3470502"/>
            <a:ext cx="4950937" cy="652749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Department or program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79D0B7-8287-5C4F-BABF-8970B3680353}"/>
              </a:ext>
            </a:extLst>
          </p:cNvPr>
          <p:cNvCxnSpPr/>
          <p:nvPr/>
        </p:nvCxnSpPr>
        <p:spPr>
          <a:xfrm>
            <a:off x="6090139" y="3444125"/>
            <a:ext cx="0" cy="70584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E472E-FA17-3147-BC6C-2D88402710C6}"/>
              </a:ext>
            </a:extLst>
          </p:cNvPr>
          <p:cNvGrpSpPr/>
          <p:nvPr userDrawn="1"/>
        </p:nvGrpSpPr>
        <p:grpSpPr>
          <a:xfrm>
            <a:off x="5466904" y="4357316"/>
            <a:ext cx="1246470" cy="1362213"/>
            <a:chOff x="5183237" y="4557650"/>
            <a:chExt cx="1408176" cy="153893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7F97CF-82D8-604E-A2FC-404679F78C71}"/>
                </a:ext>
              </a:extLst>
            </p:cNvPr>
            <p:cNvSpPr/>
            <p:nvPr/>
          </p:nvSpPr>
          <p:spPr>
            <a:xfrm>
              <a:off x="5183237" y="4557650"/>
              <a:ext cx="1408176" cy="153893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 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4379675-C1E3-D447-A067-DA9195F72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8407" y="4756048"/>
              <a:ext cx="1012320" cy="1135773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69118FA1-0FB8-964B-8052-245795C2AFD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48765" y="5857643"/>
            <a:ext cx="3682749" cy="5261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CA4F443-8EF7-3849-AC57-24B003E56E4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080307" y="6278704"/>
            <a:ext cx="4019664" cy="40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6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"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61766"/>
            <a:ext cx="10363200" cy="1466291"/>
          </a:xfrm>
        </p:spPr>
        <p:txBody>
          <a:bodyPr anchor="t" anchorCtr="0"/>
          <a:lstStyle>
            <a:lvl1pPr algn="ctr">
              <a:defRPr sz="6000" b="1" i="0" cap="none" baseline="0"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149767"/>
            <a:ext cx="9144000" cy="828294"/>
          </a:xfrm>
        </p:spPr>
        <p:txBody>
          <a:bodyPr/>
          <a:lstStyle>
            <a:lvl1pPr marL="0" indent="0" algn="ctr">
              <a:buNone/>
              <a:defRPr sz="3200" cap="all" baseline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7434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ation 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BBC21DA-BB37-9447-AE99-A5671996BE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91187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CD90CA-AF2E-8449-8E84-D6C56326C15A}"/>
              </a:ext>
            </a:extLst>
          </p:cNvPr>
          <p:cNvSpPr/>
          <p:nvPr/>
        </p:nvSpPr>
        <p:spPr>
          <a:xfrm>
            <a:off x="4391187" y="0"/>
            <a:ext cx="78008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D5B3CF-5810-EF40-8451-52B286E53328}"/>
              </a:ext>
            </a:extLst>
          </p:cNvPr>
          <p:cNvSpPr/>
          <p:nvPr/>
        </p:nvSpPr>
        <p:spPr>
          <a:xfrm>
            <a:off x="4240260" y="0"/>
            <a:ext cx="4428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3EFAC79-FBE2-DF48-8813-6E47C2638C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2729" y="510442"/>
            <a:ext cx="6700299" cy="1080247"/>
          </a:xfrm>
        </p:spPr>
        <p:txBody>
          <a:bodyPr anchor="t" anchorCtr="0">
            <a:noAutofit/>
          </a:bodyPr>
          <a:lstStyle>
            <a:lvl1pPr algn="ctr">
              <a:defRPr sz="4000" b="1" i="0" cap="none" baseline="0"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183B407-5E80-E943-A014-BDCB3E4C4F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74115" y="1598800"/>
            <a:ext cx="5514661" cy="828294"/>
          </a:xfrm>
        </p:spPr>
        <p:txBody>
          <a:bodyPr/>
          <a:lstStyle>
            <a:lvl1pPr marL="0" indent="0" algn="ctr">
              <a:buNone/>
              <a:defRPr sz="3200" cap="all" baseline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Sub-topic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FF14268-F6DF-AE49-B746-8341CDE325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89509" y="2494696"/>
            <a:ext cx="5083876" cy="33496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Name of Presenter and Title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C5AD891-4FCC-0446-93A5-2DB1541B04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87409" y="2932977"/>
            <a:ext cx="4950937" cy="6527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College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9EBC9F5-88EB-8443-B256-F5EF5358DF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7406" y="3865608"/>
            <a:ext cx="4950937" cy="6527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Department or program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74E4EE-A9AB-F74A-BA9F-547C75AA6EF1}"/>
              </a:ext>
            </a:extLst>
          </p:cNvPr>
          <p:cNvCxnSpPr>
            <a:cxnSpLocks/>
          </p:cNvCxnSpPr>
          <p:nvPr/>
        </p:nvCxnSpPr>
        <p:spPr>
          <a:xfrm flipH="1">
            <a:off x="6914890" y="3706773"/>
            <a:ext cx="329597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F16AC8E3-A13C-5249-AE91-77E2638596D7}"/>
              </a:ext>
            </a:extLst>
          </p:cNvPr>
          <p:cNvGrpSpPr/>
          <p:nvPr userDrawn="1"/>
        </p:nvGrpSpPr>
        <p:grpSpPr>
          <a:xfrm>
            <a:off x="6777059" y="4677191"/>
            <a:ext cx="3571630" cy="1966321"/>
            <a:chOff x="6225441" y="4208968"/>
            <a:chExt cx="4541144" cy="250007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3341818-3560-954D-AF7F-F81CB49B1541}"/>
                </a:ext>
              </a:extLst>
            </p:cNvPr>
            <p:cNvGrpSpPr/>
            <p:nvPr userDrawn="1"/>
          </p:nvGrpSpPr>
          <p:grpSpPr>
            <a:xfrm>
              <a:off x="7801157" y="4208968"/>
              <a:ext cx="1408176" cy="1538935"/>
              <a:chOff x="5183237" y="4557650"/>
              <a:chExt cx="1408176" cy="153893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E197488-CDC0-B04D-9D7A-48424C7D2B80}"/>
                  </a:ext>
                </a:extLst>
              </p:cNvPr>
              <p:cNvSpPr/>
              <p:nvPr/>
            </p:nvSpPr>
            <p:spPr>
              <a:xfrm>
                <a:off x="5183237" y="4557650"/>
                <a:ext cx="1408176" cy="153893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 </a:t>
                </a:r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5336E71E-2A1B-D842-9AF5-382C5B2E75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78407" y="4756048"/>
                <a:ext cx="1012320" cy="1135773"/>
              </a:xfrm>
              <a:prstGeom prst="rect">
                <a:avLst/>
              </a:prstGeom>
            </p:spPr>
          </p:pic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73F8890-C5DB-1445-BF32-8AB6914231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415753" y="5817765"/>
              <a:ext cx="4160520" cy="59436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A06A18E-9EDF-5144-8836-58D712EF02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225441" y="6254930"/>
              <a:ext cx="4541144" cy="4541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442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D5B3CF-5810-EF40-8451-52B286E53328}"/>
              </a:ext>
            </a:extLst>
          </p:cNvPr>
          <p:cNvSpPr/>
          <p:nvPr/>
        </p:nvSpPr>
        <p:spPr>
          <a:xfrm>
            <a:off x="0" y="5029201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3EFAC79-FBE2-DF48-8813-6E47C2638C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476996"/>
            <a:ext cx="10363200" cy="1466291"/>
          </a:xfrm>
        </p:spPr>
        <p:txBody>
          <a:bodyPr anchor="t" anchorCtr="0"/>
          <a:lstStyle>
            <a:lvl1pPr algn="ctr">
              <a:defRPr sz="6000" b="1" i="0" cap="none" baseline="0"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183B407-5E80-E943-A014-BDCB3E4C4F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964997"/>
            <a:ext cx="9144000" cy="828294"/>
          </a:xfrm>
        </p:spPr>
        <p:txBody>
          <a:bodyPr/>
          <a:lstStyle>
            <a:lvl1pPr marL="0" indent="0" algn="ctr">
              <a:buNone/>
              <a:defRPr sz="3200" cap="all" baseline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FF14268-F6DF-AE49-B746-8341CDE325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69977" y="2816316"/>
            <a:ext cx="6233583" cy="33496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Name of Presenter and Title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C5AD891-4FCC-0446-93A5-2DB1541B04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1" y="3277317"/>
            <a:ext cx="4950937" cy="652749"/>
          </a:xfrm>
        </p:spPr>
        <p:txBody>
          <a:bodyPr anchor="ctr"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College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9EBC9F5-88EB-8443-B256-F5EF5358DF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08194" y="3277317"/>
            <a:ext cx="4950937" cy="652749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Department or program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74E4EE-A9AB-F74A-BA9F-547C75AA6EF1}"/>
              </a:ext>
            </a:extLst>
          </p:cNvPr>
          <p:cNvCxnSpPr/>
          <p:nvPr/>
        </p:nvCxnSpPr>
        <p:spPr>
          <a:xfrm>
            <a:off x="6090139" y="3263890"/>
            <a:ext cx="0" cy="70584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FB9A5F8-1D10-594B-9530-E7789634751C}"/>
              </a:ext>
            </a:extLst>
          </p:cNvPr>
          <p:cNvGrpSpPr/>
          <p:nvPr userDrawn="1"/>
        </p:nvGrpSpPr>
        <p:grpSpPr>
          <a:xfrm>
            <a:off x="5386051" y="4127321"/>
            <a:ext cx="1408176" cy="1538935"/>
            <a:chOff x="5183237" y="4557650"/>
            <a:chExt cx="1408176" cy="153893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1125EAB-5872-7341-B93B-88E959EE0D6C}"/>
                </a:ext>
              </a:extLst>
            </p:cNvPr>
            <p:cNvSpPr/>
            <p:nvPr/>
          </p:nvSpPr>
          <p:spPr>
            <a:xfrm>
              <a:off x="5183237" y="4557650"/>
              <a:ext cx="1408176" cy="153893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 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66931CA-1E77-414E-AC68-610FC5E68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407" y="4756048"/>
              <a:ext cx="1012320" cy="1135773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EEE00C5D-DAAA-9542-B375-6F96C89B51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00647" y="5810413"/>
            <a:ext cx="4160520" cy="4457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3C108BD-B0B3-9D46-80D2-1D842DEAB32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10337" y="6173283"/>
            <a:ext cx="4541140" cy="45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5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Divider Slide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73651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Topic</a:t>
            </a:r>
          </a:p>
        </p:txBody>
      </p:sp>
    </p:spTree>
    <p:extLst>
      <p:ext uri="{BB962C8B-B14F-4D97-AF65-F5344CB8AC3E}">
        <p14:creationId xmlns:p14="http://schemas.microsoft.com/office/powerpoint/2010/main" val="1371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163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2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36928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36928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4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0936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0936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7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31B1E-8998-0146-AF70-B53ABD36F462}"/>
              </a:ext>
            </a:extLst>
          </p:cNvPr>
          <p:cNvSpPr/>
          <p:nvPr userDrawn="1"/>
        </p:nvSpPr>
        <p:spPr>
          <a:xfrm>
            <a:off x="0" y="5758249"/>
            <a:ext cx="12192000" cy="109975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75C1D0-9CBE-A14B-AD80-9C3A28792A65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77562" y="5919726"/>
            <a:ext cx="692363" cy="7767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AC54CE-DA90-FF4C-9A76-E1C6BE47F120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504887" y="6186712"/>
            <a:ext cx="3146856" cy="44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6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F241B3-881D-EC4F-8D1A-24499950AE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HUMAN-CENTERED COMPUTING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EDB1A81-C40C-CC4D-A7F0-5377B00FD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10146"/>
            <a:ext cx="9144000" cy="828294"/>
          </a:xfrm>
        </p:spPr>
        <p:txBody>
          <a:bodyPr/>
          <a:lstStyle/>
          <a:p>
            <a:r>
              <a:rPr lang="en-US" dirty="0"/>
              <a:t>Topic-1: Basic Kanban Board </a:t>
            </a:r>
          </a:p>
        </p:txBody>
      </p:sp>
    </p:spTree>
    <p:extLst>
      <p:ext uri="{BB962C8B-B14F-4D97-AF65-F5344CB8AC3E}">
        <p14:creationId xmlns:p14="http://schemas.microsoft.com/office/powerpoint/2010/main" val="3118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1F05FB-68E1-2C4E-A627-67E8635E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Kanban Board?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C1EC60-CEEA-3F44-97D4-A22CA7E43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Kanban is a lean method to manage and improve work across human systems.</a:t>
            </a:r>
          </a:p>
          <a:p>
            <a:r>
              <a:rPr lang="en-US" dirty="0"/>
              <a:t>Work items are visualized to give participants a view of progress and process, from start to finish.</a:t>
            </a:r>
          </a:p>
          <a:p>
            <a:r>
              <a:rPr lang="en-US" dirty="0"/>
              <a:t>Kanban Board is one of the tools that can be used to implement to manage work at a personal or organizational level.</a:t>
            </a:r>
          </a:p>
          <a:p>
            <a:r>
              <a:rPr lang="en-US" dirty="0"/>
              <a:t>The aim of the Kanban is to provide a visual process management system which aids decision making about what, when, and how much to produce.</a:t>
            </a:r>
          </a:p>
        </p:txBody>
      </p:sp>
    </p:spTree>
    <p:extLst>
      <p:ext uri="{BB962C8B-B14F-4D97-AF65-F5344CB8AC3E}">
        <p14:creationId xmlns:p14="http://schemas.microsoft.com/office/powerpoint/2010/main" val="94661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2FA980-2F8B-A348-9320-998306C4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Kanban Board?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6347FF-20ED-BB41-B9C1-E5B66AD2B8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Kanban Boards visually depict work at various stages of process using cards to represent work items and columns to represent each stage of the process.</a:t>
            </a:r>
          </a:p>
          <a:p>
            <a:r>
              <a:rPr lang="en-US" dirty="0"/>
              <a:t>Cards are moved from left to right to show the progress and to help co-ordinate teams performing the work.</a:t>
            </a:r>
          </a:p>
          <a:p>
            <a:r>
              <a:rPr lang="en-US" dirty="0"/>
              <a:t>Examples of the Kanban Tools: Trello, Jira, </a:t>
            </a:r>
            <a:r>
              <a:rPr lang="en-US" dirty="0" err="1"/>
              <a:t>Kanboard</a:t>
            </a:r>
            <a:r>
              <a:rPr lang="en-US" dirty="0"/>
              <a:t>(Open Source).</a:t>
            </a:r>
          </a:p>
        </p:txBody>
      </p:sp>
      <p:pic>
        <p:nvPicPr>
          <p:cNvPr id="3" name="Content Placeholder 2" descr="Graphical user interface&#10;&#10;Description automatically generated">
            <a:extLst>
              <a:ext uri="{FF2B5EF4-FFF2-40B4-BE49-F238E27FC236}">
                <a16:creationId xmlns:a16="http://schemas.microsoft.com/office/drawing/2014/main" id="{07530B56-856E-4C59-9966-9E88839F91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8164" y="1825625"/>
            <a:ext cx="4469672" cy="3692525"/>
          </a:xfrm>
        </p:spPr>
      </p:pic>
    </p:spTree>
    <p:extLst>
      <p:ext uri="{BB962C8B-B14F-4D97-AF65-F5344CB8AC3E}">
        <p14:creationId xmlns:p14="http://schemas.microsoft.com/office/powerpoint/2010/main" val="198008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outdoor, dark, night, night sky&#10;&#10;Description automatically generated">
            <a:extLst>
              <a:ext uri="{FF2B5EF4-FFF2-40B4-BE49-F238E27FC236}">
                <a16:creationId xmlns:a16="http://schemas.microsoft.com/office/drawing/2014/main" id="{AA50D16C-B501-4113-926C-1FCCDF3810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-41251"/>
            <a:ext cx="12192000" cy="577419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8E0E98-8340-43FD-9165-7668F547FF3E}"/>
              </a:ext>
            </a:extLst>
          </p:cNvPr>
          <p:cNvSpPr txBox="1"/>
          <p:nvPr/>
        </p:nvSpPr>
        <p:spPr>
          <a:xfrm>
            <a:off x="3067050" y="2321004"/>
            <a:ext cx="6057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  <a:endParaRPr lang="en-IN" sz="6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574017"/>
      </p:ext>
    </p:extLst>
  </p:cSld>
  <p:clrMapOvr>
    <a:masterClrMapping/>
  </p:clrMapOvr>
</p:sld>
</file>

<file path=ppt/theme/theme1.xml><?xml version="1.0" encoding="utf-8"?>
<a:theme xmlns:a="http://schemas.openxmlformats.org/drawingml/2006/main" name="NMSU_2019">
  <a:themeElements>
    <a:clrScheme name="NMSU_2019">
      <a:dk1>
        <a:srgbClr val="000000"/>
      </a:dk1>
      <a:lt1>
        <a:srgbClr val="FEFFFF"/>
      </a:lt1>
      <a:dk2>
        <a:srgbClr val="8C0B41"/>
      </a:dk2>
      <a:lt2>
        <a:srgbClr val="E7E6E6"/>
      </a:lt2>
      <a:accent1>
        <a:srgbClr val="A7BABE"/>
      </a:accent1>
      <a:accent2>
        <a:srgbClr val="CFC7BD"/>
      </a:accent2>
      <a:accent3>
        <a:srgbClr val="A5A5A5"/>
      </a:accent3>
      <a:accent4>
        <a:srgbClr val="FEFFFF"/>
      </a:accent4>
      <a:accent5>
        <a:srgbClr val="5B9BD5"/>
      </a:accent5>
      <a:accent6>
        <a:srgbClr val="8C0B41"/>
      </a:accent6>
      <a:hlink>
        <a:srgbClr val="50B9F2"/>
      </a:hlink>
      <a:folHlink>
        <a:srgbClr val="6D6E7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MSU_2019" id="{F3039E45-AD72-2745-91F4-8F90602B2064}" vid="{36F2A75D-F91E-5C47-8EE5-76E117038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NMSU_2019</Template>
  <TotalTime>436</TotalTime>
  <Words>165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Tahoma</vt:lpstr>
      <vt:lpstr>NMSU_2019</vt:lpstr>
      <vt:lpstr>HUMAN-CENTERED COMPUTING</vt:lpstr>
      <vt:lpstr>What is Kanban Board?</vt:lpstr>
      <vt:lpstr>How to Use Kanban Board?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Rahul Chowdary Garigipati</cp:lastModifiedBy>
  <cp:revision>19</cp:revision>
  <dcterms:created xsi:type="dcterms:W3CDTF">2018-09-13T15:10:43Z</dcterms:created>
  <dcterms:modified xsi:type="dcterms:W3CDTF">2021-09-04T03:59:28Z</dcterms:modified>
</cp:coreProperties>
</file>