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nk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4EA88-D798-0046-8FC9-303A76508252}"/>
              </a:ext>
            </a:extLst>
          </p:cNvPr>
          <p:cNvGrpSpPr/>
          <p:nvPr userDrawn="1"/>
        </p:nvGrpSpPr>
        <p:grpSpPr>
          <a:xfrm>
            <a:off x="5391912" y="3921547"/>
            <a:ext cx="1408176" cy="1538935"/>
            <a:chOff x="5183237" y="4557650"/>
            <a:chExt cx="1408176" cy="1538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1A4E3E-3863-6443-A774-1878C228FB09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058983-82B9-E54D-AEC7-441D8B75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E2E2459-DAC3-8641-AC87-20628A2A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08" y="5530344"/>
            <a:ext cx="416052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1C6A-78D0-8649-A0BB-4D709ADF7C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16196" y="5967509"/>
            <a:ext cx="4541144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E47562-0B4E-E143-B002-83649551E0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805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07360FE-8B74-B742-AC27-153E1A1C9C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9794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88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595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252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05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6273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573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60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B596-5451-4E43-A774-80A751BE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B06050-AE7F-E242-97DC-DE3BC4D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3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42E-E29E-8442-94C1-AC54D70D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0551" y="2107019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2B999D7-A76D-B741-B745-30280A6B1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551" y="2604238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College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A1FD1C-6FE7-DD48-9178-AFF6A8C55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551" y="3101457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Department or Program 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EF9B5F-920F-8E4F-872D-C4D4C2C6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51" y="359867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EB2389-F780-2D4A-B2A3-2E10B3549B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0551" y="4095895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5444114-988B-6D44-B79C-537507DF2B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1" y="459311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D535D-CF14-414F-994D-2D6881DC565E}"/>
              </a:ext>
            </a:extLst>
          </p:cNvPr>
          <p:cNvSpPr txBox="1"/>
          <p:nvPr/>
        </p:nvSpPr>
        <p:spPr>
          <a:xfrm>
            <a:off x="820552" y="978794"/>
            <a:ext cx="810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27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ation Titl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152971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5B5FA-38C5-9149-9DA4-F4028C966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3009501"/>
            <a:ext cx="6233583" cy="334963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2339FA-DA32-A74D-BF3D-0857B2EA02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470502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4E1DC7-B849-7A47-B34C-CA67D6F46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470502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9D0B7-8287-5C4F-BABF-8970B3680353}"/>
              </a:ext>
            </a:extLst>
          </p:cNvPr>
          <p:cNvCxnSpPr/>
          <p:nvPr/>
        </p:nvCxnSpPr>
        <p:spPr>
          <a:xfrm>
            <a:off x="6090139" y="3444125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E472E-FA17-3147-BC6C-2D88402710C6}"/>
              </a:ext>
            </a:extLst>
          </p:cNvPr>
          <p:cNvGrpSpPr/>
          <p:nvPr userDrawn="1"/>
        </p:nvGrpSpPr>
        <p:grpSpPr>
          <a:xfrm>
            <a:off x="5466904" y="4357316"/>
            <a:ext cx="1246470" cy="1362213"/>
            <a:chOff x="5183237" y="4557650"/>
            <a:chExt cx="1408176" cy="15389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7F97CF-82D8-604E-A2FC-404679F78C71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379675-C1E3-D447-A067-DA9195F7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9118FA1-0FB8-964B-8052-245795C2A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765" y="5857643"/>
            <a:ext cx="3682749" cy="52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A4F443-8EF7-3849-AC57-24B003E56E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80307" y="6278704"/>
            <a:ext cx="4019664" cy="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6176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4976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43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BC21DA-BB37-9447-AE99-A5671996BE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911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D90CA-AF2E-8449-8E84-D6C56326C15A}"/>
              </a:ext>
            </a:extLst>
          </p:cNvPr>
          <p:cNvSpPr/>
          <p:nvPr/>
        </p:nvSpPr>
        <p:spPr>
          <a:xfrm>
            <a:off x="4391187" y="0"/>
            <a:ext cx="7800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4240260" y="0"/>
            <a:ext cx="44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729" y="510442"/>
            <a:ext cx="6700299" cy="1080247"/>
          </a:xfrm>
        </p:spPr>
        <p:txBody>
          <a:bodyPr anchor="t" anchorCtr="0">
            <a:noAutofit/>
          </a:bodyPr>
          <a:lstStyle>
            <a:lvl1pPr algn="ctr">
              <a:defRPr sz="4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4115" y="1598800"/>
            <a:ext cx="5514661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9509" y="2494696"/>
            <a:ext cx="5083876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7409" y="2932977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7406" y="3865608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>
            <a:cxnSpLocks/>
          </p:cNvCxnSpPr>
          <p:nvPr/>
        </p:nvCxnSpPr>
        <p:spPr>
          <a:xfrm flipH="1">
            <a:off x="6914890" y="3706773"/>
            <a:ext cx="32959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16AC8E3-A13C-5249-AE91-77E2638596D7}"/>
              </a:ext>
            </a:extLst>
          </p:cNvPr>
          <p:cNvGrpSpPr/>
          <p:nvPr userDrawn="1"/>
        </p:nvGrpSpPr>
        <p:grpSpPr>
          <a:xfrm>
            <a:off x="6777059" y="4677191"/>
            <a:ext cx="3571630" cy="1966321"/>
            <a:chOff x="6225441" y="4208968"/>
            <a:chExt cx="4541144" cy="25000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341818-3560-954D-AF7F-F81CB49B1541}"/>
                </a:ext>
              </a:extLst>
            </p:cNvPr>
            <p:cNvGrpSpPr/>
            <p:nvPr userDrawn="1"/>
          </p:nvGrpSpPr>
          <p:grpSpPr>
            <a:xfrm>
              <a:off x="7801157" y="4208968"/>
              <a:ext cx="1408176" cy="1538935"/>
              <a:chOff x="5183237" y="4557650"/>
              <a:chExt cx="1408176" cy="153893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197488-CDC0-B04D-9D7A-48424C7D2B80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336E71E-2A1B-D842-9AF5-382C5B2E7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73F8890-C5DB-1445-BF32-8AB6914231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415753" y="5817765"/>
              <a:ext cx="4160520" cy="5943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06A18E-9EDF-5144-8836-58D712EF02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25441" y="6254930"/>
              <a:ext cx="454114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42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0" y="502920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47699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96499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2816316"/>
            <a:ext cx="6233583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277317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277317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/>
          <p:nvPr/>
        </p:nvCxnSpPr>
        <p:spPr>
          <a:xfrm>
            <a:off x="6090139" y="3263890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B9A5F8-1D10-594B-9530-E7789634751C}"/>
              </a:ext>
            </a:extLst>
          </p:cNvPr>
          <p:cNvGrpSpPr/>
          <p:nvPr userDrawn="1"/>
        </p:nvGrpSpPr>
        <p:grpSpPr>
          <a:xfrm>
            <a:off x="5386051" y="4127321"/>
            <a:ext cx="1408176" cy="1538935"/>
            <a:chOff x="5183237" y="4557650"/>
            <a:chExt cx="1408176" cy="15389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25EAB-5872-7341-B93B-88E959EE0D6C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6931CA-1E77-414E-AC68-610FC5E6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EE00C5D-DAAA-9542-B375-6F96C89B51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647" y="5810413"/>
            <a:ext cx="4160520" cy="445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108BD-B0B3-9D46-80D2-1D842DEAB3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337" y="6173283"/>
            <a:ext cx="4541140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Divider Slide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736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Topic</a:t>
            </a:r>
          </a:p>
        </p:txBody>
      </p:sp>
    </p:spTree>
    <p:extLst>
      <p:ext uri="{BB962C8B-B14F-4D97-AF65-F5344CB8AC3E}">
        <p14:creationId xmlns:p14="http://schemas.microsoft.com/office/powerpoint/2010/main" val="137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6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31B1E-8998-0146-AF70-B53ABD36F462}"/>
              </a:ext>
            </a:extLst>
          </p:cNvPr>
          <p:cNvSpPr/>
          <p:nvPr userDrawn="1"/>
        </p:nvSpPr>
        <p:spPr>
          <a:xfrm>
            <a:off x="0" y="5758249"/>
            <a:ext cx="12192000" cy="10997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5C1D0-9CBE-A14B-AD80-9C3A28792A6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7562" y="5919726"/>
            <a:ext cx="692363" cy="776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C54CE-DA90-FF4C-9A76-E1C6BE47F1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04887" y="6186712"/>
            <a:ext cx="3146856" cy="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241B3-881D-EC4F-8D1A-24499950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HUMAN-CENTERED COMPUTING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B1A81-C40C-CC4D-A7F0-5377B00FD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7771"/>
            <a:ext cx="9144000" cy="828294"/>
          </a:xfrm>
        </p:spPr>
        <p:txBody>
          <a:bodyPr/>
          <a:lstStyle/>
          <a:p>
            <a:r>
              <a:rPr lang="en-US" dirty="0"/>
              <a:t>Topic-2: Palindrome checker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Palindrome?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Palindrome is a word, number, phrase, or sequence of characters which reads the same backward as forward.</a:t>
            </a:r>
          </a:p>
          <a:p>
            <a:r>
              <a:rPr lang="en-US" dirty="0"/>
              <a:t>Sentence length palindromes ignore capitalization, punctuation, and word boundaries.</a:t>
            </a:r>
          </a:p>
          <a:p>
            <a:r>
              <a:rPr lang="en-US" dirty="0"/>
              <a:t>Examples of palindrome: “Madam” is a palindrome as it reads madam from both the forward and the backward. “2,1,4,1,2” is also a palindrome as the numbers are same from the forward and the backward.</a:t>
            </a:r>
          </a:p>
        </p:txBody>
      </p:sp>
    </p:spTree>
    <p:extLst>
      <p:ext uri="{BB962C8B-B14F-4D97-AF65-F5344CB8AC3E}">
        <p14:creationId xmlns:p14="http://schemas.microsoft.com/office/powerpoint/2010/main" val="9466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FA980-2F8B-A348-9320-998306C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Palindrome.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347FF-20ED-BB41-B9C1-E5B66AD2B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Palindrome recognition is important in computational biology. </a:t>
            </a:r>
          </a:p>
          <a:p>
            <a:r>
              <a:rPr lang="en-US" dirty="0"/>
              <a:t>Palindromic structures can frequently be found in proteins and identifying them gives researchers hints about the structure of nucleic acids.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5C917823-7D64-458E-92A0-C2797C9BCD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9"/>
            <a:ext cx="5772150" cy="3692859"/>
          </a:xfrm>
        </p:spPr>
      </p:pic>
    </p:spTree>
    <p:extLst>
      <p:ext uri="{BB962C8B-B14F-4D97-AF65-F5344CB8AC3E}">
        <p14:creationId xmlns:p14="http://schemas.microsoft.com/office/powerpoint/2010/main" val="19800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40EFC-193A-C748-BB98-CE5BECD97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5854"/>
            <a:ext cx="10363200" cy="146629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5692446"/>
      </p:ext>
    </p:extLst>
  </p:cSld>
  <p:clrMapOvr>
    <a:masterClrMapping/>
  </p:clrMapOvr>
</p:sld>
</file>

<file path=ppt/theme/theme1.xml><?xml version="1.0" encoding="utf-8"?>
<a:theme xmlns:a="http://schemas.openxmlformats.org/drawingml/2006/main" name="NMSU_2019">
  <a:themeElements>
    <a:clrScheme name="NMSU_2019">
      <a:dk1>
        <a:srgbClr val="000000"/>
      </a:dk1>
      <a:lt1>
        <a:srgbClr val="FEFFFF"/>
      </a:lt1>
      <a:dk2>
        <a:srgbClr val="8C0B41"/>
      </a:dk2>
      <a:lt2>
        <a:srgbClr val="E7E6E6"/>
      </a:lt2>
      <a:accent1>
        <a:srgbClr val="A7BABE"/>
      </a:accent1>
      <a:accent2>
        <a:srgbClr val="CFC7BD"/>
      </a:accent2>
      <a:accent3>
        <a:srgbClr val="A5A5A5"/>
      </a:accent3>
      <a:accent4>
        <a:srgbClr val="FEFFFF"/>
      </a:accent4>
      <a:accent5>
        <a:srgbClr val="5B9BD5"/>
      </a:accent5>
      <a:accent6>
        <a:srgbClr val="8C0B41"/>
      </a:accent6>
      <a:hlink>
        <a:srgbClr val="50B9F2"/>
      </a:hlink>
      <a:folHlink>
        <a:srgbClr val="6D6E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SU_2019" id="{F3039E45-AD72-2745-91F4-8F90602B2064}" vid="{36F2A75D-F91E-5C47-8EE5-76E117038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NMSU_2019</Template>
  <TotalTime>134</TotalTime>
  <Words>119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NMSU_2019</vt:lpstr>
      <vt:lpstr>HUMAN-CENTERED COMPUTING</vt:lpstr>
      <vt:lpstr>What is Palindrome?</vt:lpstr>
      <vt:lpstr>Use of Palindrome.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Chowdary Garigipati</cp:lastModifiedBy>
  <cp:revision>16</cp:revision>
  <dcterms:created xsi:type="dcterms:W3CDTF">2018-09-13T15:10:43Z</dcterms:created>
  <dcterms:modified xsi:type="dcterms:W3CDTF">2021-09-04T19:20:17Z</dcterms:modified>
</cp:coreProperties>
</file>