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1" r:id="rId5"/>
    <p:sldId id="262" r:id="rId6"/>
    <p:sldId id="263"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50"/>
  </p:normalViewPr>
  <p:slideViewPr>
    <p:cSldViewPr snapToGrid="0" snapToObjects="1">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Blank">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64970"/>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Presentation Title</a:t>
            </a:r>
          </a:p>
        </p:txBody>
      </p:sp>
      <p:grpSp>
        <p:nvGrpSpPr>
          <p:cNvPr id="3" name="Group 2">
            <a:extLst>
              <a:ext uri="{FF2B5EF4-FFF2-40B4-BE49-F238E27FC236}">
                <a16:creationId xmlns:a16="http://schemas.microsoft.com/office/drawing/2014/main" id="{BA24EA88-D798-0046-8FC9-303A76508252}"/>
              </a:ext>
            </a:extLst>
          </p:cNvPr>
          <p:cNvGrpSpPr/>
          <p:nvPr userDrawn="1"/>
        </p:nvGrpSpPr>
        <p:grpSpPr>
          <a:xfrm>
            <a:off x="5391912" y="3921547"/>
            <a:ext cx="1408176" cy="1538935"/>
            <a:chOff x="5183237" y="4557650"/>
            <a:chExt cx="1408176" cy="1538935"/>
          </a:xfrm>
        </p:grpSpPr>
        <p:sp>
          <p:nvSpPr>
            <p:cNvPr id="9" name="Rectangle 8">
              <a:extLst>
                <a:ext uri="{FF2B5EF4-FFF2-40B4-BE49-F238E27FC236}">
                  <a16:creationId xmlns:a16="http://schemas.microsoft.com/office/drawing/2014/main" id="{761A4E3E-3863-6443-A774-1878C228FB09}"/>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8" name="Picture 7">
              <a:extLst>
                <a:ext uri="{FF2B5EF4-FFF2-40B4-BE49-F238E27FC236}">
                  <a16:creationId xmlns:a16="http://schemas.microsoft.com/office/drawing/2014/main" id="{6B058983-82B9-E54D-AEC7-441D8B758C5E}"/>
                </a:ext>
              </a:extLst>
            </p:cNvPr>
            <p:cNvPicPr>
              <a:picLocks noChangeAspect="1"/>
            </p:cNvPicPr>
            <p:nvPr/>
          </p:nvPicPr>
          <p:blipFill>
            <a:blip r:embed="rId3"/>
            <a:stretch>
              <a:fillRect/>
            </a:stretch>
          </p:blipFill>
          <p:spPr>
            <a:xfrm>
              <a:off x="5378407" y="4756048"/>
              <a:ext cx="1012320" cy="1135773"/>
            </a:xfrm>
            <a:prstGeom prst="rect">
              <a:avLst/>
            </a:prstGeom>
          </p:spPr>
        </p:pic>
      </p:grpSp>
      <p:pic>
        <p:nvPicPr>
          <p:cNvPr id="17" name="Picture 16">
            <a:extLst>
              <a:ext uri="{FF2B5EF4-FFF2-40B4-BE49-F238E27FC236}">
                <a16:creationId xmlns:a16="http://schemas.microsoft.com/office/drawing/2014/main" id="{DE2E2459-DAC3-8641-AC87-20628A2AEF2A}"/>
              </a:ext>
            </a:extLst>
          </p:cNvPr>
          <p:cNvPicPr>
            <a:picLocks noChangeAspect="1"/>
          </p:cNvPicPr>
          <p:nvPr/>
        </p:nvPicPr>
        <p:blipFill>
          <a:blip r:embed="rId4"/>
          <a:stretch>
            <a:fillRect/>
          </a:stretch>
        </p:blipFill>
        <p:spPr>
          <a:xfrm>
            <a:off x="4006508" y="5530344"/>
            <a:ext cx="4160520" cy="594360"/>
          </a:xfrm>
          <a:prstGeom prst="rect">
            <a:avLst/>
          </a:prstGeom>
        </p:spPr>
      </p:pic>
      <p:pic>
        <p:nvPicPr>
          <p:cNvPr id="5" name="Picture 4">
            <a:extLst>
              <a:ext uri="{FF2B5EF4-FFF2-40B4-BE49-F238E27FC236}">
                <a16:creationId xmlns:a16="http://schemas.microsoft.com/office/drawing/2014/main" id="{08591C6A-78D0-8649-A0BB-4D709ADF7CE0}"/>
              </a:ext>
            </a:extLst>
          </p:cNvPr>
          <p:cNvPicPr>
            <a:picLocks noChangeAspect="1"/>
          </p:cNvPicPr>
          <p:nvPr userDrawn="1"/>
        </p:nvPicPr>
        <p:blipFill>
          <a:blip r:embed="rId5"/>
          <a:stretch>
            <a:fillRect/>
          </a:stretch>
        </p:blipFill>
        <p:spPr>
          <a:xfrm>
            <a:off x="3816196" y="5967509"/>
            <a:ext cx="4541144" cy="454114"/>
          </a:xfrm>
          <a:prstGeom prst="rect">
            <a:avLst/>
          </a:prstGeom>
        </p:spPr>
      </p:pic>
    </p:spTree>
    <p:extLst>
      <p:ext uri="{BB962C8B-B14F-4D97-AF65-F5344CB8AC3E}">
        <p14:creationId xmlns:p14="http://schemas.microsoft.com/office/powerpoint/2010/main" val="423404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photo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E47562-0B4E-E143-B002-83649551E0B5}"/>
              </a:ext>
            </a:extLst>
          </p:cNvPr>
          <p:cNvSpPr>
            <a:spLocks noGrp="1"/>
          </p:cNvSpPr>
          <p:nvPr>
            <p:ph type="pic" sz="quarter" idx="10"/>
          </p:nvPr>
        </p:nvSpPr>
        <p:spPr>
          <a:xfrm>
            <a:off x="898805" y="690563"/>
            <a:ext cx="4747684" cy="4267200"/>
          </a:xfrm>
        </p:spPr>
        <p:txBody>
          <a:bodyPr/>
          <a:lstStyle/>
          <a:p>
            <a:r>
              <a:rPr lang="en-US"/>
              <a:t>Click icon to add picture</a:t>
            </a:r>
          </a:p>
        </p:txBody>
      </p:sp>
      <p:sp>
        <p:nvSpPr>
          <p:cNvPr id="7" name="Picture Placeholder 5">
            <a:extLst>
              <a:ext uri="{FF2B5EF4-FFF2-40B4-BE49-F238E27FC236}">
                <a16:creationId xmlns:a16="http://schemas.microsoft.com/office/drawing/2014/main" id="{307360FE-8B74-B742-AC27-153E1A1C9CDD}"/>
              </a:ext>
            </a:extLst>
          </p:cNvPr>
          <p:cNvSpPr>
            <a:spLocks noGrp="1"/>
          </p:cNvSpPr>
          <p:nvPr>
            <p:ph type="pic" sz="quarter" idx="11"/>
          </p:nvPr>
        </p:nvSpPr>
        <p:spPr>
          <a:xfrm>
            <a:off x="6609794" y="690563"/>
            <a:ext cx="4747684" cy="4267200"/>
          </a:xfrm>
        </p:spPr>
        <p:txBody>
          <a:bodyPr/>
          <a:lstStyle/>
          <a:p>
            <a:r>
              <a:rPr lang="en-US"/>
              <a:t>Click icon to add picture</a:t>
            </a:r>
          </a:p>
        </p:txBody>
      </p:sp>
    </p:spTree>
    <p:extLst>
      <p:ext uri="{BB962C8B-B14F-4D97-AF65-F5344CB8AC3E}">
        <p14:creationId xmlns:p14="http://schemas.microsoft.com/office/powerpoint/2010/main" val="75881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5952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1"/>
            <a:ext cx="3932237" cy="352525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93056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62731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1"/>
            <a:ext cx="3932237" cy="35573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62609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BB596-5451-4E43-A774-80A751BE58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9DB06050-AE7F-E242-97DC-DE3BC4D88F8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0333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act Information">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12DA42E-E29E-8442-94C1-AC54D70DD518}"/>
              </a:ext>
            </a:extLst>
          </p:cNvPr>
          <p:cNvSpPr>
            <a:spLocks noGrp="1"/>
          </p:cNvSpPr>
          <p:nvPr>
            <p:ph type="body" sz="quarter" idx="10" hasCustomPrompt="1"/>
          </p:nvPr>
        </p:nvSpPr>
        <p:spPr>
          <a:xfrm>
            <a:off x="820551" y="2107019"/>
            <a:ext cx="10516077" cy="480131"/>
          </a:xfrm>
        </p:spPr>
        <p:txBody>
          <a:bodyPr>
            <a:spAutoFit/>
          </a:bodyPr>
          <a:lstStyle>
            <a:lvl1pPr marL="0" indent="0">
              <a:buNone/>
              <a:defRPr/>
            </a:lvl1pPr>
          </a:lstStyle>
          <a:p>
            <a:pPr lvl="0"/>
            <a:r>
              <a:rPr lang="en-US" dirty="0"/>
              <a:t>Name</a:t>
            </a:r>
          </a:p>
        </p:txBody>
      </p:sp>
      <p:sp>
        <p:nvSpPr>
          <p:cNvPr id="13" name="Text Placeholder 9">
            <a:extLst>
              <a:ext uri="{FF2B5EF4-FFF2-40B4-BE49-F238E27FC236}">
                <a16:creationId xmlns:a16="http://schemas.microsoft.com/office/drawing/2014/main" id="{62B999D7-A76D-B741-B745-30280A6B16D7}"/>
              </a:ext>
            </a:extLst>
          </p:cNvPr>
          <p:cNvSpPr>
            <a:spLocks noGrp="1"/>
          </p:cNvSpPr>
          <p:nvPr>
            <p:ph type="body" sz="quarter" idx="11" hasCustomPrompt="1"/>
          </p:nvPr>
        </p:nvSpPr>
        <p:spPr>
          <a:xfrm>
            <a:off x="820551" y="2604238"/>
            <a:ext cx="10516077" cy="480131"/>
          </a:xfrm>
        </p:spPr>
        <p:txBody>
          <a:bodyPr>
            <a:spAutoFit/>
          </a:bodyPr>
          <a:lstStyle>
            <a:lvl1pPr marL="0" indent="0">
              <a:buNone/>
              <a:defRPr/>
            </a:lvl1pPr>
          </a:lstStyle>
          <a:p>
            <a:pPr lvl="0"/>
            <a:r>
              <a:rPr lang="en-US" dirty="0"/>
              <a:t>College</a:t>
            </a:r>
          </a:p>
        </p:txBody>
      </p:sp>
      <p:sp>
        <p:nvSpPr>
          <p:cNvPr id="14" name="Text Placeholder 9">
            <a:extLst>
              <a:ext uri="{FF2B5EF4-FFF2-40B4-BE49-F238E27FC236}">
                <a16:creationId xmlns:a16="http://schemas.microsoft.com/office/drawing/2014/main" id="{5CA1FD1C-6FE7-DD48-9178-AFF6A8C55535}"/>
              </a:ext>
            </a:extLst>
          </p:cNvPr>
          <p:cNvSpPr>
            <a:spLocks noGrp="1"/>
          </p:cNvSpPr>
          <p:nvPr>
            <p:ph type="body" sz="quarter" idx="12" hasCustomPrompt="1"/>
          </p:nvPr>
        </p:nvSpPr>
        <p:spPr>
          <a:xfrm>
            <a:off x="820551" y="3101457"/>
            <a:ext cx="10516077" cy="480131"/>
          </a:xfrm>
        </p:spPr>
        <p:txBody>
          <a:bodyPr>
            <a:spAutoFit/>
          </a:bodyPr>
          <a:lstStyle>
            <a:lvl1pPr marL="0" indent="0">
              <a:buNone/>
              <a:defRPr/>
            </a:lvl1pPr>
          </a:lstStyle>
          <a:p>
            <a:pPr lvl="0"/>
            <a:r>
              <a:rPr lang="en-US" dirty="0"/>
              <a:t>Department or Program Name</a:t>
            </a:r>
          </a:p>
        </p:txBody>
      </p:sp>
      <p:sp>
        <p:nvSpPr>
          <p:cNvPr id="15" name="Text Placeholder 9">
            <a:extLst>
              <a:ext uri="{FF2B5EF4-FFF2-40B4-BE49-F238E27FC236}">
                <a16:creationId xmlns:a16="http://schemas.microsoft.com/office/drawing/2014/main" id="{56EF9B5F-920F-8E4F-872D-C4D4C2C60FF5}"/>
              </a:ext>
            </a:extLst>
          </p:cNvPr>
          <p:cNvSpPr>
            <a:spLocks noGrp="1"/>
          </p:cNvSpPr>
          <p:nvPr>
            <p:ph type="body" sz="quarter" idx="13" hasCustomPrompt="1"/>
          </p:nvPr>
        </p:nvSpPr>
        <p:spPr>
          <a:xfrm>
            <a:off x="820551" y="3598676"/>
            <a:ext cx="10516077" cy="480131"/>
          </a:xfrm>
        </p:spPr>
        <p:txBody>
          <a:bodyPr>
            <a:spAutoFit/>
          </a:bodyPr>
          <a:lstStyle>
            <a:lvl1pPr marL="0" indent="0">
              <a:buNone/>
              <a:defRPr/>
            </a:lvl1pPr>
          </a:lstStyle>
          <a:p>
            <a:pPr lvl="0"/>
            <a:r>
              <a:rPr lang="en-US" dirty="0"/>
              <a:t>Website</a:t>
            </a:r>
          </a:p>
        </p:txBody>
      </p:sp>
      <p:sp>
        <p:nvSpPr>
          <p:cNvPr id="16" name="Text Placeholder 9">
            <a:extLst>
              <a:ext uri="{FF2B5EF4-FFF2-40B4-BE49-F238E27FC236}">
                <a16:creationId xmlns:a16="http://schemas.microsoft.com/office/drawing/2014/main" id="{B0EB2389-F780-2D4A-B2A3-2E10B3549B02}"/>
              </a:ext>
            </a:extLst>
          </p:cNvPr>
          <p:cNvSpPr>
            <a:spLocks noGrp="1"/>
          </p:cNvSpPr>
          <p:nvPr>
            <p:ph type="body" sz="quarter" idx="14" hasCustomPrompt="1"/>
          </p:nvPr>
        </p:nvSpPr>
        <p:spPr>
          <a:xfrm>
            <a:off x="820551" y="4095895"/>
            <a:ext cx="10516077" cy="480131"/>
          </a:xfrm>
        </p:spPr>
        <p:txBody>
          <a:bodyPr>
            <a:spAutoFit/>
          </a:bodyPr>
          <a:lstStyle>
            <a:lvl1pPr marL="0" indent="0">
              <a:buNone/>
              <a:defRPr/>
            </a:lvl1pPr>
          </a:lstStyle>
          <a:p>
            <a:pPr lvl="0"/>
            <a:r>
              <a:rPr lang="en-US" dirty="0"/>
              <a:t>Phone Number</a:t>
            </a:r>
          </a:p>
        </p:txBody>
      </p:sp>
      <p:sp>
        <p:nvSpPr>
          <p:cNvPr id="18" name="Text Placeholder 9">
            <a:extLst>
              <a:ext uri="{FF2B5EF4-FFF2-40B4-BE49-F238E27FC236}">
                <a16:creationId xmlns:a16="http://schemas.microsoft.com/office/drawing/2014/main" id="{85444114-988B-6D44-B79C-537507DF2B60}"/>
              </a:ext>
            </a:extLst>
          </p:cNvPr>
          <p:cNvSpPr>
            <a:spLocks noGrp="1"/>
          </p:cNvSpPr>
          <p:nvPr>
            <p:ph type="body" sz="quarter" idx="15" hasCustomPrompt="1"/>
          </p:nvPr>
        </p:nvSpPr>
        <p:spPr>
          <a:xfrm>
            <a:off x="820551" y="4593116"/>
            <a:ext cx="10516077" cy="480131"/>
          </a:xfrm>
        </p:spPr>
        <p:txBody>
          <a:bodyPr>
            <a:spAutoFit/>
          </a:bodyPr>
          <a:lstStyle>
            <a:lvl1pPr marL="0" indent="0">
              <a:buNone/>
              <a:defRPr/>
            </a:lvl1pPr>
          </a:lstStyle>
          <a:p>
            <a:pPr lvl="0"/>
            <a:r>
              <a:rPr lang="en-US" dirty="0"/>
              <a:t>Email</a:t>
            </a:r>
          </a:p>
        </p:txBody>
      </p:sp>
      <p:sp>
        <p:nvSpPr>
          <p:cNvPr id="19" name="TextBox 18">
            <a:extLst>
              <a:ext uri="{FF2B5EF4-FFF2-40B4-BE49-F238E27FC236}">
                <a16:creationId xmlns:a16="http://schemas.microsoft.com/office/drawing/2014/main" id="{F1ED535D-CF14-414F-994D-2D6881DC565E}"/>
              </a:ext>
            </a:extLst>
          </p:cNvPr>
          <p:cNvSpPr txBox="1"/>
          <p:nvPr/>
        </p:nvSpPr>
        <p:spPr>
          <a:xfrm>
            <a:off x="820552" y="978794"/>
            <a:ext cx="8108801" cy="707886"/>
          </a:xfrm>
          <a:prstGeom prst="rect">
            <a:avLst/>
          </a:prstGeom>
          <a:noFill/>
        </p:spPr>
        <p:txBody>
          <a:bodyPr wrap="square" rtlCol="0">
            <a:spAutoFit/>
          </a:bodyPr>
          <a:lstStyle/>
          <a:p>
            <a:r>
              <a:rPr lang="en-US" sz="4000" b="1" dirty="0">
                <a:solidFill>
                  <a:schemeClr val="tx2"/>
                </a:solidFill>
                <a:latin typeface="Tahoma" panose="020B0604030504040204" pitchFamily="34" charset="0"/>
                <a:ea typeface="Tahoma" panose="020B0604030504040204" pitchFamily="34" charset="0"/>
                <a:cs typeface="Tahoma" panose="020B0604030504040204" pitchFamily="34" charset="0"/>
              </a:rPr>
              <a:t>Contact Information</a:t>
            </a:r>
          </a:p>
        </p:txBody>
      </p:sp>
    </p:spTree>
    <p:extLst>
      <p:ext uri="{BB962C8B-B14F-4D97-AF65-F5344CB8AC3E}">
        <p14:creationId xmlns:p14="http://schemas.microsoft.com/office/powerpoint/2010/main" val="162279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Presentation Titl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664970"/>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Presentation Title</a:t>
            </a:r>
          </a:p>
        </p:txBody>
      </p:sp>
      <p:sp>
        <p:nvSpPr>
          <p:cNvPr id="3" name="Subtitle 2"/>
          <p:cNvSpPr>
            <a:spLocks noGrp="1"/>
          </p:cNvSpPr>
          <p:nvPr>
            <p:ph type="subTitle" idx="1" hasCustomPrompt="1"/>
          </p:nvPr>
        </p:nvSpPr>
        <p:spPr>
          <a:xfrm>
            <a:off x="1524000" y="2152971"/>
            <a:ext cx="9144000"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p>
        </p:txBody>
      </p:sp>
      <p:sp>
        <p:nvSpPr>
          <p:cNvPr id="5" name="Text Placeholder 4">
            <a:extLst>
              <a:ext uri="{FF2B5EF4-FFF2-40B4-BE49-F238E27FC236}">
                <a16:creationId xmlns:a16="http://schemas.microsoft.com/office/drawing/2014/main" id="{EAB5B5FA-38C5-9149-9DA4-F4028C9667AB}"/>
              </a:ext>
            </a:extLst>
          </p:cNvPr>
          <p:cNvSpPr>
            <a:spLocks noGrp="1"/>
          </p:cNvSpPr>
          <p:nvPr>
            <p:ph type="body" sz="quarter" idx="10" hasCustomPrompt="1"/>
          </p:nvPr>
        </p:nvSpPr>
        <p:spPr>
          <a:xfrm>
            <a:off x="2969977" y="3009501"/>
            <a:ext cx="6233583" cy="334963"/>
          </a:xfrm>
        </p:spPr>
        <p:txBody>
          <a:bodyPr>
            <a:noAutofit/>
          </a:bodyPr>
          <a:lstStyle>
            <a:lvl1pPr marL="0" indent="0" algn="ctr">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3" name="Text Placeholder 4">
            <a:extLst>
              <a:ext uri="{FF2B5EF4-FFF2-40B4-BE49-F238E27FC236}">
                <a16:creationId xmlns:a16="http://schemas.microsoft.com/office/drawing/2014/main" id="{932339FA-DA32-A74D-BF3D-0857B2EA0233}"/>
              </a:ext>
            </a:extLst>
          </p:cNvPr>
          <p:cNvSpPr>
            <a:spLocks noGrp="1"/>
          </p:cNvSpPr>
          <p:nvPr>
            <p:ph type="body" sz="quarter" idx="11" hasCustomPrompt="1"/>
          </p:nvPr>
        </p:nvSpPr>
        <p:spPr>
          <a:xfrm>
            <a:off x="914401" y="3470502"/>
            <a:ext cx="4950937" cy="652749"/>
          </a:xfrm>
        </p:spPr>
        <p:txBody>
          <a:bodyPr anchor="ctr">
            <a:normAutofit/>
          </a:bodyPr>
          <a:lstStyle>
            <a:lvl1pPr marL="0" indent="0" algn="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4C4E1DC7-B849-7A47-B34C-CA67D6F4605F}"/>
              </a:ext>
            </a:extLst>
          </p:cNvPr>
          <p:cNvSpPr>
            <a:spLocks noGrp="1"/>
          </p:cNvSpPr>
          <p:nvPr>
            <p:ph type="body" sz="quarter" idx="12" hasCustomPrompt="1"/>
          </p:nvPr>
        </p:nvSpPr>
        <p:spPr>
          <a:xfrm>
            <a:off x="6308194" y="3470502"/>
            <a:ext cx="4950937" cy="652749"/>
          </a:xfrm>
        </p:spPr>
        <p:txBody>
          <a:bodyPr anchor="ctr">
            <a:normAutofit/>
          </a:bodyPr>
          <a:lstStyle>
            <a:lvl1pPr marL="0" indent="0" algn="l">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cxnSp>
        <p:nvCxnSpPr>
          <p:cNvPr id="19" name="Straight Connector 18">
            <a:extLst>
              <a:ext uri="{FF2B5EF4-FFF2-40B4-BE49-F238E27FC236}">
                <a16:creationId xmlns:a16="http://schemas.microsoft.com/office/drawing/2014/main" id="{5179D0B7-8287-5C4F-BABF-8970B3680353}"/>
              </a:ext>
            </a:extLst>
          </p:cNvPr>
          <p:cNvCxnSpPr/>
          <p:nvPr/>
        </p:nvCxnSpPr>
        <p:spPr>
          <a:xfrm>
            <a:off x="6090139" y="3444125"/>
            <a:ext cx="0" cy="705845"/>
          </a:xfrm>
          <a:prstGeom prst="line">
            <a:avLst/>
          </a:prstGeom>
        </p:spPr>
        <p:style>
          <a:lnRef idx="3">
            <a:schemeClr val="accent4"/>
          </a:lnRef>
          <a:fillRef idx="0">
            <a:schemeClr val="accent4"/>
          </a:fillRef>
          <a:effectRef idx="2">
            <a:schemeClr val="accent4"/>
          </a:effectRef>
          <a:fontRef idx="minor">
            <a:schemeClr val="tx1"/>
          </a:fontRef>
        </p:style>
      </p:cxnSp>
      <p:grpSp>
        <p:nvGrpSpPr>
          <p:cNvPr id="12" name="Group 11">
            <a:extLst>
              <a:ext uri="{FF2B5EF4-FFF2-40B4-BE49-F238E27FC236}">
                <a16:creationId xmlns:a16="http://schemas.microsoft.com/office/drawing/2014/main" id="{721E472E-FA17-3147-BC6C-2D88402710C6}"/>
              </a:ext>
            </a:extLst>
          </p:cNvPr>
          <p:cNvGrpSpPr/>
          <p:nvPr userDrawn="1"/>
        </p:nvGrpSpPr>
        <p:grpSpPr>
          <a:xfrm>
            <a:off x="5466904" y="4357316"/>
            <a:ext cx="1246470" cy="1362213"/>
            <a:chOff x="5183237" y="4557650"/>
            <a:chExt cx="1408176" cy="1538935"/>
          </a:xfrm>
        </p:grpSpPr>
        <p:sp>
          <p:nvSpPr>
            <p:cNvPr id="16" name="Rectangle 15">
              <a:extLst>
                <a:ext uri="{FF2B5EF4-FFF2-40B4-BE49-F238E27FC236}">
                  <a16:creationId xmlns:a16="http://schemas.microsoft.com/office/drawing/2014/main" id="{CB7F97CF-82D8-604E-A2FC-404679F78C71}"/>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18" name="Picture 17">
              <a:extLst>
                <a:ext uri="{FF2B5EF4-FFF2-40B4-BE49-F238E27FC236}">
                  <a16:creationId xmlns:a16="http://schemas.microsoft.com/office/drawing/2014/main" id="{24379675-C1E3-D447-A067-DA9195F72B34}"/>
                </a:ext>
              </a:extLst>
            </p:cNvPr>
            <p:cNvPicPr>
              <a:picLocks noChangeAspect="1"/>
            </p:cNvPicPr>
            <p:nvPr/>
          </p:nvPicPr>
          <p:blipFill>
            <a:blip r:embed="rId3"/>
            <a:stretch>
              <a:fillRect/>
            </a:stretch>
          </p:blipFill>
          <p:spPr>
            <a:xfrm>
              <a:off x="5378407" y="4756048"/>
              <a:ext cx="1012320" cy="1135773"/>
            </a:xfrm>
            <a:prstGeom prst="rect">
              <a:avLst/>
            </a:prstGeom>
          </p:spPr>
        </p:pic>
      </p:grpSp>
      <p:pic>
        <p:nvPicPr>
          <p:cNvPr id="20" name="Picture 19">
            <a:extLst>
              <a:ext uri="{FF2B5EF4-FFF2-40B4-BE49-F238E27FC236}">
                <a16:creationId xmlns:a16="http://schemas.microsoft.com/office/drawing/2014/main" id="{69118FA1-0FB8-964B-8052-245795C2AFD2}"/>
              </a:ext>
            </a:extLst>
          </p:cNvPr>
          <p:cNvPicPr>
            <a:picLocks noChangeAspect="1"/>
          </p:cNvPicPr>
          <p:nvPr userDrawn="1"/>
        </p:nvPicPr>
        <p:blipFill>
          <a:blip r:embed="rId4"/>
          <a:stretch>
            <a:fillRect/>
          </a:stretch>
        </p:blipFill>
        <p:spPr>
          <a:xfrm>
            <a:off x="4248765" y="5857643"/>
            <a:ext cx="3682749" cy="526107"/>
          </a:xfrm>
          <a:prstGeom prst="rect">
            <a:avLst/>
          </a:prstGeom>
        </p:spPr>
      </p:pic>
      <p:pic>
        <p:nvPicPr>
          <p:cNvPr id="21" name="Picture 20">
            <a:extLst>
              <a:ext uri="{FF2B5EF4-FFF2-40B4-BE49-F238E27FC236}">
                <a16:creationId xmlns:a16="http://schemas.microsoft.com/office/drawing/2014/main" id="{0CA4F443-8EF7-3849-AC57-24B003E56E46}"/>
              </a:ext>
            </a:extLst>
          </p:cNvPr>
          <p:cNvPicPr>
            <a:picLocks noChangeAspect="1"/>
          </p:cNvPicPr>
          <p:nvPr userDrawn="1"/>
        </p:nvPicPr>
        <p:blipFill>
          <a:blip r:embed="rId5"/>
          <a:stretch>
            <a:fillRect/>
          </a:stretch>
        </p:blipFill>
        <p:spPr>
          <a:xfrm>
            <a:off x="4080307" y="6278704"/>
            <a:ext cx="4019664" cy="401966"/>
          </a:xfrm>
          <a:prstGeom prst="rect">
            <a:avLst/>
          </a:prstGeom>
        </p:spPr>
      </p:pic>
    </p:spTree>
    <p:extLst>
      <p:ext uri="{BB962C8B-B14F-4D97-AF65-F5344CB8AC3E}">
        <p14:creationId xmlns:p14="http://schemas.microsoft.com/office/powerpoint/2010/main" val="265326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vider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61766"/>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Divider Slide</a:t>
            </a:r>
          </a:p>
        </p:txBody>
      </p:sp>
      <p:sp>
        <p:nvSpPr>
          <p:cNvPr id="3" name="Subtitle 2"/>
          <p:cNvSpPr>
            <a:spLocks noGrp="1"/>
          </p:cNvSpPr>
          <p:nvPr>
            <p:ph type="subTitle" idx="1" hasCustomPrompt="1"/>
          </p:nvPr>
        </p:nvSpPr>
        <p:spPr>
          <a:xfrm>
            <a:off x="1524000" y="3149767"/>
            <a:ext cx="9144000"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spTree>
    <p:extLst>
      <p:ext uri="{BB962C8B-B14F-4D97-AF65-F5344CB8AC3E}">
        <p14:creationId xmlns:p14="http://schemas.microsoft.com/office/powerpoint/2010/main" val="237434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Presentation Title 2">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5BBC21DA-BB37-9447-AE99-A5671996BECD}"/>
              </a:ext>
            </a:extLst>
          </p:cNvPr>
          <p:cNvSpPr>
            <a:spLocks noGrp="1"/>
          </p:cNvSpPr>
          <p:nvPr>
            <p:ph type="pic" sz="quarter" idx="13"/>
          </p:nvPr>
        </p:nvSpPr>
        <p:spPr>
          <a:xfrm>
            <a:off x="0" y="0"/>
            <a:ext cx="4391187" cy="6858000"/>
          </a:xfrm>
        </p:spPr>
        <p:txBody>
          <a:bodyPr/>
          <a:lstStyle/>
          <a:p>
            <a:r>
              <a:rPr lang="en-US"/>
              <a:t>Click icon to add picture</a:t>
            </a:r>
            <a:endParaRPr lang="en-US" dirty="0"/>
          </a:p>
        </p:txBody>
      </p:sp>
      <p:sp>
        <p:nvSpPr>
          <p:cNvPr id="16" name="Rectangle 15">
            <a:extLst>
              <a:ext uri="{FF2B5EF4-FFF2-40B4-BE49-F238E27FC236}">
                <a16:creationId xmlns:a16="http://schemas.microsoft.com/office/drawing/2014/main" id="{21CD90CA-AF2E-8449-8E84-D6C56326C15A}"/>
              </a:ext>
            </a:extLst>
          </p:cNvPr>
          <p:cNvSpPr/>
          <p:nvPr/>
        </p:nvSpPr>
        <p:spPr>
          <a:xfrm>
            <a:off x="4391187" y="0"/>
            <a:ext cx="780081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91D5B3CF-5810-EF40-8451-52B286E53328}"/>
              </a:ext>
            </a:extLst>
          </p:cNvPr>
          <p:cNvSpPr/>
          <p:nvPr/>
        </p:nvSpPr>
        <p:spPr>
          <a:xfrm>
            <a:off x="4240260" y="0"/>
            <a:ext cx="4428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a:extLst>
              <a:ext uri="{FF2B5EF4-FFF2-40B4-BE49-F238E27FC236}">
                <a16:creationId xmlns:a16="http://schemas.microsoft.com/office/drawing/2014/main" id="{F3EFAC79-FBE2-DF48-8813-6E47C2638C11}"/>
              </a:ext>
            </a:extLst>
          </p:cNvPr>
          <p:cNvSpPr>
            <a:spLocks noGrp="1"/>
          </p:cNvSpPr>
          <p:nvPr>
            <p:ph type="ctrTitle" hasCustomPrompt="1"/>
          </p:nvPr>
        </p:nvSpPr>
        <p:spPr>
          <a:xfrm>
            <a:off x="5212729" y="510442"/>
            <a:ext cx="6700299" cy="1080247"/>
          </a:xfrm>
        </p:spPr>
        <p:txBody>
          <a:bodyPr anchor="t" anchorCtr="0">
            <a:noAutofit/>
          </a:bodyPr>
          <a:lstStyle>
            <a:lvl1pPr algn="ctr">
              <a:defRPr sz="4000" b="1" i="0" cap="none" baseline="0">
                <a:solidFill>
                  <a:schemeClr val="bg1"/>
                </a:solidFill>
                <a:latin typeface="Tahoma" panose="020B0604030504040204" pitchFamily="34" charset="0"/>
              </a:defRPr>
            </a:lvl1pPr>
          </a:lstStyle>
          <a:p>
            <a:r>
              <a:rPr lang="en-US" dirty="0"/>
              <a:t>Presentation Title</a:t>
            </a:r>
          </a:p>
        </p:txBody>
      </p:sp>
      <p:sp>
        <p:nvSpPr>
          <p:cNvPr id="12" name="Subtitle 2">
            <a:extLst>
              <a:ext uri="{FF2B5EF4-FFF2-40B4-BE49-F238E27FC236}">
                <a16:creationId xmlns:a16="http://schemas.microsoft.com/office/drawing/2014/main" id="{5183B407-5E80-E943-A014-BDCB3E4C4FAC}"/>
              </a:ext>
            </a:extLst>
          </p:cNvPr>
          <p:cNvSpPr>
            <a:spLocks noGrp="1"/>
          </p:cNvSpPr>
          <p:nvPr>
            <p:ph type="subTitle" idx="1" hasCustomPrompt="1"/>
          </p:nvPr>
        </p:nvSpPr>
        <p:spPr>
          <a:xfrm>
            <a:off x="5874115" y="1598800"/>
            <a:ext cx="5514661"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p>
        </p:txBody>
      </p:sp>
      <p:sp>
        <p:nvSpPr>
          <p:cNvPr id="13" name="Text Placeholder 4">
            <a:extLst>
              <a:ext uri="{FF2B5EF4-FFF2-40B4-BE49-F238E27FC236}">
                <a16:creationId xmlns:a16="http://schemas.microsoft.com/office/drawing/2014/main" id="{0FF14268-F6DF-AE49-B746-8341CDE32594}"/>
              </a:ext>
            </a:extLst>
          </p:cNvPr>
          <p:cNvSpPr>
            <a:spLocks noGrp="1"/>
          </p:cNvSpPr>
          <p:nvPr>
            <p:ph type="body" sz="quarter" idx="10" hasCustomPrompt="1"/>
          </p:nvPr>
        </p:nvSpPr>
        <p:spPr>
          <a:xfrm>
            <a:off x="6089509" y="2494696"/>
            <a:ext cx="5083876" cy="334963"/>
          </a:xfrm>
        </p:spPr>
        <p:txBody>
          <a:bodyPr>
            <a:normAutofit/>
          </a:bodyPr>
          <a:lstStyle>
            <a:lvl1pPr marL="0" indent="0" algn="ctr">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4" name="Text Placeholder 4">
            <a:extLst>
              <a:ext uri="{FF2B5EF4-FFF2-40B4-BE49-F238E27FC236}">
                <a16:creationId xmlns:a16="http://schemas.microsoft.com/office/drawing/2014/main" id="{9C5AD891-4FCC-0446-93A5-2DB1541B0499}"/>
              </a:ext>
            </a:extLst>
          </p:cNvPr>
          <p:cNvSpPr>
            <a:spLocks noGrp="1"/>
          </p:cNvSpPr>
          <p:nvPr>
            <p:ph type="body" sz="quarter" idx="11" hasCustomPrompt="1"/>
          </p:nvPr>
        </p:nvSpPr>
        <p:spPr>
          <a:xfrm>
            <a:off x="6087409" y="2932977"/>
            <a:ext cx="4950937" cy="652749"/>
          </a:xfrm>
        </p:spPr>
        <p:txBody>
          <a:bodyPr anchor="ctr">
            <a:normAutofit/>
          </a:bodyPr>
          <a:lstStyle>
            <a:lvl1pPr marL="0" indent="0" algn="ct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09EBC9F5-88EB-8443-B256-F5EF5358DF4D}"/>
              </a:ext>
            </a:extLst>
          </p:cNvPr>
          <p:cNvSpPr>
            <a:spLocks noGrp="1"/>
          </p:cNvSpPr>
          <p:nvPr>
            <p:ph type="body" sz="quarter" idx="12" hasCustomPrompt="1"/>
          </p:nvPr>
        </p:nvSpPr>
        <p:spPr>
          <a:xfrm>
            <a:off x="6087406" y="3865608"/>
            <a:ext cx="4950937" cy="652749"/>
          </a:xfrm>
        </p:spPr>
        <p:txBody>
          <a:bodyPr anchor="ctr">
            <a:normAutofit/>
          </a:bodyPr>
          <a:lstStyle>
            <a:lvl1pPr marL="0" indent="0" algn="ct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cxnSp>
        <p:nvCxnSpPr>
          <p:cNvPr id="17" name="Straight Connector 16">
            <a:extLst>
              <a:ext uri="{FF2B5EF4-FFF2-40B4-BE49-F238E27FC236}">
                <a16:creationId xmlns:a16="http://schemas.microsoft.com/office/drawing/2014/main" id="{F474E4EE-A9AB-F74A-BA9F-547C75AA6EF1}"/>
              </a:ext>
            </a:extLst>
          </p:cNvPr>
          <p:cNvCxnSpPr>
            <a:cxnSpLocks/>
          </p:cNvCxnSpPr>
          <p:nvPr/>
        </p:nvCxnSpPr>
        <p:spPr>
          <a:xfrm flipH="1">
            <a:off x="6914890" y="3706773"/>
            <a:ext cx="3295972" cy="0"/>
          </a:xfrm>
          <a:prstGeom prst="line">
            <a:avLst/>
          </a:prstGeom>
        </p:spPr>
        <p:style>
          <a:lnRef idx="3">
            <a:schemeClr val="accent4"/>
          </a:lnRef>
          <a:fillRef idx="0">
            <a:schemeClr val="accent4"/>
          </a:fillRef>
          <a:effectRef idx="2">
            <a:schemeClr val="accent4"/>
          </a:effectRef>
          <a:fontRef idx="minor">
            <a:schemeClr val="tx1"/>
          </a:fontRef>
        </p:style>
      </p:cxnSp>
      <p:grpSp>
        <p:nvGrpSpPr>
          <p:cNvPr id="2" name="Group 1">
            <a:extLst>
              <a:ext uri="{FF2B5EF4-FFF2-40B4-BE49-F238E27FC236}">
                <a16:creationId xmlns:a16="http://schemas.microsoft.com/office/drawing/2014/main" id="{F16AC8E3-A13C-5249-AE91-77E2638596D7}"/>
              </a:ext>
            </a:extLst>
          </p:cNvPr>
          <p:cNvGrpSpPr/>
          <p:nvPr userDrawn="1"/>
        </p:nvGrpSpPr>
        <p:grpSpPr>
          <a:xfrm>
            <a:off x="6777059" y="4677191"/>
            <a:ext cx="3571630" cy="1966321"/>
            <a:chOff x="6225441" y="4208968"/>
            <a:chExt cx="4541144" cy="2500076"/>
          </a:xfrm>
        </p:grpSpPr>
        <p:grpSp>
          <p:nvGrpSpPr>
            <p:cNvPr id="22" name="Group 21">
              <a:extLst>
                <a:ext uri="{FF2B5EF4-FFF2-40B4-BE49-F238E27FC236}">
                  <a16:creationId xmlns:a16="http://schemas.microsoft.com/office/drawing/2014/main" id="{43341818-3560-954D-AF7F-F81CB49B1541}"/>
                </a:ext>
              </a:extLst>
            </p:cNvPr>
            <p:cNvGrpSpPr/>
            <p:nvPr userDrawn="1"/>
          </p:nvGrpSpPr>
          <p:grpSpPr>
            <a:xfrm>
              <a:off x="7801157" y="4208968"/>
              <a:ext cx="1408176" cy="1538935"/>
              <a:chOff x="5183237" y="4557650"/>
              <a:chExt cx="1408176" cy="1538935"/>
            </a:xfrm>
          </p:grpSpPr>
          <p:sp>
            <p:nvSpPr>
              <p:cNvPr id="23" name="Rectangle 22">
                <a:extLst>
                  <a:ext uri="{FF2B5EF4-FFF2-40B4-BE49-F238E27FC236}">
                    <a16:creationId xmlns:a16="http://schemas.microsoft.com/office/drawing/2014/main" id="{AE197488-CDC0-B04D-9D7A-48424C7D2B80}"/>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24" name="Picture 23">
                <a:extLst>
                  <a:ext uri="{FF2B5EF4-FFF2-40B4-BE49-F238E27FC236}">
                    <a16:creationId xmlns:a16="http://schemas.microsoft.com/office/drawing/2014/main" id="{5336E71E-2A1B-D842-9AF5-382C5B2E75F4}"/>
                  </a:ext>
                </a:extLst>
              </p:cNvPr>
              <p:cNvPicPr>
                <a:picLocks noChangeAspect="1"/>
              </p:cNvPicPr>
              <p:nvPr/>
            </p:nvPicPr>
            <p:blipFill>
              <a:blip r:embed="rId2"/>
              <a:stretch>
                <a:fillRect/>
              </a:stretch>
            </p:blipFill>
            <p:spPr>
              <a:xfrm>
                <a:off x="5378407" y="4756048"/>
                <a:ext cx="1012320" cy="1135773"/>
              </a:xfrm>
              <a:prstGeom prst="rect">
                <a:avLst/>
              </a:prstGeom>
            </p:spPr>
          </p:pic>
        </p:grpSp>
        <p:pic>
          <p:nvPicPr>
            <p:cNvPr id="25" name="Picture 24">
              <a:extLst>
                <a:ext uri="{FF2B5EF4-FFF2-40B4-BE49-F238E27FC236}">
                  <a16:creationId xmlns:a16="http://schemas.microsoft.com/office/drawing/2014/main" id="{D73F8890-C5DB-1445-BF32-8AB6914231AE}"/>
                </a:ext>
              </a:extLst>
            </p:cNvPr>
            <p:cNvPicPr>
              <a:picLocks noChangeAspect="1"/>
            </p:cNvPicPr>
            <p:nvPr userDrawn="1"/>
          </p:nvPicPr>
          <p:blipFill>
            <a:blip r:embed="rId3"/>
            <a:stretch>
              <a:fillRect/>
            </a:stretch>
          </p:blipFill>
          <p:spPr>
            <a:xfrm>
              <a:off x="6415753" y="5817765"/>
              <a:ext cx="4160520" cy="594360"/>
            </a:xfrm>
            <a:prstGeom prst="rect">
              <a:avLst/>
            </a:prstGeom>
          </p:spPr>
        </p:pic>
        <p:pic>
          <p:nvPicPr>
            <p:cNvPr id="27" name="Picture 26">
              <a:extLst>
                <a:ext uri="{FF2B5EF4-FFF2-40B4-BE49-F238E27FC236}">
                  <a16:creationId xmlns:a16="http://schemas.microsoft.com/office/drawing/2014/main" id="{1A06A18E-9EDF-5144-8836-58D712EF0295}"/>
                </a:ext>
              </a:extLst>
            </p:cNvPr>
            <p:cNvPicPr>
              <a:picLocks noChangeAspect="1"/>
            </p:cNvPicPr>
            <p:nvPr userDrawn="1"/>
          </p:nvPicPr>
          <p:blipFill>
            <a:blip r:embed="rId4"/>
            <a:stretch>
              <a:fillRect/>
            </a:stretch>
          </p:blipFill>
          <p:spPr>
            <a:xfrm>
              <a:off x="6225441" y="6254930"/>
              <a:ext cx="4541144" cy="454114"/>
            </a:xfrm>
            <a:prstGeom prst="rect">
              <a:avLst/>
            </a:prstGeom>
          </p:spPr>
        </p:pic>
      </p:grpSp>
    </p:spTree>
    <p:extLst>
      <p:ext uri="{BB962C8B-B14F-4D97-AF65-F5344CB8AC3E}">
        <p14:creationId xmlns:p14="http://schemas.microsoft.com/office/powerpoint/2010/main" val="250442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esentation Title 3">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5B3CF-5810-EF40-8451-52B286E53328}"/>
              </a:ext>
            </a:extLst>
          </p:cNvPr>
          <p:cNvSpPr/>
          <p:nvPr/>
        </p:nvSpPr>
        <p:spPr>
          <a:xfrm>
            <a:off x="0" y="502920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a:extLst>
              <a:ext uri="{FF2B5EF4-FFF2-40B4-BE49-F238E27FC236}">
                <a16:creationId xmlns:a16="http://schemas.microsoft.com/office/drawing/2014/main" id="{F3EFAC79-FBE2-DF48-8813-6E47C2638C11}"/>
              </a:ext>
            </a:extLst>
          </p:cNvPr>
          <p:cNvSpPr>
            <a:spLocks noGrp="1"/>
          </p:cNvSpPr>
          <p:nvPr>
            <p:ph type="ctrTitle" hasCustomPrompt="1"/>
          </p:nvPr>
        </p:nvSpPr>
        <p:spPr>
          <a:xfrm>
            <a:off x="914400" y="476996"/>
            <a:ext cx="10363200" cy="1466291"/>
          </a:xfrm>
        </p:spPr>
        <p:txBody>
          <a:bodyPr anchor="t" anchorCtr="0"/>
          <a:lstStyle>
            <a:lvl1pPr algn="ctr">
              <a:defRPr sz="6000" b="1" i="0" cap="none" baseline="0">
                <a:solidFill>
                  <a:schemeClr val="bg1"/>
                </a:solidFill>
                <a:latin typeface="Tahoma" panose="020B0604030504040204" pitchFamily="34" charset="0"/>
              </a:defRPr>
            </a:lvl1pPr>
          </a:lstStyle>
          <a:p>
            <a:r>
              <a:rPr lang="en-US" dirty="0"/>
              <a:t>Presentation Title</a:t>
            </a:r>
          </a:p>
        </p:txBody>
      </p:sp>
      <p:sp>
        <p:nvSpPr>
          <p:cNvPr id="12" name="Subtitle 2">
            <a:extLst>
              <a:ext uri="{FF2B5EF4-FFF2-40B4-BE49-F238E27FC236}">
                <a16:creationId xmlns:a16="http://schemas.microsoft.com/office/drawing/2014/main" id="{5183B407-5E80-E943-A014-BDCB3E4C4FAC}"/>
              </a:ext>
            </a:extLst>
          </p:cNvPr>
          <p:cNvSpPr>
            <a:spLocks noGrp="1"/>
          </p:cNvSpPr>
          <p:nvPr>
            <p:ph type="subTitle" idx="1" hasCustomPrompt="1"/>
          </p:nvPr>
        </p:nvSpPr>
        <p:spPr>
          <a:xfrm>
            <a:off x="1524000" y="1964997"/>
            <a:ext cx="9144000" cy="828294"/>
          </a:xfrm>
        </p:spPr>
        <p:txBody>
          <a:bodyPr/>
          <a:lstStyle>
            <a:lvl1pPr marL="0" indent="0" algn="ctr">
              <a:buNone/>
              <a:defRPr sz="3200" cap="all"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p>
        </p:txBody>
      </p:sp>
      <p:sp>
        <p:nvSpPr>
          <p:cNvPr id="13" name="Text Placeholder 4">
            <a:extLst>
              <a:ext uri="{FF2B5EF4-FFF2-40B4-BE49-F238E27FC236}">
                <a16:creationId xmlns:a16="http://schemas.microsoft.com/office/drawing/2014/main" id="{0FF14268-F6DF-AE49-B746-8341CDE32594}"/>
              </a:ext>
            </a:extLst>
          </p:cNvPr>
          <p:cNvSpPr>
            <a:spLocks noGrp="1"/>
          </p:cNvSpPr>
          <p:nvPr>
            <p:ph type="body" sz="quarter" idx="10" hasCustomPrompt="1"/>
          </p:nvPr>
        </p:nvSpPr>
        <p:spPr>
          <a:xfrm>
            <a:off x="2969977" y="2816316"/>
            <a:ext cx="6233583" cy="334963"/>
          </a:xfrm>
        </p:spPr>
        <p:txBody>
          <a:bodyPr>
            <a:normAutofit/>
          </a:bodyPr>
          <a:lstStyle>
            <a:lvl1pPr marL="0" indent="0" algn="ctr">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Name of Presenter and Title</a:t>
            </a:r>
          </a:p>
        </p:txBody>
      </p:sp>
      <p:sp>
        <p:nvSpPr>
          <p:cNvPr id="14" name="Text Placeholder 4">
            <a:extLst>
              <a:ext uri="{FF2B5EF4-FFF2-40B4-BE49-F238E27FC236}">
                <a16:creationId xmlns:a16="http://schemas.microsoft.com/office/drawing/2014/main" id="{9C5AD891-4FCC-0446-93A5-2DB1541B0499}"/>
              </a:ext>
            </a:extLst>
          </p:cNvPr>
          <p:cNvSpPr>
            <a:spLocks noGrp="1"/>
          </p:cNvSpPr>
          <p:nvPr>
            <p:ph type="body" sz="quarter" idx="11" hasCustomPrompt="1"/>
          </p:nvPr>
        </p:nvSpPr>
        <p:spPr>
          <a:xfrm>
            <a:off x="914401" y="3277317"/>
            <a:ext cx="4950937" cy="652749"/>
          </a:xfrm>
        </p:spPr>
        <p:txBody>
          <a:bodyPr anchor="ctr">
            <a:normAutofit/>
          </a:bodyPr>
          <a:lstStyle>
            <a:lvl1pPr marL="0" indent="0" algn="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College Name</a:t>
            </a:r>
          </a:p>
        </p:txBody>
      </p:sp>
      <p:sp>
        <p:nvSpPr>
          <p:cNvPr id="15" name="Text Placeholder 4">
            <a:extLst>
              <a:ext uri="{FF2B5EF4-FFF2-40B4-BE49-F238E27FC236}">
                <a16:creationId xmlns:a16="http://schemas.microsoft.com/office/drawing/2014/main" id="{09EBC9F5-88EB-8443-B256-F5EF5358DF4D}"/>
              </a:ext>
            </a:extLst>
          </p:cNvPr>
          <p:cNvSpPr>
            <a:spLocks noGrp="1"/>
          </p:cNvSpPr>
          <p:nvPr>
            <p:ph type="body" sz="quarter" idx="12" hasCustomPrompt="1"/>
          </p:nvPr>
        </p:nvSpPr>
        <p:spPr>
          <a:xfrm>
            <a:off x="6308194" y="3277317"/>
            <a:ext cx="4950937" cy="652749"/>
          </a:xfrm>
        </p:spPr>
        <p:txBody>
          <a:bodyPr anchor="ctr">
            <a:normAutofit/>
          </a:bodyPr>
          <a:lstStyle>
            <a:lvl1pPr marL="0" indent="0" algn="l">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Department or program</a:t>
            </a:r>
          </a:p>
        </p:txBody>
      </p:sp>
      <p:cxnSp>
        <p:nvCxnSpPr>
          <p:cNvPr id="17" name="Straight Connector 16">
            <a:extLst>
              <a:ext uri="{FF2B5EF4-FFF2-40B4-BE49-F238E27FC236}">
                <a16:creationId xmlns:a16="http://schemas.microsoft.com/office/drawing/2014/main" id="{F474E4EE-A9AB-F74A-BA9F-547C75AA6EF1}"/>
              </a:ext>
            </a:extLst>
          </p:cNvPr>
          <p:cNvCxnSpPr/>
          <p:nvPr/>
        </p:nvCxnSpPr>
        <p:spPr>
          <a:xfrm>
            <a:off x="6090139" y="3263890"/>
            <a:ext cx="0" cy="705845"/>
          </a:xfrm>
          <a:prstGeom prst="line">
            <a:avLst/>
          </a:prstGeom>
        </p:spPr>
        <p:style>
          <a:lnRef idx="3">
            <a:schemeClr val="accent4"/>
          </a:lnRef>
          <a:fillRef idx="0">
            <a:schemeClr val="accent4"/>
          </a:fillRef>
          <a:effectRef idx="2">
            <a:schemeClr val="accent4"/>
          </a:effectRef>
          <a:fontRef idx="minor">
            <a:schemeClr val="tx1"/>
          </a:fontRef>
        </p:style>
      </p:cxnSp>
      <p:grpSp>
        <p:nvGrpSpPr>
          <p:cNvPr id="21" name="Group 20">
            <a:extLst>
              <a:ext uri="{FF2B5EF4-FFF2-40B4-BE49-F238E27FC236}">
                <a16:creationId xmlns:a16="http://schemas.microsoft.com/office/drawing/2014/main" id="{8FB9A5F8-1D10-594B-9530-E7789634751C}"/>
              </a:ext>
            </a:extLst>
          </p:cNvPr>
          <p:cNvGrpSpPr/>
          <p:nvPr userDrawn="1"/>
        </p:nvGrpSpPr>
        <p:grpSpPr>
          <a:xfrm>
            <a:off x="5386051" y="4127321"/>
            <a:ext cx="1408176" cy="1538935"/>
            <a:chOff x="5183237" y="4557650"/>
            <a:chExt cx="1408176" cy="1538935"/>
          </a:xfrm>
        </p:grpSpPr>
        <p:sp>
          <p:nvSpPr>
            <p:cNvPr id="22" name="Rectangle 21">
              <a:extLst>
                <a:ext uri="{FF2B5EF4-FFF2-40B4-BE49-F238E27FC236}">
                  <a16:creationId xmlns:a16="http://schemas.microsoft.com/office/drawing/2014/main" id="{D1125EAB-5872-7341-B93B-88E959EE0D6C}"/>
                </a:ext>
              </a:extLst>
            </p:cNvPr>
            <p:cNvSpPr/>
            <p:nvPr/>
          </p:nvSpPr>
          <p:spPr>
            <a:xfrm>
              <a:off x="5183237" y="4557650"/>
              <a:ext cx="1408176" cy="15389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a:t>
              </a:r>
            </a:p>
          </p:txBody>
        </p:sp>
        <p:pic>
          <p:nvPicPr>
            <p:cNvPr id="23" name="Picture 22">
              <a:extLst>
                <a:ext uri="{FF2B5EF4-FFF2-40B4-BE49-F238E27FC236}">
                  <a16:creationId xmlns:a16="http://schemas.microsoft.com/office/drawing/2014/main" id="{B66931CA-1E77-414E-AC68-610FC5E68892}"/>
                </a:ext>
              </a:extLst>
            </p:cNvPr>
            <p:cNvPicPr>
              <a:picLocks noChangeAspect="1"/>
            </p:cNvPicPr>
            <p:nvPr/>
          </p:nvPicPr>
          <p:blipFill>
            <a:blip r:embed="rId2"/>
            <a:stretch>
              <a:fillRect/>
            </a:stretch>
          </p:blipFill>
          <p:spPr>
            <a:xfrm>
              <a:off x="5378407" y="4756048"/>
              <a:ext cx="1012320" cy="1135773"/>
            </a:xfrm>
            <a:prstGeom prst="rect">
              <a:avLst/>
            </a:prstGeom>
          </p:spPr>
        </p:pic>
      </p:grpSp>
      <p:pic>
        <p:nvPicPr>
          <p:cNvPr id="24" name="Picture 23">
            <a:extLst>
              <a:ext uri="{FF2B5EF4-FFF2-40B4-BE49-F238E27FC236}">
                <a16:creationId xmlns:a16="http://schemas.microsoft.com/office/drawing/2014/main" id="{EEE00C5D-DAAA-9542-B375-6F96C89B512E}"/>
              </a:ext>
            </a:extLst>
          </p:cNvPr>
          <p:cNvPicPr>
            <a:picLocks noChangeAspect="1"/>
          </p:cNvPicPr>
          <p:nvPr userDrawn="1"/>
        </p:nvPicPr>
        <p:blipFill>
          <a:blip r:embed="rId3"/>
          <a:stretch>
            <a:fillRect/>
          </a:stretch>
        </p:blipFill>
        <p:spPr>
          <a:xfrm>
            <a:off x="4000647" y="5810413"/>
            <a:ext cx="4160520" cy="445770"/>
          </a:xfrm>
          <a:prstGeom prst="rect">
            <a:avLst/>
          </a:prstGeom>
        </p:spPr>
      </p:pic>
      <p:pic>
        <p:nvPicPr>
          <p:cNvPr id="25" name="Picture 24">
            <a:extLst>
              <a:ext uri="{FF2B5EF4-FFF2-40B4-BE49-F238E27FC236}">
                <a16:creationId xmlns:a16="http://schemas.microsoft.com/office/drawing/2014/main" id="{73C108BD-B0B3-9D46-80D2-1D842DEAB326}"/>
              </a:ext>
            </a:extLst>
          </p:cNvPr>
          <p:cNvPicPr>
            <a:picLocks noChangeAspect="1"/>
          </p:cNvPicPr>
          <p:nvPr userDrawn="1"/>
        </p:nvPicPr>
        <p:blipFill>
          <a:blip r:embed="rId4"/>
          <a:stretch>
            <a:fillRect/>
          </a:stretch>
        </p:blipFill>
        <p:spPr>
          <a:xfrm>
            <a:off x="3810337" y="6173283"/>
            <a:ext cx="4541140" cy="454114"/>
          </a:xfrm>
          <a:prstGeom prst="rect">
            <a:avLst/>
          </a:prstGeom>
        </p:spPr>
      </p:pic>
    </p:spTree>
    <p:extLst>
      <p:ext uri="{BB962C8B-B14F-4D97-AF65-F5344CB8AC3E}">
        <p14:creationId xmlns:p14="http://schemas.microsoft.com/office/powerpoint/2010/main" val="97875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6000"/>
            </a:lvl1pPr>
          </a:lstStyle>
          <a:p>
            <a:r>
              <a:rPr lang="en-US" dirty="0"/>
              <a:t>Divider Slide 2</a:t>
            </a:r>
          </a:p>
        </p:txBody>
      </p:sp>
      <p:sp>
        <p:nvSpPr>
          <p:cNvPr id="3" name="Text Placeholder 2"/>
          <p:cNvSpPr>
            <a:spLocks noGrp="1"/>
          </p:cNvSpPr>
          <p:nvPr>
            <p:ph type="body" idx="1" hasCustomPrompt="1"/>
          </p:nvPr>
        </p:nvSpPr>
        <p:spPr>
          <a:xfrm>
            <a:off x="831851" y="4589465"/>
            <a:ext cx="10515600" cy="73651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Topic</a:t>
            </a:r>
          </a:p>
        </p:txBody>
      </p:sp>
    </p:spTree>
    <p:extLst>
      <p:ext uri="{BB962C8B-B14F-4D97-AF65-F5344CB8AC3E}">
        <p14:creationId xmlns:p14="http://schemas.microsoft.com/office/powerpoint/2010/main" val="1371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35163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142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6"/>
            <a:ext cx="5181600" cy="36928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6"/>
            <a:ext cx="5181600" cy="36928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414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0936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0936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1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3670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D5431B1E-8998-0146-AF70-B53ABD36F462}"/>
              </a:ext>
            </a:extLst>
          </p:cNvPr>
          <p:cNvSpPr/>
          <p:nvPr userDrawn="1"/>
        </p:nvSpPr>
        <p:spPr>
          <a:xfrm>
            <a:off x="0" y="5758249"/>
            <a:ext cx="12192000" cy="109975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275C1D0-9CBE-A14B-AD80-9C3A28792A65}"/>
              </a:ext>
            </a:extLst>
          </p:cNvPr>
          <p:cNvPicPr>
            <a:picLocks noChangeAspect="1"/>
          </p:cNvPicPr>
          <p:nvPr userDrawn="1"/>
        </p:nvPicPr>
        <p:blipFill>
          <a:blip r:embed="rId16"/>
          <a:stretch>
            <a:fillRect/>
          </a:stretch>
        </p:blipFill>
        <p:spPr>
          <a:xfrm>
            <a:off x="677562" y="5919726"/>
            <a:ext cx="692363" cy="776797"/>
          </a:xfrm>
          <a:prstGeom prst="rect">
            <a:avLst/>
          </a:prstGeom>
        </p:spPr>
      </p:pic>
      <p:pic>
        <p:nvPicPr>
          <p:cNvPr id="15" name="Picture 14">
            <a:extLst>
              <a:ext uri="{FF2B5EF4-FFF2-40B4-BE49-F238E27FC236}">
                <a16:creationId xmlns:a16="http://schemas.microsoft.com/office/drawing/2014/main" id="{B8AC54CE-DA90-FF4C-9A76-E1C6BE47F120}"/>
              </a:ext>
            </a:extLst>
          </p:cNvPr>
          <p:cNvPicPr>
            <a:picLocks noChangeAspect="1"/>
          </p:cNvPicPr>
          <p:nvPr userDrawn="1"/>
        </p:nvPicPr>
        <p:blipFill>
          <a:blip r:embed="rId17"/>
          <a:stretch>
            <a:fillRect/>
          </a:stretch>
        </p:blipFill>
        <p:spPr>
          <a:xfrm>
            <a:off x="1504887" y="6186712"/>
            <a:ext cx="3146856" cy="449551"/>
          </a:xfrm>
          <a:prstGeom prst="rect">
            <a:avLst/>
          </a:prstGeom>
        </p:spPr>
      </p:pic>
    </p:spTree>
    <p:extLst>
      <p:ext uri="{BB962C8B-B14F-4D97-AF65-F5344CB8AC3E}">
        <p14:creationId xmlns:p14="http://schemas.microsoft.com/office/powerpoint/2010/main" val="4099463920"/>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0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F241B3-881D-EC4F-8D1A-24499950AE99}"/>
              </a:ext>
            </a:extLst>
          </p:cNvPr>
          <p:cNvSpPr>
            <a:spLocks noGrp="1"/>
          </p:cNvSpPr>
          <p:nvPr>
            <p:ph type="ctrTitle"/>
          </p:nvPr>
        </p:nvSpPr>
        <p:spPr>
          <a:xfrm>
            <a:off x="914400" y="579804"/>
            <a:ext cx="10363200" cy="1466291"/>
          </a:xfrm>
        </p:spPr>
        <p:txBody>
          <a:bodyPr/>
          <a:lstStyle/>
          <a:p>
            <a:r>
              <a:rPr lang="en-US" dirty="0"/>
              <a:t>Xeno Affordance Design</a:t>
            </a:r>
          </a:p>
        </p:txBody>
      </p:sp>
      <p:sp>
        <p:nvSpPr>
          <p:cNvPr id="5" name="Text Placeholder 4">
            <a:extLst>
              <a:ext uri="{FF2B5EF4-FFF2-40B4-BE49-F238E27FC236}">
                <a16:creationId xmlns:a16="http://schemas.microsoft.com/office/drawing/2014/main" id="{D8DFC047-0BC1-6348-964D-0972D452657A}"/>
              </a:ext>
            </a:extLst>
          </p:cNvPr>
          <p:cNvSpPr>
            <a:spLocks noGrp="1"/>
          </p:cNvSpPr>
          <p:nvPr>
            <p:ph type="body" sz="quarter" idx="10"/>
          </p:nvPr>
        </p:nvSpPr>
        <p:spPr>
          <a:xfrm>
            <a:off x="2969977" y="1695450"/>
            <a:ext cx="6233583" cy="1628775"/>
          </a:xfrm>
        </p:spPr>
        <p:txBody>
          <a:bodyPr/>
          <a:lstStyle/>
          <a:p>
            <a:r>
              <a:rPr lang="en-US" dirty="0"/>
              <a:t>Bhumika</a:t>
            </a:r>
          </a:p>
          <a:p>
            <a:r>
              <a:rPr lang="en-US" dirty="0"/>
              <a:t>Likhitha</a:t>
            </a:r>
          </a:p>
          <a:p>
            <a:r>
              <a:rPr lang="en-US" dirty="0"/>
              <a:t>Manusha</a:t>
            </a:r>
          </a:p>
          <a:p>
            <a:r>
              <a:rPr lang="en-US" dirty="0"/>
              <a:t>Rahul</a:t>
            </a:r>
          </a:p>
        </p:txBody>
      </p:sp>
    </p:spTree>
    <p:extLst>
      <p:ext uri="{BB962C8B-B14F-4D97-AF65-F5344CB8AC3E}">
        <p14:creationId xmlns:p14="http://schemas.microsoft.com/office/powerpoint/2010/main" val="3118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1F05FB-68E1-2C4E-A627-67E8635E18DE}"/>
              </a:ext>
            </a:extLst>
          </p:cNvPr>
          <p:cNvSpPr>
            <a:spLocks noGrp="1"/>
          </p:cNvSpPr>
          <p:nvPr>
            <p:ph type="title"/>
          </p:nvPr>
        </p:nvSpPr>
        <p:spPr>
          <a:xfrm>
            <a:off x="-1" y="365128"/>
            <a:ext cx="12191999" cy="1111248"/>
          </a:xfrm>
        </p:spPr>
        <p:txBody>
          <a:bodyPr anchor="ctr">
            <a:normAutofit/>
          </a:bodyPr>
          <a:lstStyle/>
          <a:p>
            <a:r>
              <a:rPr lang="en-US" u="sng" dirty="0"/>
              <a:t>Tool and Task</a:t>
            </a:r>
            <a:r>
              <a:rPr lang="en-US" dirty="0"/>
              <a:t>:</a:t>
            </a:r>
          </a:p>
        </p:txBody>
      </p:sp>
      <p:sp>
        <p:nvSpPr>
          <p:cNvPr id="2" name="Content Placeholder 1">
            <a:extLst>
              <a:ext uri="{FF2B5EF4-FFF2-40B4-BE49-F238E27FC236}">
                <a16:creationId xmlns:a16="http://schemas.microsoft.com/office/drawing/2014/main" id="{861E3AF0-1465-4B67-8778-D73FD92CB1EF}"/>
              </a:ext>
            </a:extLst>
          </p:cNvPr>
          <p:cNvSpPr>
            <a:spLocks noGrp="1"/>
          </p:cNvSpPr>
          <p:nvPr>
            <p:ph sz="half" idx="1"/>
          </p:nvPr>
        </p:nvSpPr>
        <p:spPr>
          <a:xfrm>
            <a:off x="0" y="1825626"/>
            <a:ext cx="6019800" cy="3936999"/>
          </a:xfrm>
        </p:spPr>
        <p:txBody>
          <a:bodyPr>
            <a:normAutofit/>
          </a:bodyPr>
          <a:lstStyle/>
          <a:p>
            <a:pPr marL="457200" marR="0">
              <a:spcBef>
                <a:spcPts val="0"/>
              </a:spcBef>
              <a:spcAft>
                <a:spcPts val="0"/>
              </a:spcAft>
            </a:pPr>
            <a:r>
              <a:rPr lang="en-IN" sz="2400" dirty="0">
                <a:effectLst/>
              </a:rPr>
              <a:t>A </a:t>
            </a:r>
            <a:r>
              <a:rPr lang="en-IN" sz="2400" b="1" dirty="0">
                <a:effectLst/>
              </a:rPr>
              <a:t>game controller</a:t>
            </a:r>
            <a:r>
              <a:rPr lang="en-IN" sz="2400" dirty="0">
                <a:effectLst/>
              </a:rPr>
              <a:t>, </a:t>
            </a:r>
            <a:r>
              <a:rPr lang="en-IN" sz="2400" b="1" dirty="0">
                <a:effectLst/>
              </a:rPr>
              <a:t>gaming controller</a:t>
            </a:r>
            <a:r>
              <a:rPr lang="en-IN" sz="2400" dirty="0">
                <a:effectLst/>
              </a:rPr>
              <a:t>, or simply </a:t>
            </a:r>
            <a:r>
              <a:rPr lang="en-IN" sz="2400" b="1" dirty="0">
                <a:effectLst/>
              </a:rPr>
              <a:t>controller</a:t>
            </a:r>
            <a:r>
              <a:rPr lang="en-IN" sz="2400" dirty="0">
                <a:effectLst/>
              </a:rPr>
              <a:t> affordance is typically to control an object or a character in the game. The signifiers X, Y, A, B, and also Big ‘X’ in the middle help’s map what function is done when pressed.  </a:t>
            </a:r>
          </a:p>
          <a:p>
            <a:pPr marL="457200" marR="0">
              <a:spcBef>
                <a:spcPts val="0"/>
              </a:spcBef>
              <a:spcAft>
                <a:spcPts val="800"/>
              </a:spcAft>
            </a:pPr>
            <a:r>
              <a:rPr lang="en-IN" sz="2400" dirty="0">
                <a:effectLst/>
              </a:rPr>
              <a:t>The task is to play a game.</a:t>
            </a:r>
          </a:p>
          <a:p>
            <a:endParaRPr lang="en-IN" sz="2600" dirty="0"/>
          </a:p>
        </p:txBody>
      </p:sp>
      <p:pic>
        <p:nvPicPr>
          <p:cNvPr id="7" name="Content Placeholder 6" descr="A black video game controller&#10;&#10;Description automatically generated with medium confidence">
            <a:extLst>
              <a:ext uri="{FF2B5EF4-FFF2-40B4-BE49-F238E27FC236}">
                <a16:creationId xmlns:a16="http://schemas.microsoft.com/office/drawing/2014/main" id="{771EC9F3-BE66-42FE-ADA6-366091E4AB51}"/>
              </a:ext>
            </a:extLst>
          </p:cNvPr>
          <p:cNvPicPr>
            <a:picLocks noGrp="1" noChangeAspect="1"/>
          </p:cNvPicPr>
          <p:nvPr>
            <p:ph sz="half" idx="2"/>
          </p:nvPr>
        </p:nvPicPr>
        <p:blipFill rotWithShape="1">
          <a:blip r:embed="rId2"/>
          <a:srcRect l="3349" r="2991"/>
          <a:stretch/>
        </p:blipFill>
        <p:spPr>
          <a:xfrm>
            <a:off x="6019800" y="1844676"/>
            <a:ext cx="6172199" cy="3917949"/>
          </a:xfrm>
          <a:noFill/>
        </p:spPr>
      </p:pic>
    </p:spTree>
    <p:extLst>
      <p:ext uri="{BB962C8B-B14F-4D97-AF65-F5344CB8AC3E}">
        <p14:creationId xmlns:p14="http://schemas.microsoft.com/office/powerpoint/2010/main" val="94661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2FA980-2F8B-A348-9320-998306C462D0}"/>
              </a:ext>
            </a:extLst>
          </p:cNvPr>
          <p:cNvSpPr>
            <a:spLocks noGrp="1"/>
          </p:cNvSpPr>
          <p:nvPr>
            <p:ph type="title"/>
          </p:nvPr>
        </p:nvSpPr>
        <p:spPr>
          <a:xfrm>
            <a:off x="0" y="250827"/>
            <a:ext cx="12192000" cy="1196973"/>
          </a:xfrm>
        </p:spPr>
        <p:txBody>
          <a:bodyPr/>
          <a:lstStyle/>
          <a:p>
            <a:r>
              <a:rPr lang="en-US" u="sng" dirty="0"/>
              <a:t>Name of the animal</a:t>
            </a:r>
            <a:r>
              <a:rPr lang="en-US" dirty="0"/>
              <a:t>:</a:t>
            </a:r>
          </a:p>
        </p:txBody>
      </p:sp>
      <p:sp>
        <p:nvSpPr>
          <p:cNvPr id="5" name="Content Placeholder 4">
            <a:extLst>
              <a:ext uri="{FF2B5EF4-FFF2-40B4-BE49-F238E27FC236}">
                <a16:creationId xmlns:a16="http://schemas.microsoft.com/office/drawing/2014/main" id="{FD6347FF-20ED-BB41-B9C1-E5B66AD2B85E}"/>
              </a:ext>
            </a:extLst>
          </p:cNvPr>
          <p:cNvSpPr>
            <a:spLocks noGrp="1"/>
          </p:cNvSpPr>
          <p:nvPr>
            <p:ph sz="half" idx="1"/>
          </p:nvPr>
        </p:nvSpPr>
        <p:spPr>
          <a:xfrm>
            <a:off x="0" y="2569369"/>
            <a:ext cx="5648325" cy="2343149"/>
          </a:xfrm>
        </p:spPr>
        <p:txBody>
          <a:bodyPr/>
          <a:lstStyle/>
          <a:p>
            <a:r>
              <a:rPr lang="en-IN" sz="2400" dirty="0">
                <a:effectLst/>
                <a:ea typeface="Calibri" panose="020F0502020204030204" pitchFamily="34" charset="0"/>
                <a:cs typeface="Times New Roman" panose="02020603050405020304" pitchFamily="18" charset="0"/>
              </a:rPr>
              <a:t>Eagles are large, powerfully built birds of prey, with heavy heads and beaks and strong, muscular legs.</a:t>
            </a:r>
          </a:p>
          <a:p>
            <a:pPr marL="0" indent="0">
              <a:buNone/>
            </a:pPr>
            <a:endParaRPr lang="en-US" dirty="0"/>
          </a:p>
        </p:txBody>
      </p:sp>
      <p:pic>
        <p:nvPicPr>
          <p:cNvPr id="3" name="Content Placeholder 2" descr="A bird flying in the air&#10;&#10;Description automatically generated with low confidence">
            <a:extLst>
              <a:ext uri="{FF2B5EF4-FFF2-40B4-BE49-F238E27FC236}">
                <a16:creationId xmlns:a16="http://schemas.microsoft.com/office/drawing/2014/main" id="{148C55DD-42BC-460D-9D37-EB325981AA61}"/>
              </a:ext>
            </a:extLst>
          </p:cNvPr>
          <p:cNvPicPr>
            <a:picLocks noGrp="1" noChangeAspect="1"/>
          </p:cNvPicPr>
          <p:nvPr>
            <p:ph sz="half" idx="2"/>
          </p:nvPr>
        </p:nvPicPr>
        <p:blipFill>
          <a:blip r:embed="rId2"/>
          <a:stretch>
            <a:fillRect/>
          </a:stretch>
        </p:blipFill>
        <p:spPr>
          <a:xfrm>
            <a:off x="5648325" y="1709740"/>
            <a:ext cx="6543675" cy="4062409"/>
          </a:xfrm>
        </p:spPr>
      </p:pic>
    </p:spTree>
    <p:extLst>
      <p:ext uri="{BB962C8B-B14F-4D97-AF65-F5344CB8AC3E}">
        <p14:creationId xmlns:p14="http://schemas.microsoft.com/office/powerpoint/2010/main" val="198008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4C74-0F92-4970-A33C-CAC05A22D3A3}"/>
              </a:ext>
            </a:extLst>
          </p:cNvPr>
          <p:cNvSpPr>
            <a:spLocks noGrp="1"/>
          </p:cNvSpPr>
          <p:nvPr>
            <p:ph type="title"/>
          </p:nvPr>
        </p:nvSpPr>
        <p:spPr>
          <a:xfrm>
            <a:off x="0" y="141392"/>
            <a:ext cx="12192000" cy="1035656"/>
          </a:xfrm>
        </p:spPr>
        <p:txBody>
          <a:bodyPr/>
          <a:lstStyle/>
          <a:p>
            <a:r>
              <a:rPr lang="en-US" u="sng" dirty="0"/>
              <a:t>New design of the tool</a:t>
            </a:r>
            <a:r>
              <a:rPr lang="en-US" dirty="0"/>
              <a:t>:</a:t>
            </a:r>
            <a:endParaRPr lang="en-IN" dirty="0"/>
          </a:p>
        </p:txBody>
      </p:sp>
      <p:sp>
        <p:nvSpPr>
          <p:cNvPr id="3" name="Content Placeholder 2">
            <a:extLst>
              <a:ext uri="{FF2B5EF4-FFF2-40B4-BE49-F238E27FC236}">
                <a16:creationId xmlns:a16="http://schemas.microsoft.com/office/drawing/2014/main" id="{49C7CEE6-04A8-4ECB-9EFA-9349111FC484}"/>
              </a:ext>
            </a:extLst>
          </p:cNvPr>
          <p:cNvSpPr>
            <a:spLocks noGrp="1"/>
          </p:cNvSpPr>
          <p:nvPr>
            <p:ph sz="half" idx="1"/>
          </p:nvPr>
        </p:nvSpPr>
        <p:spPr>
          <a:xfrm>
            <a:off x="0" y="1177048"/>
            <a:ext cx="6096000" cy="4568451"/>
          </a:xfrm>
        </p:spPr>
        <p:txBody>
          <a:bodyPr>
            <a:normAutofit/>
          </a:bodyPr>
          <a:lstStyle/>
          <a:p>
            <a:r>
              <a:rPr lang="en-US" sz="2400" dirty="0"/>
              <a:t>The new redesigned tool (layout or mapping) of the controller has all the basic functions of that humans use as in 1.) navigate keys, 2.) Switch off/on key (or) to navigate home button, 3.) Trigger (or) Action Button.</a:t>
            </a:r>
          </a:p>
          <a:p>
            <a:r>
              <a:rPr lang="en-US" sz="2400" dirty="0"/>
              <a:t>A flat game controller is designed so that the eagle can easily afford to use the controller with the help of its claws or even its beak. It can just simply hop on the feedback keys with the help of signifiers to use different functions in the controller to play the game.</a:t>
            </a:r>
            <a:endParaRPr lang="en-IN" sz="2400" dirty="0"/>
          </a:p>
        </p:txBody>
      </p:sp>
      <p:pic>
        <p:nvPicPr>
          <p:cNvPr id="6" name="Content Placeholder 5" descr="Diagram&#10;&#10;Description automatically generated">
            <a:extLst>
              <a:ext uri="{FF2B5EF4-FFF2-40B4-BE49-F238E27FC236}">
                <a16:creationId xmlns:a16="http://schemas.microsoft.com/office/drawing/2014/main" id="{78174942-0C4B-4FF4-A3F2-63A95E9090A7}"/>
              </a:ext>
            </a:extLst>
          </p:cNvPr>
          <p:cNvPicPr>
            <a:picLocks noGrp="1" noChangeAspect="1"/>
          </p:cNvPicPr>
          <p:nvPr>
            <p:ph sz="half" idx="2"/>
          </p:nvPr>
        </p:nvPicPr>
        <p:blipFill>
          <a:blip r:embed="rId2"/>
          <a:stretch>
            <a:fillRect/>
          </a:stretch>
        </p:blipFill>
        <p:spPr>
          <a:xfrm>
            <a:off x="6096000" y="1177048"/>
            <a:ext cx="6096000" cy="4568451"/>
          </a:xfrm>
        </p:spPr>
      </p:pic>
    </p:spTree>
    <p:extLst>
      <p:ext uri="{BB962C8B-B14F-4D97-AF65-F5344CB8AC3E}">
        <p14:creationId xmlns:p14="http://schemas.microsoft.com/office/powerpoint/2010/main" val="235703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26E4-107D-4F74-A997-92D387407023}"/>
              </a:ext>
            </a:extLst>
          </p:cNvPr>
          <p:cNvSpPr>
            <a:spLocks noGrp="1"/>
          </p:cNvSpPr>
          <p:nvPr>
            <p:ph type="title"/>
          </p:nvPr>
        </p:nvSpPr>
        <p:spPr>
          <a:xfrm>
            <a:off x="0" y="365127"/>
            <a:ext cx="12192000" cy="1325563"/>
          </a:xfrm>
        </p:spPr>
        <p:txBody>
          <a:bodyPr/>
          <a:lstStyle/>
          <a:p>
            <a:r>
              <a:rPr lang="en-IN" u="sng" dirty="0"/>
              <a:t>Differences</a:t>
            </a:r>
            <a:r>
              <a:rPr lang="en-IN" dirty="0"/>
              <a:t>:</a:t>
            </a:r>
          </a:p>
        </p:txBody>
      </p:sp>
      <p:sp>
        <p:nvSpPr>
          <p:cNvPr id="5" name="Content Placeholder 4">
            <a:extLst>
              <a:ext uri="{FF2B5EF4-FFF2-40B4-BE49-F238E27FC236}">
                <a16:creationId xmlns:a16="http://schemas.microsoft.com/office/drawing/2014/main" id="{017D8E5F-3A0A-4AB6-BC47-255F3763D037}"/>
              </a:ext>
            </a:extLst>
          </p:cNvPr>
          <p:cNvSpPr>
            <a:spLocks noGrp="1"/>
          </p:cNvSpPr>
          <p:nvPr>
            <p:ph idx="1"/>
          </p:nvPr>
        </p:nvSpPr>
        <p:spPr>
          <a:xfrm>
            <a:off x="-1" y="1844674"/>
            <a:ext cx="12191999" cy="3908425"/>
          </a:xfrm>
        </p:spPr>
        <p:txBody>
          <a:bodyPr>
            <a:normAutofit/>
          </a:bodyPr>
          <a:lstStyle/>
          <a:p>
            <a:r>
              <a:rPr lang="en-US" sz="2400" dirty="0"/>
              <a:t>The affordance of the humans is that they can hold the controller with their hands and play the games with their fingers while holding the controller.</a:t>
            </a:r>
          </a:p>
          <a:p>
            <a:r>
              <a:rPr lang="en-US" sz="2400" dirty="0"/>
              <a:t>Whereas eagles can`t hold the controller since they don’t have hands or fingers to do so. So, the new designed controller (layout or mapping) is laid on a surface and the eagle can hop on to the feedback keys and use the controller or it can also use its beak to press the buttons on the controller. It presses the function button based on the signifiers of the new mapping of the controller.</a:t>
            </a:r>
          </a:p>
          <a:p>
            <a:r>
              <a:rPr lang="en-US" sz="2400" dirty="0"/>
              <a:t>As the new designed controller is flat and doesn`t have any joystick like features it can be easily be used by the different animals to use the controller.</a:t>
            </a:r>
            <a:endParaRPr lang="en-IN" sz="2400" dirty="0"/>
          </a:p>
        </p:txBody>
      </p:sp>
    </p:spTree>
    <p:extLst>
      <p:ext uri="{BB962C8B-B14F-4D97-AF65-F5344CB8AC3E}">
        <p14:creationId xmlns:p14="http://schemas.microsoft.com/office/powerpoint/2010/main" val="225401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F765-5174-49D5-8C97-96937D249A2D}"/>
              </a:ext>
            </a:extLst>
          </p:cNvPr>
          <p:cNvSpPr>
            <a:spLocks noGrp="1"/>
          </p:cNvSpPr>
          <p:nvPr>
            <p:ph type="title"/>
          </p:nvPr>
        </p:nvSpPr>
        <p:spPr>
          <a:xfrm>
            <a:off x="0" y="144639"/>
            <a:ext cx="12192000" cy="1325563"/>
          </a:xfrm>
        </p:spPr>
        <p:txBody>
          <a:bodyPr/>
          <a:lstStyle/>
          <a:p>
            <a:r>
              <a:rPr lang="en-US" u="sng" dirty="0"/>
              <a:t>2nd animal able to use the tool</a:t>
            </a:r>
            <a:r>
              <a:rPr lang="en-US" dirty="0"/>
              <a:t>: </a:t>
            </a:r>
            <a:endParaRPr lang="en-IN" dirty="0"/>
          </a:p>
        </p:txBody>
      </p:sp>
      <p:sp>
        <p:nvSpPr>
          <p:cNvPr id="3" name="Content Placeholder 2">
            <a:extLst>
              <a:ext uri="{FF2B5EF4-FFF2-40B4-BE49-F238E27FC236}">
                <a16:creationId xmlns:a16="http://schemas.microsoft.com/office/drawing/2014/main" id="{2A0DDE0B-D38E-4E04-914A-8EDE429828E0}"/>
              </a:ext>
            </a:extLst>
          </p:cNvPr>
          <p:cNvSpPr>
            <a:spLocks noGrp="1"/>
          </p:cNvSpPr>
          <p:nvPr>
            <p:ph sz="half" idx="1"/>
          </p:nvPr>
        </p:nvSpPr>
        <p:spPr>
          <a:xfrm>
            <a:off x="0" y="1470203"/>
            <a:ext cx="6019800" cy="4292421"/>
          </a:xfrm>
        </p:spPr>
        <p:txBody>
          <a:bodyPr/>
          <a:lstStyle/>
          <a:p>
            <a:r>
              <a:rPr lang="en-US" dirty="0"/>
              <a:t>A wolf can also use the same new tool with the help of its legs as the new layout or mapping of the controller is a flat with signifiers helping the wolf to understand on which button maps to which </a:t>
            </a:r>
            <a:r>
              <a:rPr lang="en-US"/>
              <a:t>action.</a:t>
            </a:r>
          </a:p>
          <a:p>
            <a:r>
              <a:rPr lang="en-US"/>
              <a:t>It </a:t>
            </a:r>
            <a:r>
              <a:rPr lang="en-US" dirty="0"/>
              <a:t>can just press the feedback key with its legs and be able to play the game.</a:t>
            </a:r>
            <a:endParaRPr lang="en-IN" dirty="0"/>
          </a:p>
        </p:txBody>
      </p:sp>
      <p:pic>
        <p:nvPicPr>
          <p:cNvPr id="6" name="Content Placeholder 5" descr="A fox walking in the snow&#10;&#10;Description automatically generated">
            <a:extLst>
              <a:ext uri="{FF2B5EF4-FFF2-40B4-BE49-F238E27FC236}">
                <a16:creationId xmlns:a16="http://schemas.microsoft.com/office/drawing/2014/main" id="{6E20672F-A375-4D27-8608-23C481AB02B3}"/>
              </a:ext>
            </a:extLst>
          </p:cNvPr>
          <p:cNvPicPr>
            <a:picLocks noGrp="1" noChangeAspect="1"/>
          </p:cNvPicPr>
          <p:nvPr>
            <p:ph sz="half" idx="2"/>
          </p:nvPr>
        </p:nvPicPr>
        <p:blipFill>
          <a:blip r:embed="rId2"/>
          <a:stretch>
            <a:fillRect/>
          </a:stretch>
        </p:blipFill>
        <p:spPr>
          <a:xfrm>
            <a:off x="6019800" y="1470203"/>
            <a:ext cx="6172200" cy="4292422"/>
          </a:xfrm>
        </p:spPr>
      </p:pic>
    </p:spTree>
    <p:extLst>
      <p:ext uri="{BB962C8B-B14F-4D97-AF65-F5344CB8AC3E}">
        <p14:creationId xmlns:p14="http://schemas.microsoft.com/office/powerpoint/2010/main" val="389901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6BCD-6FE1-4C80-830C-778B5AAE63DB}"/>
              </a:ext>
            </a:extLst>
          </p:cNvPr>
          <p:cNvSpPr>
            <a:spLocks noGrp="1"/>
          </p:cNvSpPr>
          <p:nvPr>
            <p:ph type="ctrTitle"/>
          </p:nvPr>
        </p:nvSpPr>
        <p:spPr>
          <a:xfrm>
            <a:off x="914400" y="2695854"/>
            <a:ext cx="10363200" cy="1466291"/>
          </a:xfrm>
        </p:spPr>
        <p:txBody>
          <a:bodyPr/>
          <a:lstStyle/>
          <a:p>
            <a:r>
              <a:rPr lang="en-US" dirty="0"/>
              <a:t>Thank You</a:t>
            </a:r>
            <a:endParaRPr lang="en-IN" dirty="0"/>
          </a:p>
        </p:txBody>
      </p:sp>
    </p:spTree>
    <p:extLst>
      <p:ext uri="{BB962C8B-B14F-4D97-AF65-F5344CB8AC3E}">
        <p14:creationId xmlns:p14="http://schemas.microsoft.com/office/powerpoint/2010/main" val="3562129671"/>
      </p:ext>
    </p:extLst>
  </p:cSld>
  <p:clrMapOvr>
    <a:masterClrMapping/>
  </p:clrMapOvr>
</p:sld>
</file>

<file path=ppt/theme/theme1.xml><?xml version="1.0" encoding="utf-8"?>
<a:theme xmlns:a="http://schemas.openxmlformats.org/drawingml/2006/main" name="NMSU_2019">
  <a:themeElements>
    <a:clrScheme name="NMSU_2019">
      <a:dk1>
        <a:srgbClr val="000000"/>
      </a:dk1>
      <a:lt1>
        <a:srgbClr val="FEFFFF"/>
      </a:lt1>
      <a:dk2>
        <a:srgbClr val="8C0B41"/>
      </a:dk2>
      <a:lt2>
        <a:srgbClr val="E7E6E6"/>
      </a:lt2>
      <a:accent1>
        <a:srgbClr val="A7BABE"/>
      </a:accent1>
      <a:accent2>
        <a:srgbClr val="CFC7BD"/>
      </a:accent2>
      <a:accent3>
        <a:srgbClr val="A5A5A5"/>
      </a:accent3>
      <a:accent4>
        <a:srgbClr val="FEFFFF"/>
      </a:accent4>
      <a:accent5>
        <a:srgbClr val="5B9BD5"/>
      </a:accent5>
      <a:accent6>
        <a:srgbClr val="8C0B41"/>
      </a:accent6>
      <a:hlink>
        <a:srgbClr val="50B9F2"/>
      </a:hlink>
      <a:folHlink>
        <a:srgbClr val="6D6E7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MSU_2019" id="{F3039E45-AD72-2745-91F4-8F90602B2064}" vid="{36F2A75D-F91E-5C47-8EE5-76E117038AA4}"/>
    </a:ext>
  </a:extLst>
</a:theme>
</file>

<file path=docProps/app.xml><?xml version="1.0" encoding="utf-8"?>
<Properties xmlns="http://schemas.openxmlformats.org/officeDocument/2006/extended-properties" xmlns:vt="http://schemas.openxmlformats.org/officeDocument/2006/docPropsVTypes">
  <Template>NMSU_2019</Template>
  <TotalTime>100</TotalTime>
  <Words>420</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Tahoma</vt:lpstr>
      <vt:lpstr>NMSU_2019</vt:lpstr>
      <vt:lpstr>Xeno Affordance Design</vt:lpstr>
      <vt:lpstr>Tool and Task:</vt:lpstr>
      <vt:lpstr>Name of the animal:</vt:lpstr>
      <vt:lpstr>New design of the tool:</vt:lpstr>
      <vt:lpstr>Differences:</vt:lpstr>
      <vt:lpstr>2nd animal able to use the tool: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Rahul Chowdary Garigipati</cp:lastModifiedBy>
  <cp:revision>18</cp:revision>
  <dcterms:created xsi:type="dcterms:W3CDTF">2018-09-13T15:10:43Z</dcterms:created>
  <dcterms:modified xsi:type="dcterms:W3CDTF">2021-10-12T22:51:15Z</dcterms:modified>
</cp:coreProperties>
</file>