
<file path=[Content_Types].xml><?xml version="1.0" encoding="utf-8"?>
<Types xmlns="http://schemas.openxmlformats.org/package/2006/content-types">
  <Default Extension="fntdata" ContentType="application/x-fontdata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1"/>
  </p:notesMasterIdLst>
  <p:sldIdLst>
    <p:sldId id="256" r:id="rId2"/>
    <p:sldId id="258" r:id="rId3"/>
    <p:sldId id="334" r:id="rId4"/>
    <p:sldId id="261" r:id="rId5"/>
    <p:sldId id="259" r:id="rId6"/>
    <p:sldId id="310" r:id="rId7"/>
    <p:sldId id="314" r:id="rId8"/>
    <p:sldId id="320" r:id="rId9"/>
    <p:sldId id="335" r:id="rId10"/>
  </p:sldIdLst>
  <p:sldSz cx="9144000" cy="5143500" type="screen16x9"/>
  <p:notesSz cx="6858000" cy="9144000"/>
  <p:embeddedFontLst>
    <p:embeddedFont>
      <p:font typeface="Advent Pro" panose="020B0604020202020204" charset="0"/>
      <p:regular r:id="rId12"/>
      <p:bold r:id="rId13"/>
      <p:italic r:id="rId14"/>
      <p:boldItalic r:id="rId15"/>
    </p:embeddedFont>
    <p:embeddedFont>
      <p:font typeface="Advent Pro Medium" panose="020B060402020202020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Orbitron" panose="020B0604020202020204" charset="0"/>
      <p:regular r:id="rId24"/>
      <p:bold r:id="rId25"/>
    </p:embeddedFont>
    <p:embeddedFont>
      <p:font typeface="Orbitron ExtraBold" panose="020B06040202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C5700-FE9B-8B47-C1DD-E50A88382C0A}" v="2" dt="2023-04-14T19:03:40.673"/>
  </p1510:revLst>
</p1510:revInfo>
</file>

<file path=ppt/tableStyles.xml><?xml version="1.0" encoding="utf-8"?>
<a:tblStyleLst xmlns:a="http://schemas.openxmlformats.org/drawingml/2006/main" def="{6113BFAB-D79E-4DE5-BFA8-70B2DDF6F564}">
  <a:tblStyle styleId="{6113BFAB-D79E-4DE5-BFA8-70B2DDF6F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0" name="Google Shape;100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1" name="Google Shape;100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" name="Google Shape;1013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8" name="Google Shape;1013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" name="Google Shape;10137;g6e7e45355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8" name="Google Shape;10138;g6e7e45355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0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8" name="Google Shape;10288;g6e7e45355d_0_2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9" name="Google Shape;10289;g6e7e45355d_0_2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2" name="Google Shape;10162;gab35b81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3" name="Google Shape;10163;gab35b81d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1" name="Google Shape;15681;ga2b3d69dc3_2_9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2" name="Google Shape;15682;ga2b3d69dc3_2_9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2" name="Google Shape;15792;gab35b81d5b_0_2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3" name="Google Shape;15793;gab35b81d5b_0_2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9" name="Google Shape;21699;gac530e472d_2_1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0" name="Google Shape;21700;gac530e472d_2_1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2" name="Google Shape;15792;gab35b81d5b_0_2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3" name="Google Shape;15793;gab35b81d5b_0_2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07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3">
    <p:spTree>
      <p:nvGrpSpPr>
        <p:cNvPr id="1" name="Shape 8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8" name="Google Shape;8708;p38"/>
          <p:cNvSpPr txBox="1">
            <a:spLocks noGrp="1"/>
          </p:cNvSpPr>
          <p:nvPr>
            <p:ph type="title" hasCustomPrompt="1"/>
          </p:nvPr>
        </p:nvSpPr>
        <p:spPr>
          <a:xfrm>
            <a:off x="4194163" y="1211927"/>
            <a:ext cx="759300" cy="759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6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09" name="Google Shape;8709;p38"/>
          <p:cNvSpPr txBox="1">
            <a:spLocks noGrp="1"/>
          </p:cNvSpPr>
          <p:nvPr>
            <p:ph type="title" idx="2" hasCustomPrompt="1"/>
          </p:nvPr>
        </p:nvSpPr>
        <p:spPr>
          <a:xfrm>
            <a:off x="2483438" y="2509740"/>
            <a:ext cx="759300" cy="759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6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10" name="Google Shape;8710;p38"/>
          <p:cNvSpPr txBox="1">
            <a:spLocks noGrp="1"/>
          </p:cNvSpPr>
          <p:nvPr>
            <p:ph type="subTitle" idx="1"/>
          </p:nvPr>
        </p:nvSpPr>
        <p:spPr>
          <a:xfrm>
            <a:off x="5754775" y="1378698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1" name="Google Shape;8711;p38"/>
          <p:cNvSpPr txBox="1">
            <a:spLocks noGrp="1"/>
          </p:cNvSpPr>
          <p:nvPr>
            <p:ph type="title" idx="3" hasCustomPrompt="1"/>
          </p:nvPr>
        </p:nvSpPr>
        <p:spPr>
          <a:xfrm>
            <a:off x="4192350" y="3823081"/>
            <a:ext cx="759300" cy="759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600" b="1">
                <a:solidFill>
                  <a:schemeClr val="accent6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12" name="Google Shape;8712;p38"/>
          <p:cNvSpPr txBox="1">
            <a:spLocks noGrp="1"/>
          </p:cNvSpPr>
          <p:nvPr>
            <p:ph type="subTitle" idx="4"/>
          </p:nvPr>
        </p:nvSpPr>
        <p:spPr>
          <a:xfrm>
            <a:off x="3705700" y="2678311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3" name="Google Shape;8713;p38"/>
          <p:cNvSpPr txBox="1">
            <a:spLocks noGrp="1"/>
          </p:cNvSpPr>
          <p:nvPr>
            <p:ph type="subTitle" idx="5"/>
          </p:nvPr>
        </p:nvSpPr>
        <p:spPr>
          <a:xfrm>
            <a:off x="5952346" y="4002565"/>
            <a:ext cx="2393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Font typeface="Advent Pro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4" name="Google Shape;8714;p38"/>
          <p:cNvSpPr txBox="1">
            <a:spLocks noGrp="1"/>
          </p:cNvSpPr>
          <p:nvPr>
            <p:ph type="title" idx="6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"/>
          <p:cNvSpPr txBox="1">
            <a:spLocks noGrp="1"/>
          </p:cNvSpPr>
          <p:nvPr>
            <p:ph type="body" idx="1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6"/>
        </a:solidFill>
        <a:effectLst/>
      </p:bgPr>
    </p:bg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5" name="Google Shape;1895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6" name="Google Shape;1896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7" name="Google Shape;1897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8" name="Google Shape;1898;p13"/>
          <p:cNvSpPr txBox="1">
            <a:spLocks noGrp="1"/>
          </p:cNvSpPr>
          <p:nvPr>
            <p:ph type="title" idx="2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9" name="Google Shape;1899;p13"/>
          <p:cNvSpPr txBox="1">
            <a:spLocks noGrp="1"/>
          </p:cNvSpPr>
          <p:nvPr>
            <p:ph type="subTitle" idx="1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0" name="Google Shape;1900;p13"/>
          <p:cNvSpPr txBox="1">
            <a:spLocks noGrp="1"/>
          </p:cNvSpPr>
          <p:nvPr>
            <p:ph type="title" idx="3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1" name="Google Shape;1901;p13"/>
          <p:cNvSpPr txBox="1">
            <a:spLocks noGrp="1"/>
          </p:cNvSpPr>
          <p:nvPr>
            <p:ph type="subTitle" idx="4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2" name="Google Shape;1902;p13"/>
          <p:cNvSpPr txBox="1">
            <a:spLocks noGrp="1"/>
          </p:cNvSpPr>
          <p:nvPr>
            <p:ph type="title" idx="5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3" name="Google Shape;1903;p13"/>
          <p:cNvSpPr txBox="1">
            <a:spLocks noGrp="1"/>
          </p:cNvSpPr>
          <p:nvPr>
            <p:ph type="subTitle" idx="6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title" idx="7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subTitle" idx="8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title" idx="9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subTitle" idx="13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08" name="Google Shape;1908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1909" name="Google Shape;1909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1910" name="Google Shape;1910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8" name="Google Shape;1948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5" name="Google Shape;1955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1956" name="Google Shape;1956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5" name="Google Shape;2095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2096" name="Google Shape;2096;p13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3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3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TITLE_AND_BODY_1_2">
    <p:bg>
      <p:bgPr>
        <a:solidFill>
          <a:schemeClr val="accent6"/>
        </a:solidFill>
        <a:effectLst/>
      </p:bgPr>
    </p:bg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2" name="Google Shape;2282;p14"/>
          <p:cNvSpPr txBox="1">
            <a:spLocks noGrp="1"/>
          </p:cNvSpPr>
          <p:nvPr>
            <p:ph type="title" idx="2"/>
          </p:nvPr>
        </p:nvSpPr>
        <p:spPr>
          <a:xfrm>
            <a:off x="909272" y="1321325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3" name="Google Shape;2283;p14"/>
          <p:cNvSpPr txBox="1">
            <a:spLocks noGrp="1"/>
          </p:cNvSpPr>
          <p:nvPr>
            <p:ph type="subTitle" idx="1"/>
          </p:nvPr>
        </p:nvSpPr>
        <p:spPr>
          <a:xfrm>
            <a:off x="8478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4" name="Google Shape;2284;p14"/>
          <p:cNvSpPr txBox="1">
            <a:spLocks noGrp="1"/>
          </p:cNvSpPr>
          <p:nvPr>
            <p:ph type="title" idx="3"/>
          </p:nvPr>
        </p:nvSpPr>
        <p:spPr>
          <a:xfrm>
            <a:off x="847850" y="2492902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5" name="Google Shape;2285;p14"/>
          <p:cNvSpPr txBox="1">
            <a:spLocks noGrp="1"/>
          </p:cNvSpPr>
          <p:nvPr>
            <p:ph type="subTitle" idx="4"/>
          </p:nvPr>
        </p:nvSpPr>
        <p:spPr>
          <a:xfrm>
            <a:off x="7716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6" name="Google Shape;2286;p14"/>
          <p:cNvSpPr txBox="1">
            <a:spLocks noGrp="1"/>
          </p:cNvSpPr>
          <p:nvPr>
            <p:ph type="title" idx="5"/>
          </p:nvPr>
        </p:nvSpPr>
        <p:spPr>
          <a:xfrm>
            <a:off x="847850" y="3665160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7" name="Google Shape;2287;p14"/>
          <p:cNvSpPr txBox="1">
            <a:spLocks noGrp="1"/>
          </p:cNvSpPr>
          <p:nvPr>
            <p:ph type="subTitle" idx="6"/>
          </p:nvPr>
        </p:nvSpPr>
        <p:spPr>
          <a:xfrm>
            <a:off x="771650" y="3925720"/>
            <a:ext cx="25512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8" name="Google Shape;2288;p14"/>
          <p:cNvSpPr txBox="1">
            <a:spLocks noGrp="1"/>
          </p:cNvSpPr>
          <p:nvPr>
            <p:ph type="title" idx="7"/>
          </p:nvPr>
        </p:nvSpPr>
        <p:spPr>
          <a:xfrm>
            <a:off x="5821150" y="1321325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9" name="Google Shape;2289;p14"/>
          <p:cNvSpPr txBox="1">
            <a:spLocks noGrp="1"/>
          </p:cNvSpPr>
          <p:nvPr>
            <p:ph type="subTitle" idx="8"/>
          </p:nvPr>
        </p:nvSpPr>
        <p:spPr>
          <a:xfrm>
            <a:off x="58211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0" name="Google Shape;2290;p14"/>
          <p:cNvSpPr txBox="1">
            <a:spLocks noGrp="1"/>
          </p:cNvSpPr>
          <p:nvPr>
            <p:ph type="title" idx="9"/>
          </p:nvPr>
        </p:nvSpPr>
        <p:spPr>
          <a:xfrm>
            <a:off x="58211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1" name="Google Shape;2291;p14"/>
          <p:cNvSpPr txBox="1">
            <a:spLocks noGrp="1"/>
          </p:cNvSpPr>
          <p:nvPr>
            <p:ph type="subTitle" idx="13"/>
          </p:nvPr>
        </p:nvSpPr>
        <p:spPr>
          <a:xfrm>
            <a:off x="58211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2" name="Google Shape;2292;p14"/>
          <p:cNvSpPr txBox="1">
            <a:spLocks noGrp="1"/>
          </p:cNvSpPr>
          <p:nvPr>
            <p:ph type="title" idx="14"/>
          </p:nvPr>
        </p:nvSpPr>
        <p:spPr>
          <a:xfrm>
            <a:off x="5821150" y="3665160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93" name="Google Shape;2293;p14"/>
          <p:cNvSpPr txBox="1">
            <a:spLocks noGrp="1"/>
          </p:cNvSpPr>
          <p:nvPr>
            <p:ph type="subTitle" idx="15"/>
          </p:nvPr>
        </p:nvSpPr>
        <p:spPr>
          <a:xfrm>
            <a:off x="5821150" y="3924970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title" idx="16" hasCustomPrompt="1"/>
          </p:nvPr>
        </p:nvSpPr>
        <p:spPr>
          <a:xfrm>
            <a:off x="3533975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5" name="Google Shape;2295;p14"/>
          <p:cNvSpPr txBox="1">
            <a:spLocks noGrp="1"/>
          </p:cNvSpPr>
          <p:nvPr>
            <p:ph type="title" idx="17" hasCustomPrompt="1"/>
          </p:nvPr>
        </p:nvSpPr>
        <p:spPr>
          <a:xfrm>
            <a:off x="3533975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6" name="Google Shape;2296;p14"/>
          <p:cNvSpPr txBox="1">
            <a:spLocks noGrp="1"/>
          </p:cNvSpPr>
          <p:nvPr>
            <p:ph type="title" idx="18" hasCustomPrompt="1"/>
          </p:nvPr>
        </p:nvSpPr>
        <p:spPr>
          <a:xfrm>
            <a:off x="3533975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7" name="Google Shape;2297;p14"/>
          <p:cNvSpPr txBox="1">
            <a:spLocks noGrp="1"/>
          </p:cNvSpPr>
          <p:nvPr>
            <p:ph type="title" idx="19" hasCustomPrompt="1"/>
          </p:nvPr>
        </p:nvSpPr>
        <p:spPr>
          <a:xfrm>
            <a:off x="5011721" y="1433225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8" name="Google Shape;2298;p14"/>
          <p:cNvSpPr txBox="1">
            <a:spLocks noGrp="1"/>
          </p:cNvSpPr>
          <p:nvPr>
            <p:ph type="title" idx="20" hasCustomPrompt="1"/>
          </p:nvPr>
        </p:nvSpPr>
        <p:spPr>
          <a:xfrm>
            <a:off x="5011721" y="2594727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sp>
        <p:nvSpPr>
          <p:cNvPr id="2299" name="Google Shape;2299;p14"/>
          <p:cNvSpPr txBox="1">
            <a:spLocks noGrp="1"/>
          </p:cNvSpPr>
          <p:nvPr>
            <p:ph type="title" idx="21" hasCustomPrompt="1"/>
          </p:nvPr>
        </p:nvSpPr>
        <p:spPr>
          <a:xfrm>
            <a:off x="5011721" y="3772298"/>
            <a:ext cx="675300" cy="675300"/>
          </a:xfrm>
          <a:prstGeom prst="rect">
            <a:avLst/>
          </a:prstGeom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r>
              <a:t>xx%</a:t>
            </a:r>
          </a:p>
        </p:txBody>
      </p:sp>
      <p:grpSp>
        <p:nvGrpSpPr>
          <p:cNvPr id="2300" name="Google Shape;2300;p14"/>
          <p:cNvGrpSpPr/>
          <p:nvPr/>
        </p:nvGrpSpPr>
        <p:grpSpPr>
          <a:xfrm>
            <a:off x="-1055437" y="2942503"/>
            <a:ext cx="1443946" cy="721968"/>
            <a:chOff x="311697" y="-12"/>
            <a:chExt cx="4437449" cy="2218709"/>
          </a:xfrm>
        </p:grpSpPr>
        <p:sp>
          <p:nvSpPr>
            <p:cNvPr id="2301" name="Google Shape;230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14"/>
          <p:cNvGrpSpPr/>
          <p:nvPr/>
        </p:nvGrpSpPr>
        <p:grpSpPr>
          <a:xfrm>
            <a:off x="8293513" y="935378"/>
            <a:ext cx="1443946" cy="721968"/>
            <a:chOff x="311697" y="-12"/>
            <a:chExt cx="4437449" cy="2218709"/>
          </a:xfrm>
        </p:grpSpPr>
        <p:sp>
          <p:nvSpPr>
            <p:cNvPr id="2631" name="Google Shape;2631;p14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4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4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4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4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4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4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4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4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4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4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4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4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4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4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4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4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4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4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4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4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4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4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4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4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4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4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4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4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4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4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4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4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4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4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4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4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4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4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4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4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4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4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4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4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4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4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4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4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4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4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4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4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4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4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4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4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4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4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4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4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4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4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4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4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4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4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4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4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4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4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4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4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4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4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4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4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4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27"/>
          <p:cNvGrpSpPr/>
          <p:nvPr/>
        </p:nvGrpSpPr>
        <p:grpSpPr>
          <a:xfrm>
            <a:off x="322655" y="362054"/>
            <a:ext cx="949170" cy="474582"/>
            <a:chOff x="311697" y="-12"/>
            <a:chExt cx="4437449" cy="2218709"/>
          </a:xfrm>
        </p:grpSpPr>
        <p:sp>
          <p:nvSpPr>
            <p:cNvPr id="5193" name="Google Shape;519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2" name="Google Shape;5522;p27"/>
          <p:cNvGrpSpPr/>
          <p:nvPr/>
        </p:nvGrpSpPr>
        <p:grpSpPr>
          <a:xfrm>
            <a:off x="8049776" y="2065878"/>
            <a:ext cx="1443946" cy="721968"/>
            <a:chOff x="311697" y="-12"/>
            <a:chExt cx="4437449" cy="2218709"/>
          </a:xfrm>
        </p:grpSpPr>
        <p:sp>
          <p:nvSpPr>
            <p:cNvPr id="5523" name="Google Shape;552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2" name="Google Shape;5852;p27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5853" name="Google Shape;5853;p27"/>
            <p:cNvGrpSpPr/>
            <p:nvPr/>
          </p:nvGrpSpPr>
          <p:grpSpPr>
            <a:xfrm>
              <a:off x="4156107" y="3310126"/>
              <a:ext cx="831787" cy="721972"/>
              <a:chOff x="2788951" y="3310126"/>
              <a:chExt cx="831787" cy="721972"/>
            </a:xfrm>
          </p:grpSpPr>
          <p:sp>
            <p:nvSpPr>
              <p:cNvPr id="5854" name="Google Shape;5854;p27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7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7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7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7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7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7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7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7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7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7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7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7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7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7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7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7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7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7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7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7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7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7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7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7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7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7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7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7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7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7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7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7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7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7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7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7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7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7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7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7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7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7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7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7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7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7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7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2" name="Google Shape;5902;p27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5903" name="Google Shape;5903;p27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7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7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6" name="Google Shape;5906;p27"/>
            <p:cNvSpPr/>
            <p:nvPr/>
          </p:nvSpPr>
          <p:spPr>
            <a:xfrm>
              <a:off x="22344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7"/>
            <p:cNvSpPr/>
            <p:nvPr/>
          </p:nvSpPr>
          <p:spPr>
            <a:xfrm>
              <a:off x="70606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5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" name="Google Shape;5909;p2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5910" name="Google Shape;5910;p28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5911" name="Google Shape;5911;p28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5912" name="Google Shape;5912;p28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3" name="Google Shape;5913;p28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5" name="Google Shape;5915;p28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6" name="Google Shape;5916;p28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8" name="Google Shape;5918;p28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9" name="Google Shape;5919;p28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0" name="Google Shape;5920;p28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1" name="Google Shape;5921;p28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28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3" name="Google Shape;5923;p28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4" name="Google Shape;5924;p28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5" name="Google Shape;5925;p28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28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28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8" name="Google Shape;5928;p28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9" name="Google Shape;5929;p28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28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28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2" name="Google Shape;5932;p28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3" name="Google Shape;5933;p28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28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28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6" name="Google Shape;5936;p28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7" name="Google Shape;5937;p28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28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28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0" name="Google Shape;5940;p28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1" name="Google Shape;5941;p28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28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28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4" name="Google Shape;5944;p28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5" name="Google Shape;5945;p28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6" name="Google Shape;5946;p28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28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28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9" name="Google Shape;5949;p28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50" name="Google Shape;5950;p28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7" name="Google Shape;5957;p28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5958" name="Google Shape;5958;p28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28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28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1" name="Google Shape;5961;p28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2" name="Google Shape;5962;p28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28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28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5" name="Google Shape;5965;p28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6" name="Google Shape;5966;p28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7" name="Google Shape;5967;p28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28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28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0" name="Google Shape;5970;p28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1" name="Google Shape;5971;p28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28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28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4" name="Google Shape;5974;p28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5" name="Google Shape;5975;p28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28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28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28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28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28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28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2" name="Google Shape;5982;p28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3" name="Google Shape;5983;p28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28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28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6" name="Google Shape;5986;p28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7" name="Google Shape;5987;p28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8" name="Google Shape;5988;p28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28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28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1" name="Google Shape;5991;p28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2" name="Google Shape;5992;p28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28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28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5" name="Google Shape;5995;p28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6" name="Google Shape;5996;p28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28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28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9" name="Google Shape;5999;p28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0" name="Google Shape;6000;p28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28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28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3" name="Google Shape;6003;p28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4" name="Google Shape;6004;p28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5" name="Google Shape;6005;p28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6" name="Google Shape;6006;p28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7" name="Google Shape;6007;p28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8" name="Google Shape;6008;p28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9" name="Google Shape;6009;p28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0" name="Google Shape;6010;p28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1" name="Google Shape;6011;p28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2" name="Google Shape;6012;p28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3" name="Google Shape;6013;p28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4" name="Google Shape;6014;p28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5" name="Google Shape;6015;p28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6" name="Google Shape;6016;p28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7" name="Google Shape;6017;p28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8" name="Google Shape;6018;p28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9" name="Google Shape;6019;p28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0" name="Google Shape;6020;p28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1" name="Google Shape;6021;p28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2" name="Google Shape;6022;p28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3" name="Google Shape;6023;p28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4" name="Google Shape;6024;p28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5" name="Google Shape;6025;p28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6" name="Google Shape;6026;p28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7" name="Google Shape;6027;p28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8" name="Google Shape;6028;p28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9" name="Google Shape;6029;p28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0" name="Google Shape;6030;p28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1" name="Google Shape;6031;p28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2" name="Google Shape;6032;p28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3" name="Google Shape;6033;p28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4" name="Google Shape;6034;p28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5" name="Google Shape;6035;p28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6" name="Google Shape;6036;p28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7" name="Google Shape;6037;p28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8" name="Google Shape;6038;p28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9" name="Google Shape;6039;p28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0" name="Google Shape;6040;p28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1" name="Google Shape;6041;p28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2" name="Google Shape;6042;p28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3" name="Google Shape;6043;p28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4" name="Google Shape;6044;p28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5" name="Google Shape;6045;p28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6" name="Google Shape;6046;p28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7" name="Google Shape;6047;p28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8" name="Google Shape;6048;p28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9" name="Google Shape;6049;p28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0" name="Google Shape;6050;p28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1" name="Google Shape;6051;p28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2" name="Google Shape;6052;p28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3" name="Google Shape;6053;p28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4" name="Google Shape;6054;p28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28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28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28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28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28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28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28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28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28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28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28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28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28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8" name="Google Shape;6068;p28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9" name="Google Shape;6069;p28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0" name="Google Shape;6070;p28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1" name="Google Shape;6071;p28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2" name="Google Shape;6072;p28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28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28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28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6" name="Google Shape;6076;p28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7" name="Google Shape;6077;p28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8" name="Google Shape;6078;p28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9" name="Google Shape;6079;p28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0" name="Google Shape;6080;p28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1" name="Google Shape;6081;p28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28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28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28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28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28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7" name="Google Shape;6087;p28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8" name="Google Shape;6088;p28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9" name="Google Shape;6089;p28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0" name="Google Shape;6090;p28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28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2" name="Google Shape;6092;p28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3" name="Google Shape;6093;p28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4" name="Google Shape;6094;p28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5" name="Google Shape;6095;p28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6" name="Google Shape;6096;p28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7" name="Google Shape;6097;p28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6098" name="Google Shape;6098;p28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8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8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8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8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8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8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8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8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8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8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8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8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8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8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8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8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8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8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8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8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8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8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8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8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8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8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8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8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8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8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8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8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8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8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8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8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8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8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8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8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8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8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8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8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8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8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8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8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8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8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8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8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8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8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8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8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8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8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8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8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8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8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8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8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8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8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8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8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8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8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8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8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8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8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8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8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8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8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8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8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8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8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8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8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8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8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8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8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8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8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8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8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8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8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8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8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8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8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8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8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8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8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8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8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8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8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8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8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8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8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8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8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8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8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8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8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8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8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8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8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8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8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8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8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8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8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8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8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8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8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8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8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8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8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8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8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8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8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8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8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8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8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8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8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8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8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8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8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8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8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8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8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8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8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8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8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8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8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28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28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28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28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8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8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8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8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8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8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8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8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8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8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8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8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8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8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8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8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8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8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8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8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8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28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6283" name="Google Shape;6283;p28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8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8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8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8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8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9" name="Google Shape;6289;p28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6290" name="Google Shape;6290;p28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28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28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28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28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28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28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28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8" name="Google Shape;6298;p28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29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6301" name="Google Shape;630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0" name="Google Shape;6630;p29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6631" name="Google Shape;663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0" name="Google Shape;6960;p29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6961" name="Google Shape;696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73" r:id="rId7"/>
    <p:sldLayoutId id="2147483674" r:id="rId8"/>
    <p:sldLayoutId id="2147483675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3" name="Google Shape;10033;p50"/>
          <p:cNvSpPr txBox="1">
            <a:spLocks noGrp="1"/>
          </p:cNvSpPr>
          <p:nvPr>
            <p:ph type="ctrTitle"/>
          </p:nvPr>
        </p:nvSpPr>
        <p:spPr>
          <a:xfrm>
            <a:off x="1351956" y="1921377"/>
            <a:ext cx="5964600" cy="1300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FLAPPY BIRD</a:t>
            </a:r>
          </a:p>
        </p:txBody>
      </p:sp>
      <p:sp>
        <p:nvSpPr>
          <p:cNvPr id="10034" name="Google Shape;10034;p50"/>
          <p:cNvSpPr txBox="1">
            <a:spLocks noGrp="1"/>
          </p:cNvSpPr>
          <p:nvPr>
            <p:ph type="subTitle" idx="1"/>
          </p:nvPr>
        </p:nvSpPr>
        <p:spPr>
          <a:xfrm>
            <a:off x="1351956" y="3566103"/>
            <a:ext cx="615849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Preeti</a:t>
            </a:r>
            <a:r>
              <a:rPr lang="en" dirty="0"/>
              <a:t> Maurya, MD Zaman, Rahul </a:t>
            </a:r>
            <a:r>
              <a:rPr lang="en" dirty="0" err="1"/>
              <a:t>Garigipati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0F078-5341-D570-DA01-F8FC323B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623" y="1207654"/>
            <a:ext cx="1011108" cy="7137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B1393-4DFD-9FF1-D8FE-99E2478E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58" y="1181097"/>
            <a:ext cx="1011108" cy="713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36297-1B2A-4310-7352-DA5718B1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693" y="1207654"/>
            <a:ext cx="1011108" cy="7137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Google Shape;10140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Concept</a:t>
            </a:r>
            <a:endParaRPr dirty="0"/>
          </a:p>
        </p:txBody>
      </p:sp>
      <p:grpSp>
        <p:nvGrpSpPr>
          <p:cNvPr id="10141" name="Google Shape;10141;p52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142" name="Google Shape;10142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6" name="Google Shape;10146;p5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147" name="Google Shape;10147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1" name="Google Shape;10151;p52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555555" y="139277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ACCESSBILITY</a:t>
            </a:r>
            <a:endParaRPr dirty="0"/>
          </a:p>
        </p:txBody>
      </p:sp>
      <p:sp>
        <p:nvSpPr>
          <p:cNvPr id="10152" name="Google Shape;10152;p52"/>
          <p:cNvSpPr txBox="1">
            <a:spLocks noGrp="1"/>
          </p:cNvSpPr>
          <p:nvPr>
            <p:ph type="subTitle" idx="1"/>
          </p:nvPr>
        </p:nvSpPr>
        <p:spPr>
          <a:xfrm>
            <a:off x="3721211" y="1355607"/>
            <a:ext cx="4365266" cy="1004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Successful implementation of the navigation of the bird through </a:t>
            </a:r>
            <a:r>
              <a:rPr lang="en-US" b="1" dirty="0"/>
              <a:t>Keyboard</a:t>
            </a:r>
            <a:r>
              <a:rPr lang="en-US" dirty="0"/>
              <a:t> up/down key Press</a:t>
            </a:r>
          </a:p>
          <a:p>
            <a:pPr marL="0" lvl="0" indent="0"/>
            <a:r>
              <a:rPr lang="en-US" dirty="0"/>
              <a:t> press and pitch.</a:t>
            </a:r>
          </a:p>
        </p:txBody>
      </p:sp>
      <p:sp>
        <p:nvSpPr>
          <p:cNvPr id="10153" name="Google Shape;10153;p52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889349" y="2677944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COLLISION DETECTION</a:t>
            </a:r>
            <a:endParaRPr dirty="0"/>
          </a:p>
        </p:txBody>
      </p:sp>
      <p:sp>
        <p:nvSpPr>
          <p:cNvPr id="10160" name="Google Shape;10160;p52"/>
          <p:cNvSpPr txBox="1">
            <a:spLocks noGrp="1"/>
          </p:cNvSpPr>
          <p:nvPr>
            <p:ph type="subTitle" idx="13"/>
          </p:nvPr>
        </p:nvSpPr>
        <p:spPr>
          <a:xfrm>
            <a:off x="3978149" y="2540573"/>
            <a:ext cx="4274339" cy="810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Partial implementation of </a:t>
            </a:r>
            <a:r>
              <a:rPr lang="en-US" b="1" dirty="0"/>
              <a:t>Collision Detection</a:t>
            </a:r>
            <a:r>
              <a:rPr lang="en-US" dirty="0"/>
              <a:t> of the bird when it hits the obstacles.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81FDA58-5ADE-55A8-A6E8-FBA4BB536B2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555555" y="3751376"/>
            <a:ext cx="3088800" cy="391800"/>
          </a:xfrm>
        </p:spPr>
        <p:txBody>
          <a:bodyPr/>
          <a:lstStyle/>
          <a:p>
            <a:r>
              <a:rPr lang="en-US" dirty="0"/>
              <a:t>FLAPPYING BIRD</a:t>
            </a:r>
          </a:p>
        </p:txBody>
      </p:sp>
      <p:sp>
        <p:nvSpPr>
          <p:cNvPr id="17" name="Google Shape;10160;p52">
            <a:extLst>
              <a:ext uri="{FF2B5EF4-FFF2-40B4-BE49-F238E27FC236}">
                <a16:creationId xmlns:a16="http://schemas.microsoft.com/office/drawing/2014/main" id="{6C08C7F5-37D8-D5B7-896F-15BF1D3685CC}"/>
              </a:ext>
            </a:extLst>
          </p:cNvPr>
          <p:cNvSpPr txBox="1">
            <a:spLocks/>
          </p:cNvSpPr>
          <p:nvPr/>
        </p:nvSpPr>
        <p:spPr>
          <a:xfrm>
            <a:off x="3978149" y="3765633"/>
            <a:ext cx="3088800" cy="47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Use of </a:t>
            </a:r>
            <a:r>
              <a:rPr lang="en-US" b="1" dirty="0"/>
              <a:t>Bird Sprites</a:t>
            </a:r>
            <a:r>
              <a:rPr lang="en-US" dirty="0"/>
              <a:t> to give flapping effect.</a:t>
            </a:r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B06657FF-ACC4-5F52-F62F-8F8A4E9B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32" y="1722425"/>
            <a:ext cx="93064" cy="57270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4239EF4E-EAFA-4C0A-D04B-8095C36BF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633" y="829051"/>
            <a:ext cx="93064" cy="572700"/>
          </a:xfrm>
          <a:prstGeom prst="rect">
            <a:avLst/>
          </a:prstGeom>
        </p:spPr>
      </p:pic>
      <p:pic>
        <p:nvPicPr>
          <p:cNvPr id="23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D7872B94-9544-BF1A-7A5D-6EFBE926F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4137034" y="3068574"/>
            <a:ext cx="83271" cy="512433"/>
          </a:xfrm>
          <a:prstGeom prst="rect">
            <a:avLst/>
          </a:prstGeom>
        </p:spPr>
      </p:pic>
      <p:pic>
        <p:nvPicPr>
          <p:cNvPr id="24" name="Picture 23" descr="Background pattern&#10;&#10;Description automatically generated">
            <a:extLst>
              <a:ext uri="{FF2B5EF4-FFF2-40B4-BE49-F238E27FC236}">
                <a16:creationId xmlns:a16="http://schemas.microsoft.com/office/drawing/2014/main" id="{46BE644C-C859-F41C-2B06-A45EF9CAC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1298431" y="4143176"/>
            <a:ext cx="83272" cy="5124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660555-19D4-34BB-5AD7-04687E115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878" y="1317615"/>
            <a:ext cx="238386" cy="1682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D7C8E9-80B5-A370-271C-76450EDEC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112" y="2850829"/>
            <a:ext cx="238386" cy="1682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DE467C-4844-3158-1697-1E624440E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589" y="4481334"/>
            <a:ext cx="238386" cy="152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624200-CCF1-054A-4EB3-D54D1F3A5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477" y="339675"/>
            <a:ext cx="2286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Google Shape;10140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Concept</a:t>
            </a:r>
            <a:endParaRPr dirty="0"/>
          </a:p>
        </p:txBody>
      </p:sp>
      <p:grpSp>
        <p:nvGrpSpPr>
          <p:cNvPr id="10141" name="Google Shape;10141;p52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142" name="Google Shape;10142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6" name="Google Shape;10146;p52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147" name="Google Shape;10147;p52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52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52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52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1" name="Google Shape;10151;p52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55048" y="1427919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GRAVITY MECHANIC</a:t>
            </a:r>
            <a:endParaRPr dirty="0"/>
          </a:p>
        </p:txBody>
      </p:sp>
      <p:sp>
        <p:nvSpPr>
          <p:cNvPr id="10152" name="Google Shape;10152;p52"/>
          <p:cNvSpPr txBox="1">
            <a:spLocks noGrp="1"/>
          </p:cNvSpPr>
          <p:nvPr>
            <p:ph type="subTitle" idx="1"/>
          </p:nvPr>
        </p:nvSpPr>
        <p:spPr>
          <a:xfrm>
            <a:off x="3721211" y="1355607"/>
            <a:ext cx="4365266" cy="1004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Animation of bird sprite to show it falling after hitting the obstacle.</a:t>
            </a:r>
          </a:p>
        </p:txBody>
      </p:sp>
      <p:sp>
        <p:nvSpPr>
          <p:cNvPr id="10153" name="Google Shape;10153;p52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491784" y="2671290"/>
            <a:ext cx="30888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JUMP MECHANIC</a:t>
            </a:r>
            <a:endParaRPr dirty="0"/>
          </a:p>
        </p:txBody>
      </p:sp>
      <p:sp>
        <p:nvSpPr>
          <p:cNvPr id="10160" name="Google Shape;10160;p52"/>
          <p:cNvSpPr txBox="1">
            <a:spLocks noGrp="1"/>
          </p:cNvSpPr>
          <p:nvPr>
            <p:ph type="subTitle" idx="13"/>
          </p:nvPr>
        </p:nvSpPr>
        <p:spPr>
          <a:xfrm>
            <a:off x="3978149" y="2540573"/>
            <a:ext cx="4274339" cy="810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Implemented based on voice pitch and Up/Down keys press from keyboard</a:t>
            </a:r>
            <a:endParaRPr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81FDA58-5ADE-55A8-A6E8-FBA4BB536B2A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714581" y="3765633"/>
            <a:ext cx="3088800" cy="391800"/>
          </a:xfrm>
        </p:spPr>
        <p:txBody>
          <a:bodyPr/>
          <a:lstStyle/>
          <a:p>
            <a:r>
              <a:rPr lang="en-US" dirty="0"/>
              <a:t>Scrolling Background</a:t>
            </a:r>
          </a:p>
        </p:txBody>
      </p:sp>
      <p:sp>
        <p:nvSpPr>
          <p:cNvPr id="17" name="Google Shape;10160;p52">
            <a:extLst>
              <a:ext uri="{FF2B5EF4-FFF2-40B4-BE49-F238E27FC236}">
                <a16:creationId xmlns:a16="http://schemas.microsoft.com/office/drawing/2014/main" id="{6C08C7F5-37D8-D5B7-896F-15BF1D3685CC}"/>
              </a:ext>
            </a:extLst>
          </p:cNvPr>
          <p:cNvSpPr txBox="1">
            <a:spLocks/>
          </p:cNvSpPr>
          <p:nvPr/>
        </p:nvSpPr>
        <p:spPr>
          <a:xfrm>
            <a:off x="3978149" y="3765633"/>
            <a:ext cx="3088800" cy="47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dvent Pro Medium"/>
              <a:buNone/>
              <a:defRPr sz="16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dvent Pro Medium"/>
              <a:buNone/>
              <a:defRPr sz="2100" b="0" i="0" u="none" strike="noStrike" cap="none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Halfway there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9A74B57-8F69-4657-7BFB-B23402B6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552585" y="2266044"/>
            <a:ext cx="114686" cy="705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612048-8EBA-6624-205D-034D8BB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37" y="1953246"/>
            <a:ext cx="277814" cy="19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5F7A4-D80D-305E-3F8D-CB12C4448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632" y="363921"/>
            <a:ext cx="152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0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" name="Google Shape;10291;p55"/>
          <p:cNvSpPr/>
          <p:nvPr/>
        </p:nvSpPr>
        <p:spPr>
          <a:xfrm>
            <a:off x="1468911" y="1572200"/>
            <a:ext cx="6206178" cy="307639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2" name="Google Shape;10292;p5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Literature</a:t>
            </a:r>
            <a:endParaRPr dirty="0"/>
          </a:p>
        </p:txBody>
      </p:sp>
      <p:sp>
        <p:nvSpPr>
          <p:cNvPr id="10293" name="Google Shape;10293;p55"/>
          <p:cNvSpPr txBox="1">
            <a:spLocks noGrp="1"/>
          </p:cNvSpPr>
          <p:nvPr>
            <p:ph type="body" idx="1"/>
          </p:nvPr>
        </p:nvSpPr>
        <p:spPr>
          <a:xfrm>
            <a:off x="1874240" y="1883766"/>
            <a:ext cx="5395519" cy="2453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2018 SIGCHI conference paper "Design Patterns for Voice Interaction in games" by Fraser Allison, Marcus Carter, and Wally Smith.​</a:t>
            </a:r>
          </a:p>
          <a:p>
            <a:pPr algn="l" rtl="0" fontAlgn="base">
              <a:buFont typeface="Wingdings" pitchFamily="2" charset="2"/>
              <a:buChar char="v"/>
            </a:pPr>
            <a:endParaRPr lang="en-US" dirty="0">
              <a:solidFill>
                <a:schemeClr val="accent1"/>
              </a:solidFill>
            </a:endParaRPr>
          </a:p>
          <a:p>
            <a:pPr algn="l" rtl="0" fontAlgn="base"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As the paper depicts how the different design patterns for the voice interaction changes the game progress, actions.​</a:t>
            </a:r>
          </a:p>
          <a:p>
            <a:pPr algn="l" rtl="0" fontAlgn="base">
              <a:buFont typeface="Wingdings" pitchFamily="2" charset="2"/>
              <a:buChar char="v"/>
            </a:pPr>
            <a:endParaRPr lang="en-US" dirty="0">
              <a:solidFill>
                <a:schemeClr val="accent1"/>
              </a:solidFill>
            </a:endParaRPr>
          </a:p>
          <a:p>
            <a:pPr algn="l" rtl="0" fontAlgn="base">
              <a:buFont typeface="Wingdings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We focus on the design pattern that navigates from the voice interaction and how it effects the game</a:t>
            </a:r>
            <a:r>
              <a:rPr lang="en-US" sz="1800" b="0" i="0" u="none" strike="noStrike" dirty="0">
                <a:effectLst/>
                <a:latin typeface="Century Gothic" panose="020B0502020202020204" pitchFamily="34" charset="0"/>
              </a:rPr>
              <a:t>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10294" name="Google Shape;10294;p55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295" name="Google Shape;10295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9" name="Google Shape;10299;p55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300" name="Google Shape;10300;p55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55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55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55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04" name="Google Shape;10304;p55"/>
          <p:cNvSpPr/>
          <p:nvPr/>
        </p:nvSpPr>
        <p:spPr>
          <a:xfrm>
            <a:off x="1781725" y="1739125"/>
            <a:ext cx="162000" cy="1401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5" name="Google Shape;10305;p55"/>
          <p:cNvSpPr/>
          <p:nvPr/>
        </p:nvSpPr>
        <p:spPr>
          <a:xfrm rot="-3601102">
            <a:off x="7157040" y="4038806"/>
            <a:ext cx="162090" cy="1400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13332-4822-7C62-D612-3659F5A9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156" y="387932"/>
            <a:ext cx="2286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5" name="Google Shape;10165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COMPLETED COMPONENTS</a:t>
            </a:r>
          </a:p>
        </p:txBody>
      </p:sp>
      <p:grpSp>
        <p:nvGrpSpPr>
          <p:cNvPr id="10166" name="Google Shape;10166;p53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0167" name="Google Shape;10167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1" name="Google Shape;10171;p53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0172" name="Google Shape;10172;p53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53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53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53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76" name="Google Shape;10176;p5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909272" y="1321325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FLAPPING BIRD</a:t>
            </a:r>
            <a:endParaRPr dirty="0"/>
          </a:p>
        </p:txBody>
      </p:sp>
      <p:sp>
        <p:nvSpPr>
          <p:cNvPr id="10177" name="Google Shape;10177;p53"/>
          <p:cNvSpPr txBox="1">
            <a:spLocks noGrp="1"/>
          </p:cNvSpPr>
          <p:nvPr>
            <p:ph type="subTitle" idx="1"/>
          </p:nvPr>
        </p:nvSpPr>
        <p:spPr>
          <a:xfrm>
            <a:off x="8478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Bird sprite with flapping wings.</a:t>
            </a:r>
            <a:endParaRPr dirty="0"/>
          </a:p>
        </p:txBody>
      </p:sp>
      <p:sp>
        <p:nvSpPr>
          <p:cNvPr id="10178" name="Google Shape;10178;p5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847850" y="2492902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Pipe Sprites</a:t>
            </a:r>
            <a:endParaRPr dirty="0"/>
          </a:p>
        </p:txBody>
      </p:sp>
      <p:sp>
        <p:nvSpPr>
          <p:cNvPr id="10179" name="Google Shape;10179;p53"/>
          <p:cNvSpPr txBox="1">
            <a:spLocks noGrp="1"/>
          </p:cNvSpPr>
          <p:nvPr>
            <p:ph type="subTitle" idx="4"/>
          </p:nvPr>
        </p:nvSpPr>
        <p:spPr>
          <a:xfrm>
            <a:off x="7716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Moving and randomly scaled </a:t>
            </a:r>
            <a:r>
              <a:rPr lang="en-US" b="1" dirty="0"/>
              <a:t>Pipe Sprites</a:t>
            </a:r>
            <a:endParaRPr dirty="0"/>
          </a:p>
        </p:txBody>
      </p:sp>
      <p:sp>
        <p:nvSpPr>
          <p:cNvPr id="10180" name="Google Shape;10180;p5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847850" y="3665160"/>
            <a:ext cx="2489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JUMP MECAHNICS</a:t>
            </a:r>
            <a:endParaRPr dirty="0"/>
          </a:p>
        </p:txBody>
      </p:sp>
      <p:sp>
        <p:nvSpPr>
          <p:cNvPr id="10181" name="Google Shape;10181;p53"/>
          <p:cNvSpPr txBox="1">
            <a:spLocks noGrp="1"/>
          </p:cNvSpPr>
          <p:nvPr>
            <p:ph type="subTitle" idx="6"/>
          </p:nvPr>
        </p:nvSpPr>
        <p:spPr>
          <a:xfrm>
            <a:off x="659959" y="3925720"/>
            <a:ext cx="2798858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 Bird jumps by giving voice pitch or Keyboard keys Press as input.​</a:t>
            </a:r>
            <a:endParaRPr dirty="0"/>
          </a:p>
        </p:txBody>
      </p:sp>
      <p:sp>
        <p:nvSpPr>
          <p:cNvPr id="10182" name="Google Shape;10182;p5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821150" y="1321325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AUDIO INPUT</a:t>
            </a:r>
            <a:endParaRPr dirty="0"/>
          </a:p>
        </p:txBody>
      </p:sp>
      <p:sp>
        <p:nvSpPr>
          <p:cNvPr id="10183" name="Google Shape;10183;p53"/>
          <p:cNvSpPr txBox="1">
            <a:spLocks noGrp="1"/>
          </p:cNvSpPr>
          <p:nvPr>
            <p:ph type="subTitle" idx="8"/>
          </p:nvPr>
        </p:nvSpPr>
        <p:spPr>
          <a:xfrm>
            <a:off x="5821150" y="1581127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Audio input is given by a player.​</a:t>
            </a:r>
            <a:endParaRPr dirty="0"/>
          </a:p>
        </p:txBody>
      </p:sp>
      <p:sp>
        <p:nvSpPr>
          <p:cNvPr id="10184" name="Google Shape;10184;p5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821150" y="2492902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0185" name="Google Shape;10185;p53"/>
          <p:cNvSpPr txBox="1">
            <a:spLocks noGrp="1"/>
          </p:cNvSpPr>
          <p:nvPr>
            <p:ph type="subTitle" idx="13"/>
          </p:nvPr>
        </p:nvSpPr>
        <p:spPr>
          <a:xfrm>
            <a:off x="5821150" y="2752708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Static background</a:t>
            </a:r>
            <a:endParaRPr dirty="0"/>
          </a:p>
        </p:txBody>
      </p:sp>
      <p:sp>
        <p:nvSpPr>
          <p:cNvPr id="10186" name="Google Shape;10186;p53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821150" y="3665160"/>
            <a:ext cx="25512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 COUNT</a:t>
            </a:r>
            <a:endParaRPr dirty="0"/>
          </a:p>
        </p:txBody>
      </p:sp>
      <p:sp>
        <p:nvSpPr>
          <p:cNvPr id="10187" name="Google Shape;10187;p53"/>
          <p:cNvSpPr txBox="1">
            <a:spLocks noGrp="1"/>
          </p:cNvSpPr>
          <p:nvPr>
            <p:ph type="subTitle" idx="15"/>
          </p:nvPr>
        </p:nvSpPr>
        <p:spPr>
          <a:xfrm>
            <a:off x="5821150" y="3924970"/>
            <a:ext cx="2551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counter counts till 7 as of now.</a:t>
            </a:r>
            <a:endParaRPr dirty="0"/>
          </a:p>
        </p:txBody>
      </p:sp>
      <p:sp>
        <p:nvSpPr>
          <p:cNvPr id="10188" name="Google Shape;10188;p53">
            <a:hlinkClick r:id="rId3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3533975" y="1433225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89" name="Google Shape;10189;p53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3533975" y="2594727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90" name="Google Shape;10190;p5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3533975" y="3772298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91" name="Google Shape;10191;p53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5011721" y="1433225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192" name="Google Shape;10192;p53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011721" y="2594727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193" name="Google Shape;10193;p53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011721" y="3772298"/>
            <a:ext cx="675300" cy="6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9BDAB-A783-1C6D-4942-FF6FA91A5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050" y="392621"/>
            <a:ext cx="2286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/>
                                        <p:tgtEl>
                                          <p:spTgt spid="1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10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1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/>
                                        <p:tgtEl>
                                          <p:spTgt spid="1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1318B5C-10F0-33BD-6EFE-30FD0DAAA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158796"/>
            <a:ext cx="4406604" cy="4817165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6FAD2CE-113E-A9E5-517C-27765DD24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" y="172612"/>
            <a:ext cx="4215384" cy="4803350"/>
          </a:xfrm>
          <a:prstGeom prst="rect">
            <a:avLst/>
          </a:prstGeom>
        </p:spPr>
      </p:pic>
      <p:grpSp>
        <p:nvGrpSpPr>
          <p:cNvPr id="15684" name="Google Shape;15684;p104"/>
          <p:cNvGrpSpPr/>
          <p:nvPr/>
        </p:nvGrpSpPr>
        <p:grpSpPr>
          <a:xfrm>
            <a:off x="710813" y="1455940"/>
            <a:ext cx="1386094" cy="2775010"/>
            <a:chOff x="710813" y="1608340"/>
            <a:chExt cx="1386094" cy="2775010"/>
          </a:xfrm>
        </p:grpSpPr>
        <p:sp>
          <p:nvSpPr>
            <p:cNvPr id="15685" name="Google Shape;15685;p104"/>
            <p:cNvSpPr/>
            <p:nvPr/>
          </p:nvSpPr>
          <p:spPr>
            <a:xfrm>
              <a:off x="787932" y="1654604"/>
              <a:ext cx="1308976" cy="2694377"/>
            </a:xfrm>
            <a:custGeom>
              <a:avLst/>
              <a:gdLst/>
              <a:ahLst/>
              <a:cxnLst/>
              <a:rect l="l" t="t" r="r" b="b"/>
              <a:pathLst>
                <a:path w="81202" h="167145" fill="none" extrusionOk="0">
                  <a:moveTo>
                    <a:pt x="1349" y="1"/>
                  </a:moveTo>
                  <a:cubicBezTo>
                    <a:pt x="46146" y="2219"/>
                    <a:pt x="81202" y="39362"/>
                    <a:pt x="80854" y="84203"/>
                  </a:cubicBezTo>
                  <a:cubicBezTo>
                    <a:pt x="80506" y="129088"/>
                    <a:pt x="44798" y="165666"/>
                    <a:pt x="0" y="167145"/>
                  </a:cubicBezTo>
                </a:path>
              </a:pathLst>
            </a:custGeom>
            <a:noFill/>
            <a:ln w="285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6" name="Google Shape;15686;p104"/>
            <p:cNvSpPr/>
            <p:nvPr/>
          </p:nvSpPr>
          <p:spPr>
            <a:xfrm>
              <a:off x="710813" y="1608340"/>
              <a:ext cx="90449" cy="90449"/>
            </a:xfrm>
            <a:custGeom>
              <a:avLst/>
              <a:gdLst/>
              <a:ahLst/>
              <a:cxnLst/>
              <a:rect l="l" t="t" r="r" b="b"/>
              <a:pathLst>
                <a:path w="5611" h="5611" extrusionOk="0">
                  <a:moveTo>
                    <a:pt x="2784" y="0"/>
                  </a:moveTo>
                  <a:cubicBezTo>
                    <a:pt x="1261" y="0"/>
                    <a:pt x="0" y="1218"/>
                    <a:pt x="0" y="2784"/>
                  </a:cubicBezTo>
                  <a:cubicBezTo>
                    <a:pt x="0" y="4349"/>
                    <a:pt x="1261" y="5611"/>
                    <a:pt x="2784" y="5611"/>
                  </a:cubicBezTo>
                  <a:cubicBezTo>
                    <a:pt x="4349" y="5611"/>
                    <a:pt x="5611" y="4349"/>
                    <a:pt x="5611" y="2784"/>
                  </a:cubicBezTo>
                  <a:cubicBezTo>
                    <a:pt x="5611" y="1218"/>
                    <a:pt x="4349" y="0"/>
                    <a:pt x="2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7" name="Google Shape;15687;p104"/>
            <p:cNvSpPr/>
            <p:nvPr/>
          </p:nvSpPr>
          <p:spPr>
            <a:xfrm>
              <a:off x="710813" y="4293061"/>
              <a:ext cx="105876" cy="90288"/>
            </a:xfrm>
            <a:custGeom>
              <a:avLst/>
              <a:gdLst/>
              <a:ahLst/>
              <a:cxnLst/>
              <a:rect l="l" t="t" r="r" b="b"/>
              <a:pathLst>
                <a:path w="6568" h="5601" extrusionOk="0">
                  <a:moveTo>
                    <a:pt x="2815" y="0"/>
                  </a:moveTo>
                  <a:cubicBezTo>
                    <a:pt x="1374" y="0"/>
                    <a:pt x="0" y="1110"/>
                    <a:pt x="0" y="2817"/>
                  </a:cubicBezTo>
                  <a:cubicBezTo>
                    <a:pt x="0" y="4339"/>
                    <a:pt x="1261" y="5600"/>
                    <a:pt x="2827" y="5600"/>
                  </a:cubicBezTo>
                  <a:cubicBezTo>
                    <a:pt x="5306" y="5600"/>
                    <a:pt x="6567" y="2599"/>
                    <a:pt x="4784" y="816"/>
                  </a:cubicBezTo>
                  <a:cubicBezTo>
                    <a:pt x="4208" y="253"/>
                    <a:pt x="3504" y="0"/>
                    <a:pt x="2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88" name="Google Shape;15688;p104"/>
          <p:cNvCxnSpPr>
            <a:cxnSpLocks/>
            <a:endCxn id="15693" idx="1"/>
          </p:cNvCxnSpPr>
          <p:nvPr/>
        </p:nvCxnSpPr>
        <p:spPr>
          <a:xfrm>
            <a:off x="2123469" y="2890691"/>
            <a:ext cx="2645987" cy="4723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689" name="Google Shape;15689;p104"/>
          <p:cNvCxnSpPr/>
          <p:nvPr/>
        </p:nvCxnSpPr>
        <p:spPr>
          <a:xfrm>
            <a:off x="1210600" y="1592275"/>
            <a:ext cx="4283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690" name="Google Shape;15690;p104"/>
          <p:cNvCxnSpPr/>
          <p:nvPr/>
        </p:nvCxnSpPr>
        <p:spPr>
          <a:xfrm>
            <a:off x="1252550" y="4196800"/>
            <a:ext cx="45441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91" name="Google Shape;15691;p104"/>
          <p:cNvSpPr/>
          <p:nvPr/>
        </p:nvSpPr>
        <p:spPr>
          <a:xfrm>
            <a:off x="4076998" y="3746711"/>
            <a:ext cx="2961000" cy="8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2" name="Google Shape;15692;p104"/>
          <p:cNvSpPr/>
          <p:nvPr/>
        </p:nvSpPr>
        <p:spPr>
          <a:xfrm>
            <a:off x="5463714" y="1179751"/>
            <a:ext cx="2961000" cy="8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3" name="Google Shape;15693;p104"/>
          <p:cNvSpPr/>
          <p:nvPr/>
        </p:nvSpPr>
        <p:spPr>
          <a:xfrm>
            <a:off x="4769456" y="2485014"/>
            <a:ext cx="2961000" cy="82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94" name="Google Shape;15694;p104"/>
          <p:cNvGrpSpPr/>
          <p:nvPr/>
        </p:nvGrpSpPr>
        <p:grpSpPr>
          <a:xfrm>
            <a:off x="729459" y="2083427"/>
            <a:ext cx="759316" cy="1517924"/>
            <a:chOff x="729459" y="2235827"/>
            <a:chExt cx="759316" cy="1517924"/>
          </a:xfrm>
        </p:grpSpPr>
        <p:sp>
          <p:nvSpPr>
            <p:cNvPr id="15695" name="Google Shape;15695;p104"/>
            <p:cNvSpPr/>
            <p:nvPr/>
          </p:nvSpPr>
          <p:spPr>
            <a:xfrm>
              <a:off x="729459" y="2235827"/>
              <a:ext cx="759316" cy="1517924"/>
            </a:xfrm>
            <a:custGeom>
              <a:avLst/>
              <a:gdLst/>
              <a:ahLst/>
              <a:cxnLst/>
              <a:rect l="l" t="t" r="r" b="b"/>
              <a:pathLst>
                <a:path w="47104" h="94164" extrusionOk="0">
                  <a:moveTo>
                    <a:pt x="0" y="1"/>
                  </a:moveTo>
                  <a:lnTo>
                    <a:pt x="0" y="12092"/>
                  </a:lnTo>
                  <a:cubicBezTo>
                    <a:pt x="19964" y="12092"/>
                    <a:pt x="36143" y="28271"/>
                    <a:pt x="36143" y="48234"/>
                  </a:cubicBezTo>
                  <a:cubicBezTo>
                    <a:pt x="36143" y="49452"/>
                    <a:pt x="36100" y="50714"/>
                    <a:pt x="35969" y="51931"/>
                  </a:cubicBezTo>
                  <a:cubicBezTo>
                    <a:pt x="34099" y="70372"/>
                    <a:pt x="18528" y="84377"/>
                    <a:pt x="0" y="84377"/>
                  </a:cubicBezTo>
                  <a:lnTo>
                    <a:pt x="0" y="94163"/>
                  </a:lnTo>
                  <a:cubicBezTo>
                    <a:pt x="24139" y="94163"/>
                    <a:pt x="44363" y="75940"/>
                    <a:pt x="46842" y="51931"/>
                  </a:cubicBezTo>
                  <a:cubicBezTo>
                    <a:pt x="47016" y="50322"/>
                    <a:pt x="47103" y="48669"/>
                    <a:pt x="47103" y="47060"/>
                  </a:cubicBezTo>
                  <a:cubicBezTo>
                    <a:pt x="47103" y="21051"/>
                    <a:pt x="26009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6" name="Google Shape;15696;p104"/>
            <p:cNvSpPr/>
            <p:nvPr/>
          </p:nvSpPr>
          <p:spPr>
            <a:xfrm>
              <a:off x="729459" y="2235827"/>
              <a:ext cx="759316" cy="837144"/>
            </a:xfrm>
            <a:custGeom>
              <a:avLst/>
              <a:gdLst/>
              <a:ahLst/>
              <a:cxnLst/>
              <a:rect l="l" t="t" r="r" b="b"/>
              <a:pathLst>
                <a:path w="47104" h="51932" extrusionOk="0">
                  <a:moveTo>
                    <a:pt x="0" y="1"/>
                  </a:moveTo>
                  <a:lnTo>
                    <a:pt x="0" y="12092"/>
                  </a:lnTo>
                  <a:cubicBezTo>
                    <a:pt x="19964" y="12092"/>
                    <a:pt x="36143" y="28271"/>
                    <a:pt x="36143" y="48234"/>
                  </a:cubicBezTo>
                  <a:cubicBezTo>
                    <a:pt x="36143" y="49452"/>
                    <a:pt x="36100" y="50714"/>
                    <a:pt x="35969" y="51931"/>
                  </a:cubicBezTo>
                  <a:lnTo>
                    <a:pt x="46842" y="51931"/>
                  </a:lnTo>
                  <a:cubicBezTo>
                    <a:pt x="47016" y="50322"/>
                    <a:pt x="47103" y="48669"/>
                    <a:pt x="47103" y="47060"/>
                  </a:cubicBezTo>
                  <a:cubicBezTo>
                    <a:pt x="47103" y="21051"/>
                    <a:pt x="26009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97" name="Google Shape;15697;p104"/>
          <p:cNvSpPr txBox="1">
            <a:spLocks noGrp="1"/>
          </p:cNvSpPr>
          <p:nvPr>
            <p:ph type="title" idx="6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</a:t>
            </a:r>
            <a:endParaRPr dirty="0"/>
          </a:p>
        </p:txBody>
      </p:sp>
      <p:sp>
        <p:nvSpPr>
          <p:cNvPr id="15698" name="Google Shape;15698;p104"/>
          <p:cNvSpPr txBox="1">
            <a:spLocks noGrp="1"/>
          </p:cNvSpPr>
          <p:nvPr>
            <p:ph type="title"/>
          </p:nvPr>
        </p:nvSpPr>
        <p:spPr>
          <a:xfrm>
            <a:off x="4194163" y="1211927"/>
            <a:ext cx="7593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15699" name="Google Shape;15699;p104"/>
          <p:cNvSpPr txBox="1">
            <a:spLocks noGrp="1"/>
          </p:cNvSpPr>
          <p:nvPr>
            <p:ph type="subTitle" idx="1"/>
          </p:nvPr>
        </p:nvSpPr>
        <p:spPr>
          <a:xfrm>
            <a:off x="5754775" y="1378698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Accessibility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700" name="Google Shape;15700;p104"/>
          <p:cNvSpPr txBox="1">
            <a:spLocks noGrp="1"/>
          </p:cNvSpPr>
          <p:nvPr>
            <p:ph type="title" idx="2"/>
          </p:nvPr>
        </p:nvSpPr>
        <p:spPr>
          <a:xfrm>
            <a:off x="3615246" y="2479319"/>
            <a:ext cx="7593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60%</a:t>
            </a:r>
            <a:endParaRPr dirty="0"/>
          </a:p>
        </p:txBody>
      </p:sp>
      <p:sp>
        <p:nvSpPr>
          <p:cNvPr id="15701" name="Google Shape;15701;p104"/>
          <p:cNvSpPr txBox="1">
            <a:spLocks noGrp="1"/>
          </p:cNvSpPr>
          <p:nvPr>
            <p:ph type="title" idx="3"/>
          </p:nvPr>
        </p:nvSpPr>
        <p:spPr>
          <a:xfrm>
            <a:off x="2796779" y="3777601"/>
            <a:ext cx="759300" cy="7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50%</a:t>
            </a:r>
            <a:endParaRPr dirty="0"/>
          </a:p>
        </p:txBody>
      </p:sp>
      <p:sp>
        <p:nvSpPr>
          <p:cNvPr id="15702" name="Google Shape;15702;p104"/>
          <p:cNvSpPr txBox="1">
            <a:spLocks noGrp="1"/>
          </p:cNvSpPr>
          <p:nvPr>
            <p:ph type="subTitle" idx="4"/>
          </p:nvPr>
        </p:nvSpPr>
        <p:spPr>
          <a:xfrm>
            <a:off x="4796017" y="2667430"/>
            <a:ext cx="2393700" cy="4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Background and obstacles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5703" name="Google Shape;15703;p104"/>
          <p:cNvSpPr txBox="1">
            <a:spLocks noGrp="1"/>
          </p:cNvSpPr>
          <p:nvPr>
            <p:ph type="subTitle" idx="5"/>
          </p:nvPr>
        </p:nvSpPr>
        <p:spPr>
          <a:xfrm>
            <a:off x="4334794" y="3963001"/>
            <a:ext cx="2393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Jump and Gravity Mechanics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704" name="Google Shape;15704;p104"/>
          <p:cNvGrpSpPr/>
          <p:nvPr/>
        </p:nvGrpSpPr>
        <p:grpSpPr>
          <a:xfrm rot="-5400000">
            <a:off x="2594797" y="535371"/>
            <a:ext cx="242781" cy="161857"/>
            <a:chOff x="2500050" y="3730175"/>
            <a:chExt cx="2619000" cy="1746025"/>
          </a:xfrm>
        </p:grpSpPr>
        <p:sp>
          <p:nvSpPr>
            <p:cNvPr id="15705" name="Google Shape;15705;p10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6" name="Google Shape;15706;p10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7" name="Google Shape;15707;p10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8" name="Google Shape;15708;p10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9" name="Google Shape;15709;p104"/>
          <p:cNvGrpSpPr/>
          <p:nvPr/>
        </p:nvGrpSpPr>
        <p:grpSpPr>
          <a:xfrm rot="5400000">
            <a:off x="6306422" y="535371"/>
            <a:ext cx="242781" cy="161857"/>
            <a:chOff x="2500050" y="3730175"/>
            <a:chExt cx="2619000" cy="1746025"/>
          </a:xfrm>
        </p:grpSpPr>
        <p:sp>
          <p:nvSpPr>
            <p:cNvPr id="15710" name="Google Shape;15710;p10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1" name="Google Shape;15711;p10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2" name="Google Shape;15712;p10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3" name="Google Shape;15713;p10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38C026A-01CD-508C-B529-D1BCD833B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26" y="266540"/>
            <a:ext cx="2286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5" name="Google Shape;15795;p10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5797" name="Google Shape;15797;p108"/>
          <p:cNvGrpSpPr/>
          <p:nvPr/>
        </p:nvGrpSpPr>
        <p:grpSpPr>
          <a:xfrm>
            <a:off x="3124861" y="865325"/>
            <a:ext cx="2711395" cy="4175719"/>
            <a:chOff x="2785925" y="1171826"/>
            <a:chExt cx="3572151" cy="2646591"/>
          </a:xfrm>
        </p:grpSpPr>
        <p:sp>
          <p:nvSpPr>
            <p:cNvPr id="15798" name="Google Shape;15798;p108"/>
            <p:cNvSpPr/>
            <p:nvPr/>
          </p:nvSpPr>
          <p:spPr>
            <a:xfrm>
              <a:off x="2902641" y="1287050"/>
              <a:ext cx="3335734" cy="1611037"/>
            </a:xfrm>
            <a:custGeom>
              <a:avLst/>
              <a:gdLst/>
              <a:ahLst/>
              <a:cxnLst/>
              <a:rect l="l" t="t" r="r" b="b"/>
              <a:pathLst>
                <a:path w="93885" h="45343" extrusionOk="0">
                  <a:moveTo>
                    <a:pt x="1" y="1"/>
                  </a:moveTo>
                  <a:lnTo>
                    <a:pt x="1" y="45342"/>
                  </a:lnTo>
                  <a:lnTo>
                    <a:pt x="93885" y="45342"/>
                  </a:lnTo>
                  <a:lnTo>
                    <a:pt x="938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9" name="Google Shape;15799;p108"/>
            <p:cNvSpPr/>
            <p:nvPr/>
          </p:nvSpPr>
          <p:spPr>
            <a:xfrm>
              <a:off x="4225927" y="3358943"/>
              <a:ext cx="689175" cy="402235"/>
            </a:xfrm>
            <a:custGeom>
              <a:avLst/>
              <a:gdLst/>
              <a:ahLst/>
              <a:cxnLst/>
              <a:rect l="l" t="t" r="r" b="b"/>
              <a:pathLst>
                <a:path w="19397" h="11321" extrusionOk="0">
                  <a:moveTo>
                    <a:pt x="1" y="1"/>
                  </a:moveTo>
                  <a:lnTo>
                    <a:pt x="1" y="1591"/>
                  </a:lnTo>
                  <a:lnTo>
                    <a:pt x="1" y="3202"/>
                  </a:lnTo>
                  <a:lnTo>
                    <a:pt x="1" y="4834"/>
                  </a:lnTo>
                  <a:lnTo>
                    <a:pt x="1" y="6445"/>
                  </a:lnTo>
                  <a:lnTo>
                    <a:pt x="1" y="8077"/>
                  </a:lnTo>
                  <a:lnTo>
                    <a:pt x="1" y="9688"/>
                  </a:lnTo>
                  <a:lnTo>
                    <a:pt x="1" y="11320"/>
                  </a:lnTo>
                  <a:lnTo>
                    <a:pt x="19397" y="11320"/>
                  </a:lnTo>
                  <a:lnTo>
                    <a:pt x="19397" y="9688"/>
                  </a:lnTo>
                  <a:lnTo>
                    <a:pt x="19397" y="8077"/>
                  </a:lnTo>
                  <a:lnTo>
                    <a:pt x="19397" y="6445"/>
                  </a:lnTo>
                  <a:lnTo>
                    <a:pt x="19397" y="4834"/>
                  </a:lnTo>
                  <a:lnTo>
                    <a:pt x="19397" y="3202"/>
                  </a:lnTo>
                  <a:lnTo>
                    <a:pt x="19397" y="1591"/>
                  </a:lnTo>
                  <a:lnTo>
                    <a:pt x="19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0" name="Google Shape;15800;p108"/>
            <p:cNvSpPr/>
            <p:nvPr/>
          </p:nvSpPr>
          <p:spPr>
            <a:xfrm>
              <a:off x="4512904" y="3128496"/>
              <a:ext cx="115259" cy="115259"/>
            </a:xfrm>
            <a:custGeom>
              <a:avLst/>
              <a:gdLst/>
              <a:ahLst/>
              <a:cxnLst/>
              <a:rect l="l" t="t" r="r" b="b"/>
              <a:pathLst>
                <a:path w="3244" h="3244" extrusionOk="0">
                  <a:moveTo>
                    <a:pt x="0" y="0"/>
                  </a:moveTo>
                  <a:lnTo>
                    <a:pt x="0" y="1612"/>
                  </a:lnTo>
                  <a:lnTo>
                    <a:pt x="0" y="3244"/>
                  </a:lnTo>
                  <a:lnTo>
                    <a:pt x="3243" y="3244"/>
                  </a:lnTo>
                  <a:lnTo>
                    <a:pt x="3243" y="1612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1" name="Google Shape;15801;p108"/>
            <p:cNvSpPr/>
            <p:nvPr/>
          </p:nvSpPr>
          <p:spPr>
            <a:xfrm>
              <a:off x="2785925" y="2898049"/>
              <a:ext cx="3572151" cy="518170"/>
            </a:xfrm>
            <a:custGeom>
              <a:avLst/>
              <a:gdLst/>
              <a:ahLst/>
              <a:cxnLst/>
              <a:rect l="l" t="t" r="r" b="b"/>
              <a:pathLst>
                <a:path w="100539" h="14584" extrusionOk="0">
                  <a:moveTo>
                    <a:pt x="51849" y="6465"/>
                  </a:moveTo>
                  <a:lnTo>
                    <a:pt x="51849" y="8098"/>
                  </a:lnTo>
                  <a:lnTo>
                    <a:pt x="51849" y="9730"/>
                  </a:lnTo>
                  <a:lnTo>
                    <a:pt x="48606" y="9730"/>
                  </a:lnTo>
                  <a:lnTo>
                    <a:pt x="48606" y="8098"/>
                  </a:lnTo>
                  <a:lnTo>
                    <a:pt x="48606" y="6465"/>
                  </a:lnTo>
                  <a:close/>
                  <a:moveTo>
                    <a:pt x="1" y="0"/>
                  </a:moveTo>
                  <a:lnTo>
                    <a:pt x="1" y="1611"/>
                  </a:lnTo>
                  <a:lnTo>
                    <a:pt x="1" y="3243"/>
                  </a:lnTo>
                  <a:lnTo>
                    <a:pt x="1" y="4854"/>
                  </a:lnTo>
                  <a:lnTo>
                    <a:pt x="1" y="6486"/>
                  </a:lnTo>
                  <a:lnTo>
                    <a:pt x="1" y="8098"/>
                  </a:lnTo>
                  <a:lnTo>
                    <a:pt x="1" y="9730"/>
                  </a:lnTo>
                  <a:lnTo>
                    <a:pt x="1" y="11341"/>
                  </a:lnTo>
                  <a:lnTo>
                    <a:pt x="1633" y="11341"/>
                  </a:lnTo>
                  <a:lnTo>
                    <a:pt x="1633" y="12973"/>
                  </a:lnTo>
                  <a:lnTo>
                    <a:pt x="3244" y="12973"/>
                  </a:lnTo>
                  <a:lnTo>
                    <a:pt x="3244" y="14584"/>
                  </a:lnTo>
                  <a:lnTo>
                    <a:pt x="40551" y="14584"/>
                  </a:lnTo>
                  <a:lnTo>
                    <a:pt x="40551" y="12973"/>
                  </a:lnTo>
                  <a:lnTo>
                    <a:pt x="60010" y="12973"/>
                  </a:lnTo>
                  <a:lnTo>
                    <a:pt x="60010" y="14584"/>
                  </a:lnTo>
                  <a:lnTo>
                    <a:pt x="97295" y="14584"/>
                  </a:lnTo>
                  <a:lnTo>
                    <a:pt x="97295" y="12973"/>
                  </a:lnTo>
                  <a:lnTo>
                    <a:pt x="98927" y="12973"/>
                  </a:lnTo>
                  <a:lnTo>
                    <a:pt x="98927" y="11341"/>
                  </a:lnTo>
                  <a:lnTo>
                    <a:pt x="100539" y="11341"/>
                  </a:lnTo>
                  <a:lnTo>
                    <a:pt x="100539" y="9730"/>
                  </a:lnTo>
                  <a:lnTo>
                    <a:pt x="100539" y="8098"/>
                  </a:lnTo>
                  <a:lnTo>
                    <a:pt x="100539" y="6465"/>
                  </a:lnTo>
                  <a:lnTo>
                    <a:pt x="100539" y="4854"/>
                  </a:lnTo>
                  <a:lnTo>
                    <a:pt x="100539" y="3222"/>
                  </a:lnTo>
                  <a:lnTo>
                    <a:pt x="100539" y="1611"/>
                  </a:lnTo>
                  <a:lnTo>
                    <a:pt x="100539" y="0"/>
                  </a:lnTo>
                  <a:lnTo>
                    <a:pt x="98802" y="0"/>
                  </a:lnTo>
                  <a:lnTo>
                    <a:pt x="98802" y="1611"/>
                  </a:lnTo>
                  <a:lnTo>
                    <a:pt x="97170" y="1611"/>
                  </a:lnTo>
                  <a:lnTo>
                    <a:pt x="97170" y="3243"/>
                  </a:lnTo>
                  <a:lnTo>
                    <a:pt x="3244" y="3243"/>
                  </a:lnTo>
                  <a:lnTo>
                    <a:pt x="3244" y="1611"/>
                  </a:lnTo>
                  <a:lnTo>
                    <a:pt x="1633" y="1611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2" name="Google Shape;15802;p108"/>
            <p:cNvSpPr/>
            <p:nvPr/>
          </p:nvSpPr>
          <p:spPr>
            <a:xfrm>
              <a:off x="3995478" y="3703158"/>
              <a:ext cx="1150106" cy="115259"/>
            </a:xfrm>
            <a:custGeom>
              <a:avLst/>
              <a:gdLst/>
              <a:ahLst/>
              <a:cxnLst/>
              <a:rect l="l" t="t" r="r" b="b"/>
              <a:pathLst>
                <a:path w="32370" h="3244" extrusionOk="0">
                  <a:moveTo>
                    <a:pt x="1612" y="0"/>
                  </a:moveTo>
                  <a:lnTo>
                    <a:pt x="1612" y="1632"/>
                  </a:lnTo>
                  <a:lnTo>
                    <a:pt x="0" y="1632"/>
                  </a:lnTo>
                  <a:lnTo>
                    <a:pt x="0" y="3244"/>
                  </a:lnTo>
                  <a:lnTo>
                    <a:pt x="32369" y="3244"/>
                  </a:lnTo>
                  <a:lnTo>
                    <a:pt x="32369" y="1632"/>
                  </a:lnTo>
                  <a:lnTo>
                    <a:pt x="30758" y="1632"/>
                  </a:lnTo>
                  <a:lnTo>
                    <a:pt x="30758" y="0"/>
                  </a:lnTo>
                  <a:lnTo>
                    <a:pt x="25883" y="0"/>
                  </a:lnTo>
                  <a:lnTo>
                    <a:pt x="25883" y="1632"/>
                  </a:lnTo>
                  <a:lnTo>
                    <a:pt x="6487" y="1632"/>
                  </a:lnTo>
                  <a:lnTo>
                    <a:pt x="6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3" name="Google Shape;15803;p108"/>
            <p:cNvSpPr/>
            <p:nvPr/>
          </p:nvSpPr>
          <p:spPr>
            <a:xfrm>
              <a:off x="2785925" y="1171826"/>
              <a:ext cx="3572151" cy="1843687"/>
            </a:xfrm>
            <a:custGeom>
              <a:avLst/>
              <a:gdLst/>
              <a:ahLst/>
              <a:cxnLst/>
              <a:rect l="l" t="t" r="r" b="b"/>
              <a:pathLst>
                <a:path w="100539" h="51891" extrusionOk="0">
                  <a:moveTo>
                    <a:pt x="97295" y="3223"/>
                  </a:moveTo>
                  <a:lnTo>
                    <a:pt x="97295" y="4834"/>
                  </a:lnTo>
                  <a:lnTo>
                    <a:pt x="97295" y="6466"/>
                  </a:lnTo>
                  <a:lnTo>
                    <a:pt x="97295" y="8077"/>
                  </a:lnTo>
                  <a:lnTo>
                    <a:pt x="97295" y="9709"/>
                  </a:lnTo>
                  <a:lnTo>
                    <a:pt x="97295" y="11320"/>
                  </a:lnTo>
                  <a:lnTo>
                    <a:pt x="97295" y="12952"/>
                  </a:lnTo>
                  <a:lnTo>
                    <a:pt x="97295" y="14563"/>
                  </a:lnTo>
                  <a:lnTo>
                    <a:pt x="97295" y="16195"/>
                  </a:lnTo>
                  <a:lnTo>
                    <a:pt x="97295" y="17827"/>
                  </a:lnTo>
                  <a:lnTo>
                    <a:pt x="97295" y="19438"/>
                  </a:lnTo>
                  <a:lnTo>
                    <a:pt x="97295" y="21071"/>
                  </a:lnTo>
                  <a:lnTo>
                    <a:pt x="97295" y="22682"/>
                  </a:lnTo>
                  <a:lnTo>
                    <a:pt x="97295" y="24314"/>
                  </a:lnTo>
                  <a:lnTo>
                    <a:pt x="97295" y="25925"/>
                  </a:lnTo>
                  <a:lnTo>
                    <a:pt x="97295" y="27557"/>
                  </a:lnTo>
                  <a:lnTo>
                    <a:pt x="97295" y="29168"/>
                  </a:lnTo>
                  <a:lnTo>
                    <a:pt x="97295" y="30800"/>
                  </a:lnTo>
                  <a:lnTo>
                    <a:pt x="97295" y="32411"/>
                  </a:lnTo>
                  <a:lnTo>
                    <a:pt x="97295" y="34043"/>
                  </a:lnTo>
                  <a:lnTo>
                    <a:pt x="97295" y="35654"/>
                  </a:lnTo>
                  <a:lnTo>
                    <a:pt x="97295" y="37286"/>
                  </a:lnTo>
                  <a:lnTo>
                    <a:pt x="97295" y="38897"/>
                  </a:lnTo>
                  <a:lnTo>
                    <a:pt x="97295" y="40529"/>
                  </a:lnTo>
                  <a:lnTo>
                    <a:pt x="97295" y="42141"/>
                  </a:lnTo>
                  <a:lnTo>
                    <a:pt x="97295" y="43773"/>
                  </a:lnTo>
                  <a:lnTo>
                    <a:pt x="97295" y="45384"/>
                  </a:lnTo>
                  <a:lnTo>
                    <a:pt x="97295" y="47016"/>
                  </a:lnTo>
                  <a:lnTo>
                    <a:pt x="97295" y="48627"/>
                  </a:lnTo>
                  <a:lnTo>
                    <a:pt x="95559" y="48627"/>
                  </a:lnTo>
                  <a:lnTo>
                    <a:pt x="95559" y="48585"/>
                  </a:lnTo>
                  <a:lnTo>
                    <a:pt x="3244" y="48585"/>
                  </a:lnTo>
                  <a:lnTo>
                    <a:pt x="3244" y="46953"/>
                  </a:lnTo>
                  <a:lnTo>
                    <a:pt x="3244" y="45321"/>
                  </a:lnTo>
                  <a:lnTo>
                    <a:pt x="3244" y="43710"/>
                  </a:lnTo>
                  <a:lnTo>
                    <a:pt x="3244" y="42078"/>
                  </a:lnTo>
                  <a:lnTo>
                    <a:pt x="3244" y="40467"/>
                  </a:lnTo>
                  <a:lnTo>
                    <a:pt x="3244" y="38835"/>
                  </a:lnTo>
                  <a:lnTo>
                    <a:pt x="3244" y="37224"/>
                  </a:lnTo>
                  <a:lnTo>
                    <a:pt x="3244" y="35592"/>
                  </a:lnTo>
                  <a:lnTo>
                    <a:pt x="3244" y="33980"/>
                  </a:lnTo>
                  <a:lnTo>
                    <a:pt x="3244" y="32348"/>
                  </a:lnTo>
                  <a:lnTo>
                    <a:pt x="3244" y="30737"/>
                  </a:lnTo>
                  <a:lnTo>
                    <a:pt x="3244" y="29105"/>
                  </a:lnTo>
                  <a:lnTo>
                    <a:pt x="3244" y="27494"/>
                  </a:lnTo>
                  <a:lnTo>
                    <a:pt x="3244" y="25862"/>
                  </a:lnTo>
                  <a:lnTo>
                    <a:pt x="3244" y="24314"/>
                  </a:lnTo>
                  <a:lnTo>
                    <a:pt x="3244" y="22682"/>
                  </a:lnTo>
                  <a:lnTo>
                    <a:pt x="3244" y="21050"/>
                  </a:lnTo>
                  <a:lnTo>
                    <a:pt x="3244" y="19438"/>
                  </a:lnTo>
                  <a:lnTo>
                    <a:pt x="3244" y="17806"/>
                  </a:lnTo>
                  <a:lnTo>
                    <a:pt x="3244" y="16195"/>
                  </a:lnTo>
                  <a:lnTo>
                    <a:pt x="3244" y="14563"/>
                  </a:lnTo>
                  <a:lnTo>
                    <a:pt x="3244" y="12952"/>
                  </a:lnTo>
                  <a:lnTo>
                    <a:pt x="3244" y="11320"/>
                  </a:lnTo>
                  <a:lnTo>
                    <a:pt x="3244" y="9709"/>
                  </a:lnTo>
                  <a:lnTo>
                    <a:pt x="3244" y="8077"/>
                  </a:lnTo>
                  <a:lnTo>
                    <a:pt x="3244" y="6466"/>
                  </a:lnTo>
                  <a:lnTo>
                    <a:pt x="3244" y="4834"/>
                  </a:lnTo>
                  <a:lnTo>
                    <a:pt x="3244" y="3223"/>
                  </a:lnTo>
                  <a:close/>
                  <a:moveTo>
                    <a:pt x="3244" y="0"/>
                  </a:moveTo>
                  <a:lnTo>
                    <a:pt x="3244" y="1632"/>
                  </a:lnTo>
                  <a:lnTo>
                    <a:pt x="1633" y="1632"/>
                  </a:lnTo>
                  <a:lnTo>
                    <a:pt x="1633" y="3244"/>
                  </a:lnTo>
                  <a:lnTo>
                    <a:pt x="1" y="3244"/>
                  </a:lnTo>
                  <a:lnTo>
                    <a:pt x="1" y="4876"/>
                  </a:lnTo>
                  <a:lnTo>
                    <a:pt x="1" y="6487"/>
                  </a:lnTo>
                  <a:lnTo>
                    <a:pt x="1" y="8119"/>
                  </a:lnTo>
                  <a:lnTo>
                    <a:pt x="1" y="9730"/>
                  </a:lnTo>
                  <a:lnTo>
                    <a:pt x="1" y="11362"/>
                  </a:lnTo>
                  <a:lnTo>
                    <a:pt x="1" y="12973"/>
                  </a:lnTo>
                  <a:lnTo>
                    <a:pt x="1" y="14605"/>
                  </a:lnTo>
                  <a:lnTo>
                    <a:pt x="1" y="16216"/>
                  </a:lnTo>
                  <a:lnTo>
                    <a:pt x="1" y="17848"/>
                  </a:lnTo>
                  <a:lnTo>
                    <a:pt x="1" y="19459"/>
                  </a:lnTo>
                  <a:lnTo>
                    <a:pt x="1" y="21091"/>
                  </a:lnTo>
                  <a:lnTo>
                    <a:pt x="1" y="22703"/>
                  </a:lnTo>
                  <a:lnTo>
                    <a:pt x="1" y="24335"/>
                  </a:lnTo>
                  <a:lnTo>
                    <a:pt x="1" y="25946"/>
                  </a:lnTo>
                  <a:lnTo>
                    <a:pt x="1" y="27578"/>
                  </a:lnTo>
                  <a:lnTo>
                    <a:pt x="1" y="29189"/>
                  </a:lnTo>
                  <a:lnTo>
                    <a:pt x="1" y="30821"/>
                  </a:lnTo>
                  <a:lnTo>
                    <a:pt x="1" y="32432"/>
                  </a:lnTo>
                  <a:lnTo>
                    <a:pt x="1" y="34064"/>
                  </a:lnTo>
                  <a:lnTo>
                    <a:pt x="1" y="35675"/>
                  </a:lnTo>
                  <a:lnTo>
                    <a:pt x="1" y="37307"/>
                  </a:lnTo>
                  <a:lnTo>
                    <a:pt x="1" y="38918"/>
                  </a:lnTo>
                  <a:lnTo>
                    <a:pt x="1" y="40550"/>
                  </a:lnTo>
                  <a:lnTo>
                    <a:pt x="1" y="42162"/>
                  </a:lnTo>
                  <a:lnTo>
                    <a:pt x="1" y="43794"/>
                  </a:lnTo>
                  <a:lnTo>
                    <a:pt x="1" y="45405"/>
                  </a:lnTo>
                  <a:lnTo>
                    <a:pt x="1" y="47037"/>
                  </a:lnTo>
                  <a:lnTo>
                    <a:pt x="1" y="48648"/>
                  </a:lnTo>
                  <a:lnTo>
                    <a:pt x="1633" y="48648"/>
                  </a:lnTo>
                  <a:lnTo>
                    <a:pt x="1633" y="50280"/>
                  </a:lnTo>
                  <a:lnTo>
                    <a:pt x="3244" y="50280"/>
                  </a:lnTo>
                  <a:lnTo>
                    <a:pt x="3244" y="51891"/>
                  </a:lnTo>
                  <a:lnTo>
                    <a:pt x="97295" y="51891"/>
                  </a:lnTo>
                  <a:lnTo>
                    <a:pt x="97295" y="50196"/>
                  </a:lnTo>
                  <a:lnTo>
                    <a:pt x="98927" y="50196"/>
                  </a:lnTo>
                  <a:lnTo>
                    <a:pt x="98927" y="48585"/>
                  </a:lnTo>
                  <a:lnTo>
                    <a:pt x="100539" y="48585"/>
                  </a:lnTo>
                  <a:lnTo>
                    <a:pt x="100539" y="46953"/>
                  </a:lnTo>
                  <a:lnTo>
                    <a:pt x="100539" y="45321"/>
                  </a:lnTo>
                  <a:lnTo>
                    <a:pt x="100539" y="43710"/>
                  </a:lnTo>
                  <a:lnTo>
                    <a:pt x="100539" y="42078"/>
                  </a:lnTo>
                  <a:lnTo>
                    <a:pt x="100539" y="40467"/>
                  </a:lnTo>
                  <a:lnTo>
                    <a:pt x="100539" y="38835"/>
                  </a:lnTo>
                  <a:lnTo>
                    <a:pt x="100539" y="37224"/>
                  </a:lnTo>
                  <a:lnTo>
                    <a:pt x="100539" y="35592"/>
                  </a:lnTo>
                  <a:lnTo>
                    <a:pt x="100539" y="33980"/>
                  </a:lnTo>
                  <a:lnTo>
                    <a:pt x="100539" y="32348"/>
                  </a:lnTo>
                  <a:lnTo>
                    <a:pt x="100539" y="30737"/>
                  </a:lnTo>
                  <a:lnTo>
                    <a:pt x="100539" y="29105"/>
                  </a:lnTo>
                  <a:lnTo>
                    <a:pt x="100539" y="27494"/>
                  </a:lnTo>
                  <a:lnTo>
                    <a:pt x="100539" y="25862"/>
                  </a:lnTo>
                  <a:lnTo>
                    <a:pt x="100539" y="24314"/>
                  </a:lnTo>
                  <a:lnTo>
                    <a:pt x="100539" y="22682"/>
                  </a:lnTo>
                  <a:lnTo>
                    <a:pt x="100539" y="21050"/>
                  </a:lnTo>
                  <a:lnTo>
                    <a:pt x="100539" y="19438"/>
                  </a:lnTo>
                  <a:lnTo>
                    <a:pt x="100539" y="17806"/>
                  </a:lnTo>
                  <a:lnTo>
                    <a:pt x="100539" y="16195"/>
                  </a:lnTo>
                  <a:lnTo>
                    <a:pt x="100539" y="14563"/>
                  </a:lnTo>
                  <a:lnTo>
                    <a:pt x="100539" y="12952"/>
                  </a:lnTo>
                  <a:lnTo>
                    <a:pt x="100539" y="11320"/>
                  </a:lnTo>
                  <a:lnTo>
                    <a:pt x="100539" y="9709"/>
                  </a:lnTo>
                  <a:lnTo>
                    <a:pt x="100539" y="8077"/>
                  </a:lnTo>
                  <a:lnTo>
                    <a:pt x="100539" y="6466"/>
                  </a:lnTo>
                  <a:lnTo>
                    <a:pt x="100539" y="4834"/>
                  </a:lnTo>
                  <a:lnTo>
                    <a:pt x="100539" y="3223"/>
                  </a:lnTo>
                  <a:lnTo>
                    <a:pt x="98802" y="3223"/>
                  </a:lnTo>
                  <a:lnTo>
                    <a:pt x="98802" y="1632"/>
                  </a:lnTo>
                  <a:lnTo>
                    <a:pt x="97170" y="1632"/>
                  </a:lnTo>
                  <a:lnTo>
                    <a:pt x="971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5" name="Google Shape;15805;p108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15806" name="Google Shape;15806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7" name="Google Shape;15807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8" name="Google Shape;15808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9" name="Google Shape;15809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0" name="Google Shape;15810;p108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15811" name="Google Shape;15811;p10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2" name="Google Shape;15812;p10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3" name="Google Shape;15813;p10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4" name="Google Shape;15814;p10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6017108-ABF6-C861-DA9E-3A9D4AB34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476" y="313863"/>
            <a:ext cx="228600" cy="342900"/>
          </a:xfrm>
          <a:prstGeom prst="rect">
            <a:avLst/>
          </a:prstGeom>
        </p:spPr>
      </p:pic>
      <p:pic>
        <p:nvPicPr>
          <p:cNvPr id="2" name="video_fb">
            <a:hlinkClick r:id="" action="ppaction://media"/>
            <a:extLst>
              <a:ext uri="{FF2B5EF4-FFF2-40B4-BE49-F238E27FC236}">
                <a16:creationId xmlns:a16="http://schemas.microsoft.com/office/drawing/2014/main" id="{0A21A1DB-CD45-1804-3D29-0DD6FB10BF8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224567" y="1046477"/>
            <a:ext cx="2509718" cy="2543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8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02" name="Google Shape;21702;p114"/>
          <p:cNvCxnSpPr>
            <a:stCxn id="21703" idx="2"/>
            <a:endCxn id="21704" idx="0"/>
          </p:cNvCxnSpPr>
          <p:nvPr/>
        </p:nvCxnSpPr>
        <p:spPr>
          <a:xfrm>
            <a:off x="2604961" y="1966419"/>
            <a:ext cx="0" cy="187458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05" name="Google Shape;21705;p1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COMPONETS TIME-LINE</a:t>
            </a:r>
          </a:p>
        </p:txBody>
      </p:sp>
      <p:grpSp>
        <p:nvGrpSpPr>
          <p:cNvPr id="21706" name="Google Shape;21706;p114"/>
          <p:cNvGrpSpPr/>
          <p:nvPr/>
        </p:nvGrpSpPr>
        <p:grpSpPr>
          <a:xfrm>
            <a:off x="2270992" y="1298481"/>
            <a:ext cx="3143373" cy="667938"/>
            <a:chOff x="1104900" y="1533525"/>
            <a:chExt cx="4886325" cy="1038300"/>
          </a:xfrm>
        </p:grpSpPr>
        <p:sp>
          <p:nvSpPr>
            <p:cNvPr id="21703" name="Google Shape;21703;p114"/>
            <p:cNvSpPr/>
            <p:nvPr/>
          </p:nvSpPr>
          <p:spPr>
            <a:xfrm>
              <a:off x="1104900" y="1533525"/>
              <a:ext cx="1038299" cy="103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  <a:sym typeface="Advent Pro Medium"/>
                </a:rPr>
                <a:t>April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 24th</a:t>
              </a:r>
              <a:endParaRPr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endParaRPr>
            </a:p>
          </p:txBody>
        </p:sp>
        <p:sp>
          <p:nvSpPr>
            <p:cNvPr id="21707" name="Google Shape;21707;p114"/>
            <p:cNvSpPr/>
            <p:nvPr/>
          </p:nvSpPr>
          <p:spPr>
            <a:xfrm>
              <a:off x="2571825" y="1619325"/>
              <a:ext cx="3419400" cy="86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Score Counter/Collision</a:t>
              </a:r>
              <a:endParaRPr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endParaRPr>
            </a:p>
          </p:txBody>
        </p:sp>
        <p:cxnSp>
          <p:nvCxnSpPr>
            <p:cNvPr id="21708" name="Google Shape;21708;p114"/>
            <p:cNvCxnSpPr>
              <a:stCxn id="21703" idx="3"/>
              <a:endCxn id="21707" idx="1"/>
            </p:cNvCxnSpPr>
            <p:nvPr/>
          </p:nvCxnSpPr>
          <p:spPr>
            <a:xfrm>
              <a:off x="2143200" y="2052675"/>
              <a:ext cx="42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09" name="Google Shape;21709;p114"/>
          <p:cNvGrpSpPr/>
          <p:nvPr/>
        </p:nvGrpSpPr>
        <p:grpSpPr>
          <a:xfrm>
            <a:off x="2270992" y="2109191"/>
            <a:ext cx="3143373" cy="667938"/>
            <a:chOff x="1104900" y="2828925"/>
            <a:chExt cx="4886325" cy="1038300"/>
          </a:xfrm>
        </p:grpSpPr>
        <p:sp>
          <p:nvSpPr>
            <p:cNvPr id="21710" name="Google Shape;21710;p114"/>
            <p:cNvSpPr/>
            <p:nvPr/>
          </p:nvSpPr>
          <p:spPr>
            <a:xfrm>
              <a:off x="1104900" y="2828925"/>
              <a:ext cx="1038300" cy="103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  <a:sym typeface="Advent Pro Medium"/>
                </a:rPr>
                <a:t>April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 24th</a:t>
              </a:r>
            </a:p>
          </p:txBody>
        </p:sp>
        <p:sp>
          <p:nvSpPr>
            <p:cNvPr id="21711" name="Google Shape;21711;p114"/>
            <p:cNvSpPr/>
            <p:nvPr/>
          </p:nvSpPr>
          <p:spPr>
            <a:xfrm>
              <a:off x="2571825" y="2914725"/>
              <a:ext cx="3419400" cy="86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Side-scrolling Background</a:t>
              </a:r>
              <a:endParaRPr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endParaRPr>
            </a:p>
          </p:txBody>
        </p:sp>
        <p:cxnSp>
          <p:nvCxnSpPr>
            <p:cNvPr id="21712" name="Google Shape;21712;p114"/>
            <p:cNvCxnSpPr>
              <a:stCxn id="21710" idx="3"/>
              <a:endCxn id="21711" idx="1"/>
            </p:cNvCxnSpPr>
            <p:nvPr/>
          </p:nvCxnSpPr>
          <p:spPr>
            <a:xfrm>
              <a:off x="2143200" y="3348075"/>
              <a:ext cx="42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13" name="Google Shape;21713;p114"/>
          <p:cNvGrpSpPr/>
          <p:nvPr/>
        </p:nvGrpSpPr>
        <p:grpSpPr>
          <a:xfrm>
            <a:off x="2270992" y="2975096"/>
            <a:ext cx="3143373" cy="667938"/>
            <a:chOff x="1104900" y="2828925"/>
            <a:chExt cx="4886325" cy="1038300"/>
          </a:xfrm>
        </p:grpSpPr>
        <p:sp>
          <p:nvSpPr>
            <p:cNvPr id="21714" name="Google Shape;21714;p114"/>
            <p:cNvSpPr/>
            <p:nvPr/>
          </p:nvSpPr>
          <p:spPr>
            <a:xfrm>
              <a:off x="1104900" y="2828925"/>
              <a:ext cx="1038300" cy="103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  <a:sym typeface="Advent Pro Medium"/>
                </a:rPr>
                <a:t>April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 24th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5" name="Google Shape;21715;p114"/>
            <p:cNvSpPr/>
            <p:nvPr/>
          </p:nvSpPr>
          <p:spPr>
            <a:xfrm>
              <a:off x="2571825" y="2914725"/>
              <a:ext cx="3419400" cy="86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Gravity Mechanics</a:t>
              </a:r>
              <a:endParaRPr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endParaRPr>
            </a:p>
          </p:txBody>
        </p:sp>
        <p:cxnSp>
          <p:nvCxnSpPr>
            <p:cNvPr id="21716" name="Google Shape;21716;p114"/>
            <p:cNvCxnSpPr>
              <a:stCxn id="21714" idx="3"/>
              <a:endCxn id="21715" idx="1"/>
            </p:cNvCxnSpPr>
            <p:nvPr/>
          </p:nvCxnSpPr>
          <p:spPr>
            <a:xfrm>
              <a:off x="2143200" y="3348075"/>
              <a:ext cx="42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17" name="Google Shape;21717;p114"/>
          <p:cNvGrpSpPr/>
          <p:nvPr/>
        </p:nvGrpSpPr>
        <p:grpSpPr>
          <a:xfrm>
            <a:off x="2270992" y="3841001"/>
            <a:ext cx="3143373" cy="667938"/>
            <a:chOff x="1104900" y="2828925"/>
            <a:chExt cx="4886325" cy="1038300"/>
          </a:xfrm>
        </p:grpSpPr>
        <p:sp>
          <p:nvSpPr>
            <p:cNvPr id="21704" name="Google Shape;21704;p114"/>
            <p:cNvSpPr/>
            <p:nvPr/>
          </p:nvSpPr>
          <p:spPr>
            <a:xfrm>
              <a:off x="1104900" y="2828925"/>
              <a:ext cx="1038300" cy="103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  <a:sym typeface="Advent Pro Medium"/>
                </a:rPr>
                <a:t>May</a:t>
              </a:r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 1st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8" name="Google Shape;21718;p114"/>
            <p:cNvSpPr/>
            <p:nvPr/>
          </p:nvSpPr>
          <p:spPr>
            <a:xfrm>
              <a:off x="2571825" y="2914725"/>
              <a:ext cx="3419400" cy="86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uFill>
                    <a:noFill/>
                  </a:uFill>
                  <a:latin typeface="Advent Pro"/>
                </a:rPr>
                <a:t>Review and corrections</a:t>
              </a:r>
              <a:endParaRPr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endParaRPr>
            </a:p>
          </p:txBody>
        </p:sp>
        <p:cxnSp>
          <p:nvCxnSpPr>
            <p:cNvPr id="21719" name="Google Shape;21719;p114"/>
            <p:cNvCxnSpPr>
              <a:stCxn id="21704" idx="3"/>
              <a:endCxn id="21718" idx="1"/>
            </p:cNvCxnSpPr>
            <p:nvPr/>
          </p:nvCxnSpPr>
          <p:spPr>
            <a:xfrm>
              <a:off x="2143200" y="3348075"/>
              <a:ext cx="428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38" name="Google Shape;21738;p114"/>
          <p:cNvGrpSpPr/>
          <p:nvPr/>
        </p:nvGrpSpPr>
        <p:grpSpPr>
          <a:xfrm rot="-5400000">
            <a:off x="1832797" y="535371"/>
            <a:ext cx="242781" cy="161857"/>
            <a:chOff x="2500050" y="3730175"/>
            <a:chExt cx="2619000" cy="1746025"/>
          </a:xfrm>
        </p:grpSpPr>
        <p:sp>
          <p:nvSpPr>
            <p:cNvPr id="21739" name="Google Shape;21739;p11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0" name="Google Shape;21740;p11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1" name="Google Shape;21741;p11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2" name="Google Shape;21742;p11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3" name="Google Shape;21743;p114"/>
          <p:cNvGrpSpPr/>
          <p:nvPr/>
        </p:nvGrpSpPr>
        <p:grpSpPr>
          <a:xfrm rot="5400000">
            <a:off x="7068422" y="535371"/>
            <a:ext cx="242781" cy="161857"/>
            <a:chOff x="2500050" y="3730175"/>
            <a:chExt cx="2619000" cy="1746025"/>
          </a:xfrm>
        </p:grpSpPr>
        <p:sp>
          <p:nvSpPr>
            <p:cNvPr id="21744" name="Google Shape;21744;p114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5" name="Google Shape;21745;p114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6" name="Google Shape;21746;p114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7" name="Google Shape;21747;p114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1730;p114">
            <a:extLst>
              <a:ext uri="{FF2B5EF4-FFF2-40B4-BE49-F238E27FC236}">
                <a16:creationId xmlns:a16="http://schemas.microsoft.com/office/drawing/2014/main" id="{CD96C6DA-5258-636F-2BBF-381BA134F101}"/>
              </a:ext>
            </a:extLst>
          </p:cNvPr>
          <p:cNvSpPr/>
          <p:nvPr/>
        </p:nvSpPr>
        <p:spPr>
          <a:xfrm>
            <a:off x="5508820" y="1463300"/>
            <a:ext cx="1201761" cy="338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Preeti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 Maurya</a:t>
            </a:r>
          </a:p>
        </p:txBody>
      </p:sp>
      <p:sp>
        <p:nvSpPr>
          <p:cNvPr id="8" name="Google Shape;21730;p114">
            <a:extLst>
              <a:ext uri="{FF2B5EF4-FFF2-40B4-BE49-F238E27FC236}">
                <a16:creationId xmlns:a16="http://schemas.microsoft.com/office/drawing/2014/main" id="{CF39B2B1-E5B3-1447-FCEF-7CB05562DDCC}"/>
              </a:ext>
            </a:extLst>
          </p:cNvPr>
          <p:cNvSpPr/>
          <p:nvPr/>
        </p:nvSpPr>
        <p:spPr>
          <a:xfrm>
            <a:off x="5508820" y="2242826"/>
            <a:ext cx="1201761" cy="338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Rahul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Garigipati</a:t>
            </a:r>
            <a:endParaRPr lang="en-US" sz="14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Advent Pro"/>
            </a:endParaRPr>
          </a:p>
        </p:txBody>
      </p:sp>
      <p:sp>
        <p:nvSpPr>
          <p:cNvPr id="9" name="Google Shape;21730;p114">
            <a:extLst>
              <a:ext uri="{FF2B5EF4-FFF2-40B4-BE49-F238E27FC236}">
                <a16:creationId xmlns:a16="http://schemas.microsoft.com/office/drawing/2014/main" id="{425F6A44-082F-72C0-99E5-05DD0FB24C95}"/>
              </a:ext>
            </a:extLst>
          </p:cNvPr>
          <p:cNvSpPr/>
          <p:nvPr/>
        </p:nvSpPr>
        <p:spPr>
          <a:xfrm>
            <a:off x="5508820" y="3139915"/>
            <a:ext cx="1201761" cy="3382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MD Zaman</a:t>
            </a:r>
          </a:p>
        </p:txBody>
      </p:sp>
      <p:sp>
        <p:nvSpPr>
          <p:cNvPr id="10" name="Google Shape;21730;p114">
            <a:extLst>
              <a:ext uri="{FF2B5EF4-FFF2-40B4-BE49-F238E27FC236}">
                <a16:creationId xmlns:a16="http://schemas.microsoft.com/office/drawing/2014/main" id="{01632D8D-0D4C-CCCF-07C5-DE0FB5401FCF}"/>
              </a:ext>
            </a:extLst>
          </p:cNvPr>
          <p:cNvSpPr/>
          <p:nvPr/>
        </p:nvSpPr>
        <p:spPr>
          <a:xfrm>
            <a:off x="5578924" y="4005820"/>
            <a:ext cx="1201761" cy="338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Advent Pro"/>
              </a:rPr>
              <a:t>ALL</a:t>
            </a:r>
          </a:p>
        </p:txBody>
      </p:sp>
      <p:grpSp>
        <p:nvGrpSpPr>
          <p:cNvPr id="11" name="Google Shape;21226;p113">
            <a:extLst>
              <a:ext uri="{FF2B5EF4-FFF2-40B4-BE49-F238E27FC236}">
                <a16:creationId xmlns:a16="http://schemas.microsoft.com/office/drawing/2014/main" id="{B10693E7-4E4B-DE39-75AA-8BD70AFF8378}"/>
              </a:ext>
            </a:extLst>
          </p:cNvPr>
          <p:cNvGrpSpPr/>
          <p:nvPr/>
        </p:nvGrpSpPr>
        <p:grpSpPr>
          <a:xfrm>
            <a:off x="6955561" y="3107905"/>
            <a:ext cx="277395" cy="588729"/>
            <a:chOff x="2122788" y="1540425"/>
            <a:chExt cx="1094037" cy="2743135"/>
          </a:xfrm>
        </p:grpSpPr>
        <p:sp>
          <p:nvSpPr>
            <p:cNvPr id="12" name="Google Shape;21227;p113">
              <a:extLst>
                <a:ext uri="{FF2B5EF4-FFF2-40B4-BE49-F238E27FC236}">
                  <a16:creationId xmlns:a16="http://schemas.microsoft.com/office/drawing/2014/main" id="{F3FA5EAF-B2C8-774C-F39A-8DB1F41782D4}"/>
                </a:ext>
              </a:extLst>
            </p:cNvPr>
            <p:cNvSpPr/>
            <p:nvPr/>
          </p:nvSpPr>
          <p:spPr>
            <a:xfrm>
              <a:off x="2962275" y="1781175"/>
              <a:ext cx="191700" cy="3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28;p113">
              <a:extLst>
                <a:ext uri="{FF2B5EF4-FFF2-40B4-BE49-F238E27FC236}">
                  <a16:creationId xmlns:a16="http://schemas.microsoft.com/office/drawing/2014/main" id="{3E4821B0-B4A2-BB36-0EDC-38D270A48D1D}"/>
                </a:ext>
              </a:extLst>
            </p:cNvPr>
            <p:cNvSpPr/>
            <p:nvPr/>
          </p:nvSpPr>
          <p:spPr>
            <a:xfrm>
              <a:off x="2780480" y="4101700"/>
              <a:ext cx="2175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29;p113">
              <a:extLst>
                <a:ext uri="{FF2B5EF4-FFF2-40B4-BE49-F238E27FC236}">
                  <a16:creationId xmlns:a16="http://schemas.microsoft.com/office/drawing/2014/main" id="{E9138221-B941-BC3D-B152-495E850A8E6A}"/>
                </a:ext>
              </a:extLst>
            </p:cNvPr>
            <p:cNvSpPr/>
            <p:nvPr/>
          </p:nvSpPr>
          <p:spPr>
            <a:xfrm>
              <a:off x="2342325" y="4088600"/>
              <a:ext cx="2175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30;p113">
              <a:extLst>
                <a:ext uri="{FF2B5EF4-FFF2-40B4-BE49-F238E27FC236}">
                  <a16:creationId xmlns:a16="http://schemas.microsoft.com/office/drawing/2014/main" id="{91400B1D-E6AD-1C76-DE82-3595F916F55F}"/>
                </a:ext>
              </a:extLst>
            </p:cNvPr>
            <p:cNvSpPr/>
            <p:nvPr/>
          </p:nvSpPr>
          <p:spPr>
            <a:xfrm>
              <a:off x="2237175" y="1694250"/>
              <a:ext cx="809700" cy="31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1231;p113">
              <a:extLst>
                <a:ext uri="{FF2B5EF4-FFF2-40B4-BE49-F238E27FC236}">
                  <a16:creationId xmlns:a16="http://schemas.microsoft.com/office/drawing/2014/main" id="{AA2D4B38-3BDC-BC46-7FE9-57374B5C51E1}"/>
                </a:ext>
              </a:extLst>
            </p:cNvPr>
            <p:cNvGrpSpPr/>
            <p:nvPr/>
          </p:nvGrpSpPr>
          <p:grpSpPr>
            <a:xfrm>
              <a:off x="2122788" y="1540425"/>
              <a:ext cx="1094037" cy="2743135"/>
              <a:chOff x="2122788" y="1540425"/>
              <a:chExt cx="1094037" cy="2743135"/>
            </a:xfrm>
          </p:grpSpPr>
          <p:sp>
            <p:nvSpPr>
              <p:cNvPr id="17" name="Google Shape;21232;p113">
                <a:extLst>
                  <a:ext uri="{FF2B5EF4-FFF2-40B4-BE49-F238E27FC236}">
                    <a16:creationId xmlns:a16="http://schemas.microsoft.com/office/drawing/2014/main" id="{71ED3AA0-D3E4-8022-5709-DA376EAB29DD}"/>
                  </a:ext>
                </a:extLst>
              </p:cNvPr>
              <p:cNvSpPr/>
              <p:nvPr/>
            </p:nvSpPr>
            <p:spPr>
              <a:xfrm>
                <a:off x="2171750" y="1807375"/>
                <a:ext cx="162000" cy="390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233;p113">
                <a:extLst>
                  <a:ext uri="{FF2B5EF4-FFF2-40B4-BE49-F238E27FC236}">
                    <a16:creationId xmlns:a16="http://schemas.microsoft.com/office/drawing/2014/main" id="{F608362B-D187-97C2-04A2-447E892BB651}"/>
                  </a:ext>
                </a:extLst>
              </p:cNvPr>
              <p:cNvSpPr/>
              <p:nvPr/>
            </p:nvSpPr>
            <p:spPr>
              <a:xfrm>
                <a:off x="2233250" y="1764500"/>
                <a:ext cx="868800" cy="76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21234;p113">
                <a:extLst>
                  <a:ext uri="{FF2B5EF4-FFF2-40B4-BE49-F238E27FC236}">
                    <a16:creationId xmlns:a16="http://schemas.microsoft.com/office/drawing/2014/main" id="{C7B36579-8E0B-76E1-BD29-359848042C80}"/>
                  </a:ext>
                </a:extLst>
              </p:cNvPr>
              <p:cNvGrpSpPr/>
              <p:nvPr/>
            </p:nvGrpSpPr>
            <p:grpSpPr>
              <a:xfrm flipH="1">
                <a:off x="2122788" y="1540425"/>
                <a:ext cx="1094037" cy="2743135"/>
                <a:chOff x="3261528" y="2644326"/>
                <a:chExt cx="784650" cy="1961624"/>
              </a:xfrm>
            </p:grpSpPr>
            <p:sp>
              <p:nvSpPr>
                <p:cNvPr id="20" name="Google Shape;21235;p113">
                  <a:extLst>
                    <a:ext uri="{FF2B5EF4-FFF2-40B4-BE49-F238E27FC236}">
                      <a16:creationId xmlns:a16="http://schemas.microsoft.com/office/drawing/2014/main" id="{8D9851B7-7C8C-A0DA-309F-EE36E12DF2DA}"/>
                    </a:ext>
                  </a:extLst>
                </p:cNvPr>
                <p:cNvSpPr/>
                <p:nvPr/>
              </p:nvSpPr>
              <p:spPr>
                <a:xfrm>
                  <a:off x="3340008" y="4045946"/>
                  <a:ext cx="88127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236;p113">
                  <a:extLst>
                    <a:ext uri="{FF2B5EF4-FFF2-40B4-BE49-F238E27FC236}">
                      <a16:creationId xmlns:a16="http://schemas.microsoft.com/office/drawing/2014/main" id="{D251B55C-ACEC-9CEB-48DD-19A58F5C1B89}"/>
                    </a:ext>
                  </a:extLst>
                </p:cNvPr>
                <p:cNvSpPr/>
                <p:nvPr/>
              </p:nvSpPr>
              <p:spPr>
                <a:xfrm>
                  <a:off x="3879598" y="4045946"/>
                  <a:ext cx="88124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1237;p113">
                  <a:extLst>
                    <a:ext uri="{FF2B5EF4-FFF2-40B4-BE49-F238E27FC236}">
                      <a16:creationId xmlns:a16="http://schemas.microsoft.com/office/drawing/2014/main" id="{77BE9FC3-28C2-0DDE-CBAA-56C0DF753298}"/>
                    </a:ext>
                  </a:extLst>
                </p:cNvPr>
                <p:cNvSpPr/>
                <p:nvPr/>
              </p:nvSpPr>
              <p:spPr>
                <a:xfrm>
                  <a:off x="3339982" y="4527450"/>
                  <a:ext cx="235400" cy="7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6" h="3140" extrusionOk="0">
                      <a:moveTo>
                        <a:pt x="0" y="1"/>
                      </a:moveTo>
                      <a:lnTo>
                        <a:pt x="0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238;p113">
                  <a:extLst>
                    <a:ext uri="{FF2B5EF4-FFF2-40B4-BE49-F238E27FC236}">
                      <a16:creationId xmlns:a16="http://schemas.microsoft.com/office/drawing/2014/main" id="{9F3FAA83-BE01-1DE5-EF32-09D5685A2FB6}"/>
                    </a:ext>
                  </a:extLst>
                </p:cNvPr>
                <p:cNvSpPr/>
                <p:nvPr/>
              </p:nvSpPr>
              <p:spPr>
                <a:xfrm>
                  <a:off x="3732300" y="4527450"/>
                  <a:ext cx="235425" cy="7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7" h="3140" extrusionOk="0">
                      <a:moveTo>
                        <a:pt x="1" y="1"/>
                      </a:moveTo>
                      <a:lnTo>
                        <a:pt x="1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1239;p113">
                  <a:extLst>
                    <a:ext uri="{FF2B5EF4-FFF2-40B4-BE49-F238E27FC236}">
                      <a16:creationId xmlns:a16="http://schemas.microsoft.com/office/drawing/2014/main" id="{A1C22177-59AA-45E7-BC60-BA28FFDFEEBA}"/>
                    </a:ext>
                  </a:extLst>
                </p:cNvPr>
                <p:cNvSpPr/>
                <p:nvPr/>
              </p:nvSpPr>
              <p:spPr>
                <a:xfrm>
                  <a:off x="3340008" y="3428973"/>
                  <a:ext cx="627725" cy="10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" h="43940" extrusionOk="0">
                      <a:moveTo>
                        <a:pt x="0" y="0"/>
                      </a:moveTo>
                      <a:lnTo>
                        <a:pt x="0" y="6277"/>
                      </a:lnTo>
                      <a:lnTo>
                        <a:pt x="0" y="21970"/>
                      </a:lnTo>
                      <a:lnTo>
                        <a:pt x="0" y="25108"/>
                      </a:lnTo>
                      <a:lnTo>
                        <a:pt x="3139" y="25108"/>
                      </a:lnTo>
                      <a:lnTo>
                        <a:pt x="3139" y="28247"/>
                      </a:lnTo>
                      <a:lnTo>
                        <a:pt x="3139" y="43940"/>
                      </a:lnTo>
                      <a:lnTo>
                        <a:pt x="9416" y="43940"/>
                      </a:lnTo>
                      <a:lnTo>
                        <a:pt x="9416" y="25108"/>
                      </a:lnTo>
                      <a:lnTo>
                        <a:pt x="15693" y="25108"/>
                      </a:lnTo>
                      <a:lnTo>
                        <a:pt x="15693" y="43940"/>
                      </a:lnTo>
                      <a:lnTo>
                        <a:pt x="21970" y="43940"/>
                      </a:lnTo>
                      <a:lnTo>
                        <a:pt x="21970" y="28247"/>
                      </a:lnTo>
                      <a:lnTo>
                        <a:pt x="21970" y="25108"/>
                      </a:lnTo>
                      <a:lnTo>
                        <a:pt x="25108" y="25108"/>
                      </a:lnTo>
                      <a:lnTo>
                        <a:pt x="25108" y="21970"/>
                      </a:lnTo>
                      <a:lnTo>
                        <a:pt x="25108" y="6277"/>
                      </a:lnTo>
                      <a:lnTo>
                        <a:pt x="25108" y="0"/>
                      </a:lnTo>
                      <a:lnTo>
                        <a:pt x="21970" y="0"/>
                      </a:lnTo>
                      <a:lnTo>
                        <a:pt x="21970" y="3139"/>
                      </a:lnTo>
                      <a:lnTo>
                        <a:pt x="18831" y="3139"/>
                      </a:lnTo>
                      <a:lnTo>
                        <a:pt x="18831" y="6277"/>
                      </a:lnTo>
                      <a:lnTo>
                        <a:pt x="18831" y="21970"/>
                      </a:lnTo>
                      <a:lnTo>
                        <a:pt x="6277" y="21970"/>
                      </a:lnTo>
                      <a:lnTo>
                        <a:pt x="6277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1240;p113">
                  <a:extLst>
                    <a:ext uri="{FF2B5EF4-FFF2-40B4-BE49-F238E27FC236}">
                      <a16:creationId xmlns:a16="http://schemas.microsoft.com/office/drawing/2014/main" id="{A8BA3595-D043-6590-B3F3-82D7678D081C}"/>
                    </a:ext>
                  </a:extLst>
                </p:cNvPr>
                <p:cNvSpPr/>
                <p:nvPr/>
              </p:nvSpPr>
              <p:spPr>
                <a:xfrm>
                  <a:off x="3340008" y="2801255"/>
                  <a:ext cx="627725" cy="627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" h="25110" extrusionOk="0">
                      <a:moveTo>
                        <a:pt x="9416" y="9416"/>
                      </a:moveTo>
                      <a:lnTo>
                        <a:pt x="9416" y="12555"/>
                      </a:lnTo>
                      <a:lnTo>
                        <a:pt x="6277" y="12555"/>
                      </a:lnTo>
                      <a:lnTo>
                        <a:pt x="6277" y="9416"/>
                      </a:lnTo>
                      <a:close/>
                      <a:moveTo>
                        <a:pt x="18831" y="9416"/>
                      </a:moveTo>
                      <a:lnTo>
                        <a:pt x="18831" y="12555"/>
                      </a:lnTo>
                      <a:lnTo>
                        <a:pt x="15693" y="12555"/>
                      </a:lnTo>
                      <a:lnTo>
                        <a:pt x="15693" y="9416"/>
                      </a:lnTo>
                      <a:close/>
                      <a:moveTo>
                        <a:pt x="15693" y="15693"/>
                      </a:moveTo>
                      <a:lnTo>
                        <a:pt x="15693" y="18832"/>
                      </a:lnTo>
                      <a:lnTo>
                        <a:pt x="9416" y="18832"/>
                      </a:lnTo>
                      <a:lnTo>
                        <a:pt x="9416" y="15693"/>
                      </a:lnTo>
                      <a:close/>
                      <a:moveTo>
                        <a:pt x="3139" y="1"/>
                      </a:moveTo>
                      <a:lnTo>
                        <a:pt x="3139" y="3139"/>
                      </a:lnTo>
                      <a:lnTo>
                        <a:pt x="0" y="3139"/>
                      </a:lnTo>
                      <a:lnTo>
                        <a:pt x="0" y="6278"/>
                      </a:lnTo>
                      <a:lnTo>
                        <a:pt x="3139" y="6278"/>
                      </a:lnTo>
                      <a:lnTo>
                        <a:pt x="3139" y="9416"/>
                      </a:lnTo>
                      <a:lnTo>
                        <a:pt x="3139" y="12555"/>
                      </a:lnTo>
                      <a:lnTo>
                        <a:pt x="3139" y="15693"/>
                      </a:lnTo>
                      <a:lnTo>
                        <a:pt x="0" y="15693"/>
                      </a:lnTo>
                      <a:lnTo>
                        <a:pt x="0" y="21971"/>
                      </a:lnTo>
                      <a:lnTo>
                        <a:pt x="9416" y="21971"/>
                      </a:lnTo>
                      <a:lnTo>
                        <a:pt x="9416" y="25109"/>
                      </a:lnTo>
                      <a:lnTo>
                        <a:pt x="15693" y="25109"/>
                      </a:lnTo>
                      <a:lnTo>
                        <a:pt x="15693" y="21971"/>
                      </a:lnTo>
                      <a:lnTo>
                        <a:pt x="25108" y="21971"/>
                      </a:lnTo>
                      <a:lnTo>
                        <a:pt x="25108" y="15693"/>
                      </a:lnTo>
                      <a:lnTo>
                        <a:pt x="21970" y="15693"/>
                      </a:lnTo>
                      <a:lnTo>
                        <a:pt x="21970" y="12555"/>
                      </a:lnTo>
                      <a:lnTo>
                        <a:pt x="21970" y="9416"/>
                      </a:lnTo>
                      <a:lnTo>
                        <a:pt x="21970" y="6278"/>
                      </a:lnTo>
                      <a:lnTo>
                        <a:pt x="25108" y="6278"/>
                      </a:lnTo>
                      <a:lnTo>
                        <a:pt x="25108" y="3139"/>
                      </a:lnTo>
                      <a:lnTo>
                        <a:pt x="21970" y="3139"/>
                      </a:lnTo>
                      <a:lnTo>
                        <a:pt x="21970" y="1"/>
                      </a:lnTo>
                      <a:lnTo>
                        <a:pt x="15693" y="1"/>
                      </a:lnTo>
                      <a:lnTo>
                        <a:pt x="15693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1241;p113">
                  <a:extLst>
                    <a:ext uri="{FF2B5EF4-FFF2-40B4-BE49-F238E27FC236}">
                      <a16:creationId xmlns:a16="http://schemas.microsoft.com/office/drawing/2014/main" id="{169DF277-025C-9F14-F075-4189F7E97208}"/>
                    </a:ext>
                  </a:extLst>
                </p:cNvPr>
                <p:cNvSpPr/>
                <p:nvPr/>
              </p:nvSpPr>
              <p:spPr>
                <a:xfrm>
                  <a:off x="3487268" y="3036649"/>
                  <a:ext cx="88127" cy="7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1242;p113">
                  <a:extLst>
                    <a:ext uri="{FF2B5EF4-FFF2-40B4-BE49-F238E27FC236}">
                      <a16:creationId xmlns:a16="http://schemas.microsoft.com/office/drawing/2014/main" id="{45E0056F-7BAC-A7F7-EC26-FA3B2C481937}"/>
                    </a:ext>
                  </a:extLst>
                </p:cNvPr>
                <p:cNvSpPr/>
                <p:nvPr/>
              </p:nvSpPr>
              <p:spPr>
                <a:xfrm>
                  <a:off x="3732300" y="3036650"/>
                  <a:ext cx="78500" cy="7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243;p113">
                  <a:extLst>
                    <a:ext uri="{FF2B5EF4-FFF2-40B4-BE49-F238E27FC236}">
                      <a16:creationId xmlns:a16="http://schemas.microsoft.com/office/drawing/2014/main" id="{33EDB67D-AD4F-1733-5595-9E38881F8EBE}"/>
                    </a:ext>
                  </a:extLst>
                </p:cNvPr>
                <p:cNvSpPr/>
                <p:nvPr/>
              </p:nvSpPr>
              <p:spPr>
                <a:xfrm>
                  <a:off x="3261528" y="3025923"/>
                  <a:ext cx="78500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244;p113">
                  <a:extLst>
                    <a:ext uri="{FF2B5EF4-FFF2-40B4-BE49-F238E27FC236}">
                      <a16:creationId xmlns:a16="http://schemas.microsoft.com/office/drawing/2014/main" id="{26BCC54B-D917-2874-7E7E-3403135C1BCE}"/>
                    </a:ext>
                  </a:extLst>
                </p:cNvPr>
                <p:cNvSpPr/>
                <p:nvPr/>
              </p:nvSpPr>
              <p:spPr>
                <a:xfrm>
                  <a:off x="3967707" y="3007564"/>
                  <a:ext cx="78459" cy="107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245;p113">
                  <a:extLst>
                    <a:ext uri="{FF2B5EF4-FFF2-40B4-BE49-F238E27FC236}">
                      <a16:creationId xmlns:a16="http://schemas.microsoft.com/office/drawing/2014/main" id="{80B4391B-A4E9-4C53-BE84-A097D1765E1C}"/>
                    </a:ext>
                  </a:extLst>
                </p:cNvPr>
                <p:cNvSpPr/>
                <p:nvPr/>
              </p:nvSpPr>
              <p:spPr>
                <a:xfrm>
                  <a:off x="3575375" y="3193575"/>
                  <a:ext cx="156950" cy="7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21246;p113">
                  <a:extLst>
                    <a:ext uri="{FF2B5EF4-FFF2-40B4-BE49-F238E27FC236}">
                      <a16:creationId xmlns:a16="http://schemas.microsoft.com/office/drawing/2014/main" id="{46C43B98-128F-FB1D-AF8C-194A625EA6DB}"/>
                    </a:ext>
                  </a:extLst>
                </p:cNvPr>
                <p:cNvSpPr/>
                <p:nvPr/>
              </p:nvSpPr>
              <p:spPr>
                <a:xfrm>
                  <a:off x="3261528" y="2644326"/>
                  <a:ext cx="784650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6" h="21971" extrusionOk="0">
                      <a:moveTo>
                        <a:pt x="6278" y="1"/>
                      </a:moveTo>
                      <a:lnTo>
                        <a:pt x="6278" y="3139"/>
                      </a:lnTo>
                      <a:lnTo>
                        <a:pt x="3139" y="3139"/>
                      </a:lnTo>
                      <a:lnTo>
                        <a:pt x="3139" y="6278"/>
                      </a:lnTo>
                      <a:lnTo>
                        <a:pt x="1" y="6278"/>
                      </a:lnTo>
                      <a:lnTo>
                        <a:pt x="1" y="15693"/>
                      </a:lnTo>
                      <a:lnTo>
                        <a:pt x="3139" y="15693"/>
                      </a:lnTo>
                      <a:lnTo>
                        <a:pt x="3139" y="18832"/>
                      </a:lnTo>
                      <a:lnTo>
                        <a:pt x="3139" y="21970"/>
                      </a:lnTo>
                      <a:lnTo>
                        <a:pt x="6278" y="21970"/>
                      </a:lnTo>
                      <a:lnTo>
                        <a:pt x="6278" y="18832"/>
                      </a:lnTo>
                      <a:lnTo>
                        <a:pt x="6278" y="15693"/>
                      </a:lnTo>
                      <a:lnTo>
                        <a:pt x="6278" y="12555"/>
                      </a:lnTo>
                      <a:lnTo>
                        <a:pt x="3139" y="12555"/>
                      </a:lnTo>
                      <a:lnTo>
                        <a:pt x="3139" y="9416"/>
                      </a:lnTo>
                      <a:lnTo>
                        <a:pt x="6278" y="9416"/>
                      </a:lnTo>
                      <a:lnTo>
                        <a:pt x="6278" y="6278"/>
                      </a:lnTo>
                      <a:lnTo>
                        <a:pt x="12555" y="6278"/>
                      </a:lnTo>
                      <a:lnTo>
                        <a:pt x="12555" y="9416"/>
                      </a:lnTo>
                      <a:lnTo>
                        <a:pt x="18832" y="9416"/>
                      </a:lnTo>
                      <a:lnTo>
                        <a:pt x="18832" y="6278"/>
                      </a:lnTo>
                      <a:lnTo>
                        <a:pt x="25109" y="6278"/>
                      </a:lnTo>
                      <a:lnTo>
                        <a:pt x="25109" y="9416"/>
                      </a:lnTo>
                      <a:lnTo>
                        <a:pt x="28247" y="9416"/>
                      </a:lnTo>
                      <a:lnTo>
                        <a:pt x="28247" y="12555"/>
                      </a:lnTo>
                      <a:lnTo>
                        <a:pt x="25109" y="12555"/>
                      </a:lnTo>
                      <a:lnTo>
                        <a:pt x="25109" y="15693"/>
                      </a:lnTo>
                      <a:lnTo>
                        <a:pt x="25109" y="18832"/>
                      </a:lnTo>
                      <a:lnTo>
                        <a:pt x="25109" y="21970"/>
                      </a:lnTo>
                      <a:lnTo>
                        <a:pt x="28247" y="21970"/>
                      </a:lnTo>
                      <a:lnTo>
                        <a:pt x="28247" y="18832"/>
                      </a:lnTo>
                      <a:lnTo>
                        <a:pt x="28247" y="15693"/>
                      </a:lnTo>
                      <a:lnTo>
                        <a:pt x="31386" y="15693"/>
                      </a:lnTo>
                      <a:lnTo>
                        <a:pt x="31386" y="6278"/>
                      </a:lnTo>
                      <a:lnTo>
                        <a:pt x="28247" y="6278"/>
                      </a:lnTo>
                      <a:lnTo>
                        <a:pt x="28247" y="3139"/>
                      </a:lnTo>
                      <a:lnTo>
                        <a:pt x="25109" y="3139"/>
                      </a:lnTo>
                      <a:lnTo>
                        <a:pt x="251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247;p113">
                  <a:extLst>
                    <a:ext uri="{FF2B5EF4-FFF2-40B4-BE49-F238E27FC236}">
                      <a16:creationId xmlns:a16="http://schemas.microsoft.com/office/drawing/2014/main" id="{AF2B89A0-7801-0885-0928-5AB9182B0479}"/>
                    </a:ext>
                  </a:extLst>
                </p:cNvPr>
                <p:cNvSpPr/>
                <p:nvPr/>
              </p:nvSpPr>
              <p:spPr>
                <a:xfrm>
                  <a:off x="3732299" y="3428973"/>
                  <a:ext cx="167795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1" y="21970"/>
                      </a:lnTo>
                      <a:lnTo>
                        <a:pt x="3139" y="21970"/>
                      </a:lnTo>
                      <a:lnTo>
                        <a:pt x="3139" y="6277"/>
                      </a:lnTo>
                      <a:lnTo>
                        <a:pt x="3139" y="3139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21248;p113">
                  <a:extLst>
                    <a:ext uri="{FF2B5EF4-FFF2-40B4-BE49-F238E27FC236}">
                      <a16:creationId xmlns:a16="http://schemas.microsoft.com/office/drawing/2014/main" id="{85440754-85A4-AEE7-E4AA-3EE780981403}"/>
                    </a:ext>
                  </a:extLst>
                </p:cNvPr>
                <p:cNvSpPr/>
                <p:nvPr/>
              </p:nvSpPr>
              <p:spPr>
                <a:xfrm>
                  <a:off x="3407605" y="3428973"/>
                  <a:ext cx="167795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21970"/>
                      </a:lnTo>
                      <a:lnTo>
                        <a:pt x="6278" y="21970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21249;p113">
                  <a:extLst>
                    <a:ext uri="{FF2B5EF4-FFF2-40B4-BE49-F238E27FC236}">
                      <a16:creationId xmlns:a16="http://schemas.microsoft.com/office/drawing/2014/main" id="{4180338A-34D0-6934-CDF8-88C3BF534495}"/>
                    </a:ext>
                  </a:extLst>
                </p:cNvPr>
                <p:cNvSpPr/>
                <p:nvPr/>
              </p:nvSpPr>
              <p:spPr>
                <a:xfrm>
                  <a:off x="3575373" y="3428975"/>
                  <a:ext cx="156950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1" y="21970"/>
                      </a:lnTo>
                      <a:lnTo>
                        <a:pt x="6278" y="21970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" name="Google Shape;21226;p113">
            <a:extLst>
              <a:ext uri="{FF2B5EF4-FFF2-40B4-BE49-F238E27FC236}">
                <a16:creationId xmlns:a16="http://schemas.microsoft.com/office/drawing/2014/main" id="{15216EE7-877A-4CC7-2E91-2B2EF650B0CA}"/>
              </a:ext>
            </a:extLst>
          </p:cNvPr>
          <p:cNvGrpSpPr/>
          <p:nvPr/>
        </p:nvGrpSpPr>
        <p:grpSpPr>
          <a:xfrm>
            <a:off x="6927927" y="2212874"/>
            <a:ext cx="277394" cy="681141"/>
            <a:chOff x="2122788" y="1540425"/>
            <a:chExt cx="1094037" cy="2743135"/>
          </a:xfrm>
        </p:grpSpPr>
        <p:sp>
          <p:nvSpPr>
            <p:cNvPr id="36" name="Google Shape;21227;p113">
              <a:extLst>
                <a:ext uri="{FF2B5EF4-FFF2-40B4-BE49-F238E27FC236}">
                  <a16:creationId xmlns:a16="http://schemas.microsoft.com/office/drawing/2014/main" id="{371E8FEF-F6B8-F7AE-6971-609348F665F6}"/>
                </a:ext>
              </a:extLst>
            </p:cNvPr>
            <p:cNvSpPr/>
            <p:nvPr/>
          </p:nvSpPr>
          <p:spPr>
            <a:xfrm>
              <a:off x="2962275" y="1781175"/>
              <a:ext cx="191700" cy="3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28;p113">
              <a:extLst>
                <a:ext uri="{FF2B5EF4-FFF2-40B4-BE49-F238E27FC236}">
                  <a16:creationId xmlns:a16="http://schemas.microsoft.com/office/drawing/2014/main" id="{C12B9CC5-FD8C-4A70-34C0-FB8FBD21DC51}"/>
                </a:ext>
              </a:extLst>
            </p:cNvPr>
            <p:cNvSpPr/>
            <p:nvPr/>
          </p:nvSpPr>
          <p:spPr>
            <a:xfrm>
              <a:off x="2780480" y="4101700"/>
              <a:ext cx="2175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229;p113">
              <a:extLst>
                <a:ext uri="{FF2B5EF4-FFF2-40B4-BE49-F238E27FC236}">
                  <a16:creationId xmlns:a16="http://schemas.microsoft.com/office/drawing/2014/main" id="{94EB37B1-9E14-D15B-7B2D-F3DA57C41350}"/>
                </a:ext>
              </a:extLst>
            </p:cNvPr>
            <p:cNvSpPr/>
            <p:nvPr/>
          </p:nvSpPr>
          <p:spPr>
            <a:xfrm>
              <a:off x="2342325" y="4088600"/>
              <a:ext cx="217500" cy="14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230;p113">
              <a:extLst>
                <a:ext uri="{FF2B5EF4-FFF2-40B4-BE49-F238E27FC236}">
                  <a16:creationId xmlns:a16="http://schemas.microsoft.com/office/drawing/2014/main" id="{ED13E135-DCE7-1906-05A9-6F244555C7A6}"/>
                </a:ext>
              </a:extLst>
            </p:cNvPr>
            <p:cNvSpPr/>
            <p:nvPr/>
          </p:nvSpPr>
          <p:spPr>
            <a:xfrm>
              <a:off x="2237175" y="1694250"/>
              <a:ext cx="809700" cy="31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21231;p113">
              <a:extLst>
                <a:ext uri="{FF2B5EF4-FFF2-40B4-BE49-F238E27FC236}">
                  <a16:creationId xmlns:a16="http://schemas.microsoft.com/office/drawing/2014/main" id="{5DABB911-A663-26CE-F226-8AF38D26CFBB}"/>
                </a:ext>
              </a:extLst>
            </p:cNvPr>
            <p:cNvGrpSpPr/>
            <p:nvPr/>
          </p:nvGrpSpPr>
          <p:grpSpPr>
            <a:xfrm>
              <a:off x="2122788" y="1540425"/>
              <a:ext cx="1094037" cy="2743135"/>
              <a:chOff x="2122788" y="1540425"/>
              <a:chExt cx="1094037" cy="2743135"/>
            </a:xfrm>
          </p:grpSpPr>
          <p:sp>
            <p:nvSpPr>
              <p:cNvPr id="41" name="Google Shape;21232;p113">
                <a:extLst>
                  <a:ext uri="{FF2B5EF4-FFF2-40B4-BE49-F238E27FC236}">
                    <a16:creationId xmlns:a16="http://schemas.microsoft.com/office/drawing/2014/main" id="{8C9073DE-4927-71F8-CF58-ACB5A5A110DE}"/>
                  </a:ext>
                </a:extLst>
              </p:cNvPr>
              <p:cNvSpPr/>
              <p:nvPr/>
            </p:nvSpPr>
            <p:spPr>
              <a:xfrm>
                <a:off x="2171750" y="1807375"/>
                <a:ext cx="162000" cy="390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233;p113">
                <a:extLst>
                  <a:ext uri="{FF2B5EF4-FFF2-40B4-BE49-F238E27FC236}">
                    <a16:creationId xmlns:a16="http://schemas.microsoft.com/office/drawing/2014/main" id="{451FCFD0-18D9-CEDA-4DF4-4F8CE55CCD0F}"/>
                  </a:ext>
                </a:extLst>
              </p:cNvPr>
              <p:cNvSpPr/>
              <p:nvPr/>
            </p:nvSpPr>
            <p:spPr>
              <a:xfrm>
                <a:off x="2233250" y="1764500"/>
                <a:ext cx="868800" cy="76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" name="Google Shape;21234;p113">
                <a:extLst>
                  <a:ext uri="{FF2B5EF4-FFF2-40B4-BE49-F238E27FC236}">
                    <a16:creationId xmlns:a16="http://schemas.microsoft.com/office/drawing/2014/main" id="{F3E12007-A011-B2DB-9EAF-9B4450A31054}"/>
                  </a:ext>
                </a:extLst>
              </p:cNvPr>
              <p:cNvGrpSpPr/>
              <p:nvPr/>
            </p:nvGrpSpPr>
            <p:grpSpPr>
              <a:xfrm flipH="1">
                <a:off x="2122788" y="1540425"/>
                <a:ext cx="1094037" cy="2743135"/>
                <a:chOff x="3261528" y="2644326"/>
                <a:chExt cx="784650" cy="1961624"/>
              </a:xfrm>
            </p:grpSpPr>
            <p:sp>
              <p:nvSpPr>
                <p:cNvPr id="44" name="Google Shape;21235;p113">
                  <a:extLst>
                    <a:ext uri="{FF2B5EF4-FFF2-40B4-BE49-F238E27FC236}">
                      <a16:creationId xmlns:a16="http://schemas.microsoft.com/office/drawing/2014/main" id="{E46A7F7F-D7DC-F0B8-AB75-427E23F79071}"/>
                    </a:ext>
                  </a:extLst>
                </p:cNvPr>
                <p:cNvSpPr/>
                <p:nvPr/>
              </p:nvSpPr>
              <p:spPr>
                <a:xfrm>
                  <a:off x="3340008" y="4045946"/>
                  <a:ext cx="88127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1236;p113">
                  <a:extLst>
                    <a:ext uri="{FF2B5EF4-FFF2-40B4-BE49-F238E27FC236}">
                      <a16:creationId xmlns:a16="http://schemas.microsoft.com/office/drawing/2014/main" id="{12A2A2BF-6F84-651E-F703-E95CF5C6F57B}"/>
                    </a:ext>
                  </a:extLst>
                </p:cNvPr>
                <p:cNvSpPr/>
                <p:nvPr/>
              </p:nvSpPr>
              <p:spPr>
                <a:xfrm>
                  <a:off x="3879598" y="4045946"/>
                  <a:ext cx="88124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1237;p113">
                  <a:extLst>
                    <a:ext uri="{FF2B5EF4-FFF2-40B4-BE49-F238E27FC236}">
                      <a16:creationId xmlns:a16="http://schemas.microsoft.com/office/drawing/2014/main" id="{C8E211B2-1C39-032C-7E84-C370067A30FF}"/>
                    </a:ext>
                  </a:extLst>
                </p:cNvPr>
                <p:cNvSpPr/>
                <p:nvPr/>
              </p:nvSpPr>
              <p:spPr>
                <a:xfrm>
                  <a:off x="3339982" y="4527450"/>
                  <a:ext cx="235400" cy="7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6" h="3140" extrusionOk="0">
                      <a:moveTo>
                        <a:pt x="0" y="1"/>
                      </a:moveTo>
                      <a:lnTo>
                        <a:pt x="0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1238;p113">
                  <a:extLst>
                    <a:ext uri="{FF2B5EF4-FFF2-40B4-BE49-F238E27FC236}">
                      <a16:creationId xmlns:a16="http://schemas.microsoft.com/office/drawing/2014/main" id="{68C2A045-945E-F457-1E96-83D2FC190DB6}"/>
                    </a:ext>
                  </a:extLst>
                </p:cNvPr>
                <p:cNvSpPr/>
                <p:nvPr/>
              </p:nvSpPr>
              <p:spPr>
                <a:xfrm>
                  <a:off x="3732300" y="4527450"/>
                  <a:ext cx="235425" cy="7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7" h="3140" extrusionOk="0">
                      <a:moveTo>
                        <a:pt x="1" y="1"/>
                      </a:moveTo>
                      <a:lnTo>
                        <a:pt x="1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1239;p113">
                  <a:extLst>
                    <a:ext uri="{FF2B5EF4-FFF2-40B4-BE49-F238E27FC236}">
                      <a16:creationId xmlns:a16="http://schemas.microsoft.com/office/drawing/2014/main" id="{234F7C04-7516-1A8D-AF65-E8FC53BA6EA3}"/>
                    </a:ext>
                  </a:extLst>
                </p:cNvPr>
                <p:cNvSpPr/>
                <p:nvPr/>
              </p:nvSpPr>
              <p:spPr>
                <a:xfrm>
                  <a:off x="3340008" y="3428973"/>
                  <a:ext cx="627725" cy="10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" h="43940" extrusionOk="0">
                      <a:moveTo>
                        <a:pt x="0" y="0"/>
                      </a:moveTo>
                      <a:lnTo>
                        <a:pt x="0" y="6277"/>
                      </a:lnTo>
                      <a:lnTo>
                        <a:pt x="0" y="21970"/>
                      </a:lnTo>
                      <a:lnTo>
                        <a:pt x="0" y="25108"/>
                      </a:lnTo>
                      <a:lnTo>
                        <a:pt x="3139" y="25108"/>
                      </a:lnTo>
                      <a:lnTo>
                        <a:pt x="3139" y="28247"/>
                      </a:lnTo>
                      <a:lnTo>
                        <a:pt x="3139" y="43940"/>
                      </a:lnTo>
                      <a:lnTo>
                        <a:pt x="9416" y="43940"/>
                      </a:lnTo>
                      <a:lnTo>
                        <a:pt x="9416" y="25108"/>
                      </a:lnTo>
                      <a:lnTo>
                        <a:pt x="15693" y="25108"/>
                      </a:lnTo>
                      <a:lnTo>
                        <a:pt x="15693" y="43940"/>
                      </a:lnTo>
                      <a:lnTo>
                        <a:pt x="21970" y="43940"/>
                      </a:lnTo>
                      <a:lnTo>
                        <a:pt x="21970" y="28247"/>
                      </a:lnTo>
                      <a:lnTo>
                        <a:pt x="21970" y="25108"/>
                      </a:lnTo>
                      <a:lnTo>
                        <a:pt x="25108" y="25108"/>
                      </a:lnTo>
                      <a:lnTo>
                        <a:pt x="25108" y="21970"/>
                      </a:lnTo>
                      <a:lnTo>
                        <a:pt x="25108" y="6277"/>
                      </a:lnTo>
                      <a:lnTo>
                        <a:pt x="25108" y="0"/>
                      </a:lnTo>
                      <a:lnTo>
                        <a:pt x="21970" y="0"/>
                      </a:lnTo>
                      <a:lnTo>
                        <a:pt x="21970" y="3139"/>
                      </a:lnTo>
                      <a:lnTo>
                        <a:pt x="18831" y="3139"/>
                      </a:lnTo>
                      <a:lnTo>
                        <a:pt x="18831" y="6277"/>
                      </a:lnTo>
                      <a:lnTo>
                        <a:pt x="18831" y="21970"/>
                      </a:lnTo>
                      <a:lnTo>
                        <a:pt x="6277" y="21970"/>
                      </a:lnTo>
                      <a:lnTo>
                        <a:pt x="6277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1240;p113">
                  <a:extLst>
                    <a:ext uri="{FF2B5EF4-FFF2-40B4-BE49-F238E27FC236}">
                      <a16:creationId xmlns:a16="http://schemas.microsoft.com/office/drawing/2014/main" id="{D83192DE-2643-411C-EE2E-B5B7F6936C9D}"/>
                    </a:ext>
                  </a:extLst>
                </p:cNvPr>
                <p:cNvSpPr/>
                <p:nvPr/>
              </p:nvSpPr>
              <p:spPr>
                <a:xfrm>
                  <a:off x="3340008" y="2801255"/>
                  <a:ext cx="627725" cy="627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" h="25110" extrusionOk="0">
                      <a:moveTo>
                        <a:pt x="9416" y="9416"/>
                      </a:moveTo>
                      <a:lnTo>
                        <a:pt x="9416" y="12555"/>
                      </a:lnTo>
                      <a:lnTo>
                        <a:pt x="6277" y="12555"/>
                      </a:lnTo>
                      <a:lnTo>
                        <a:pt x="6277" y="9416"/>
                      </a:lnTo>
                      <a:close/>
                      <a:moveTo>
                        <a:pt x="18831" y="9416"/>
                      </a:moveTo>
                      <a:lnTo>
                        <a:pt x="18831" y="12555"/>
                      </a:lnTo>
                      <a:lnTo>
                        <a:pt x="15693" y="12555"/>
                      </a:lnTo>
                      <a:lnTo>
                        <a:pt x="15693" y="9416"/>
                      </a:lnTo>
                      <a:close/>
                      <a:moveTo>
                        <a:pt x="15693" y="15693"/>
                      </a:moveTo>
                      <a:lnTo>
                        <a:pt x="15693" y="18832"/>
                      </a:lnTo>
                      <a:lnTo>
                        <a:pt x="9416" y="18832"/>
                      </a:lnTo>
                      <a:lnTo>
                        <a:pt x="9416" y="15693"/>
                      </a:lnTo>
                      <a:close/>
                      <a:moveTo>
                        <a:pt x="3139" y="1"/>
                      </a:moveTo>
                      <a:lnTo>
                        <a:pt x="3139" y="3139"/>
                      </a:lnTo>
                      <a:lnTo>
                        <a:pt x="0" y="3139"/>
                      </a:lnTo>
                      <a:lnTo>
                        <a:pt x="0" y="6278"/>
                      </a:lnTo>
                      <a:lnTo>
                        <a:pt x="3139" y="6278"/>
                      </a:lnTo>
                      <a:lnTo>
                        <a:pt x="3139" y="9416"/>
                      </a:lnTo>
                      <a:lnTo>
                        <a:pt x="3139" y="12555"/>
                      </a:lnTo>
                      <a:lnTo>
                        <a:pt x="3139" y="15693"/>
                      </a:lnTo>
                      <a:lnTo>
                        <a:pt x="0" y="15693"/>
                      </a:lnTo>
                      <a:lnTo>
                        <a:pt x="0" y="21971"/>
                      </a:lnTo>
                      <a:lnTo>
                        <a:pt x="9416" y="21971"/>
                      </a:lnTo>
                      <a:lnTo>
                        <a:pt x="9416" y="25109"/>
                      </a:lnTo>
                      <a:lnTo>
                        <a:pt x="15693" y="25109"/>
                      </a:lnTo>
                      <a:lnTo>
                        <a:pt x="15693" y="21971"/>
                      </a:lnTo>
                      <a:lnTo>
                        <a:pt x="25108" y="21971"/>
                      </a:lnTo>
                      <a:lnTo>
                        <a:pt x="25108" y="15693"/>
                      </a:lnTo>
                      <a:lnTo>
                        <a:pt x="21970" y="15693"/>
                      </a:lnTo>
                      <a:lnTo>
                        <a:pt x="21970" y="12555"/>
                      </a:lnTo>
                      <a:lnTo>
                        <a:pt x="21970" y="9416"/>
                      </a:lnTo>
                      <a:lnTo>
                        <a:pt x="21970" y="6278"/>
                      </a:lnTo>
                      <a:lnTo>
                        <a:pt x="25108" y="6278"/>
                      </a:lnTo>
                      <a:lnTo>
                        <a:pt x="25108" y="3139"/>
                      </a:lnTo>
                      <a:lnTo>
                        <a:pt x="21970" y="3139"/>
                      </a:lnTo>
                      <a:lnTo>
                        <a:pt x="21970" y="1"/>
                      </a:lnTo>
                      <a:lnTo>
                        <a:pt x="15693" y="1"/>
                      </a:lnTo>
                      <a:lnTo>
                        <a:pt x="15693" y="3139"/>
                      </a:lnTo>
                      <a:lnTo>
                        <a:pt x="9416" y="3139"/>
                      </a:lnTo>
                      <a:lnTo>
                        <a:pt x="941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1241;p113">
                  <a:extLst>
                    <a:ext uri="{FF2B5EF4-FFF2-40B4-BE49-F238E27FC236}">
                      <a16:creationId xmlns:a16="http://schemas.microsoft.com/office/drawing/2014/main" id="{F14D9441-3482-1776-166E-EA46B8FBF9E1}"/>
                    </a:ext>
                  </a:extLst>
                </p:cNvPr>
                <p:cNvSpPr/>
                <p:nvPr/>
              </p:nvSpPr>
              <p:spPr>
                <a:xfrm>
                  <a:off x="3487268" y="3036649"/>
                  <a:ext cx="88127" cy="7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1242;p113">
                  <a:extLst>
                    <a:ext uri="{FF2B5EF4-FFF2-40B4-BE49-F238E27FC236}">
                      <a16:creationId xmlns:a16="http://schemas.microsoft.com/office/drawing/2014/main" id="{F2122F9B-0A4F-B3D4-4599-AA8149C344CB}"/>
                    </a:ext>
                  </a:extLst>
                </p:cNvPr>
                <p:cNvSpPr/>
                <p:nvPr/>
              </p:nvSpPr>
              <p:spPr>
                <a:xfrm>
                  <a:off x="3732300" y="3036650"/>
                  <a:ext cx="78500" cy="7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1243;p113">
                  <a:extLst>
                    <a:ext uri="{FF2B5EF4-FFF2-40B4-BE49-F238E27FC236}">
                      <a16:creationId xmlns:a16="http://schemas.microsoft.com/office/drawing/2014/main" id="{1D0EACA6-7233-877E-AE29-B500BCFC2359}"/>
                    </a:ext>
                  </a:extLst>
                </p:cNvPr>
                <p:cNvSpPr/>
                <p:nvPr/>
              </p:nvSpPr>
              <p:spPr>
                <a:xfrm>
                  <a:off x="3261528" y="3025923"/>
                  <a:ext cx="78500" cy="8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1244;p113">
                  <a:extLst>
                    <a:ext uri="{FF2B5EF4-FFF2-40B4-BE49-F238E27FC236}">
                      <a16:creationId xmlns:a16="http://schemas.microsoft.com/office/drawing/2014/main" id="{4D3DB019-0B76-4D13-7476-E45E408BAF63}"/>
                    </a:ext>
                  </a:extLst>
                </p:cNvPr>
                <p:cNvSpPr/>
                <p:nvPr/>
              </p:nvSpPr>
              <p:spPr>
                <a:xfrm>
                  <a:off x="3967707" y="3007564"/>
                  <a:ext cx="78459" cy="107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" h="3139" extrusionOk="0">
                      <a:moveTo>
                        <a:pt x="0" y="0"/>
                      </a:moveTo>
                      <a:lnTo>
                        <a:pt x="0" y="3139"/>
                      </a:lnTo>
                      <a:lnTo>
                        <a:pt x="3139" y="3139"/>
                      </a:lnTo>
                      <a:lnTo>
                        <a:pt x="31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1245;p113">
                  <a:extLst>
                    <a:ext uri="{FF2B5EF4-FFF2-40B4-BE49-F238E27FC236}">
                      <a16:creationId xmlns:a16="http://schemas.microsoft.com/office/drawing/2014/main" id="{0D80D036-46D6-3075-3890-756FCA3CC4DC}"/>
                    </a:ext>
                  </a:extLst>
                </p:cNvPr>
                <p:cNvSpPr/>
                <p:nvPr/>
              </p:nvSpPr>
              <p:spPr>
                <a:xfrm>
                  <a:off x="3575375" y="3193575"/>
                  <a:ext cx="156950" cy="7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3139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1246;p113">
                  <a:extLst>
                    <a:ext uri="{FF2B5EF4-FFF2-40B4-BE49-F238E27FC236}">
                      <a16:creationId xmlns:a16="http://schemas.microsoft.com/office/drawing/2014/main" id="{6AFB5B2A-66EA-E1B4-615C-6921A40E96CA}"/>
                    </a:ext>
                  </a:extLst>
                </p:cNvPr>
                <p:cNvSpPr/>
                <p:nvPr/>
              </p:nvSpPr>
              <p:spPr>
                <a:xfrm>
                  <a:off x="3261528" y="2644326"/>
                  <a:ext cx="784650" cy="54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6" h="21971" extrusionOk="0">
                      <a:moveTo>
                        <a:pt x="6278" y="1"/>
                      </a:moveTo>
                      <a:lnTo>
                        <a:pt x="6278" y="3139"/>
                      </a:lnTo>
                      <a:lnTo>
                        <a:pt x="3139" y="3139"/>
                      </a:lnTo>
                      <a:lnTo>
                        <a:pt x="3139" y="6278"/>
                      </a:lnTo>
                      <a:lnTo>
                        <a:pt x="1" y="6278"/>
                      </a:lnTo>
                      <a:lnTo>
                        <a:pt x="1" y="15693"/>
                      </a:lnTo>
                      <a:lnTo>
                        <a:pt x="3139" y="15693"/>
                      </a:lnTo>
                      <a:lnTo>
                        <a:pt x="3139" y="18832"/>
                      </a:lnTo>
                      <a:lnTo>
                        <a:pt x="3139" y="21970"/>
                      </a:lnTo>
                      <a:lnTo>
                        <a:pt x="6278" y="21970"/>
                      </a:lnTo>
                      <a:lnTo>
                        <a:pt x="6278" y="18832"/>
                      </a:lnTo>
                      <a:lnTo>
                        <a:pt x="6278" y="15693"/>
                      </a:lnTo>
                      <a:lnTo>
                        <a:pt x="6278" y="12555"/>
                      </a:lnTo>
                      <a:lnTo>
                        <a:pt x="3139" y="12555"/>
                      </a:lnTo>
                      <a:lnTo>
                        <a:pt x="3139" y="9416"/>
                      </a:lnTo>
                      <a:lnTo>
                        <a:pt x="6278" y="9416"/>
                      </a:lnTo>
                      <a:lnTo>
                        <a:pt x="6278" y="6278"/>
                      </a:lnTo>
                      <a:lnTo>
                        <a:pt x="12555" y="6278"/>
                      </a:lnTo>
                      <a:lnTo>
                        <a:pt x="12555" y="9416"/>
                      </a:lnTo>
                      <a:lnTo>
                        <a:pt x="18832" y="9416"/>
                      </a:lnTo>
                      <a:lnTo>
                        <a:pt x="18832" y="6278"/>
                      </a:lnTo>
                      <a:lnTo>
                        <a:pt x="25109" y="6278"/>
                      </a:lnTo>
                      <a:lnTo>
                        <a:pt x="25109" y="9416"/>
                      </a:lnTo>
                      <a:lnTo>
                        <a:pt x="28247" y="9416"/>
                      </a:lnTo>
                      <a:lnTo>
                        <a:pt x="28247" y="12555"/>
                      </a:lnTo>
                      <a:lnTo>
                        <a:pt x="25109" y="12555"/>
                      </a:lnTo>
                      <a:lnTo>
                        <a:pt x="25109" y="15693"/>
                      </a:lnTo>
                      <a:lnTo>
                        <a:pt x="25109" y="18832"/>
                      </a:lnTo>
                      <a:lnTo>
                        <a:pt x="25109" y="21970"/>
                      </a:lnTo>
                      <a:lnTo>
                        <a:pt x="28247" y="21970"/>
                      </a:lnTo>
                      <a:lnTo>
                        <a:pt x="28247" y="18832"/>
                      </a:lnTo>
                      <a:lnTo>
                        <a:pt x="28247" y="15693"/>
                      </a:lnTo>
                      <a:lnTo>
                        <a:pt x="31386" y="15693"/>
                      </a:lnTo>
                      <a:lnTo>
                        <a:pt x="31386" y="6278"/>
                      </a:lnTo>
                      <a:lnTo>
                        <a:pt x="28247" y="6278"/>
                      </a:lnTo>
                      <a:lnTo>
                        <a:pt x="28247" y="3139"/>
                      </a:lnTo>
                      <a:lnTo>
                        <a:pt x="25109" y="3139"/>
                      </a:lnTo>
                      <a:lnTo>
                        <a:pt x="251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1247;p113">
                  <a:extLst>
                    <a:ext uri="{FF2B5EF4-FFF2-40B4-BE49-F238E27FC236}">
                      <a16:creationId xmlns:a16="http://schemas.microsoft.com/office/drawing/2014/main" id="{BD27F0E4-96D7-DD3B-65DF-484A38569398}"/>
                    </a:ext>
                  </a:extLst>
                </p:cNvPr>
                <p:cNvSpPr/>
                <p:nvPr/>
              </p:nvSpPr>
              <p:spPr>
                <a:xfrm>
                  <a:off x="3732299" y="3428973"/>
                  <a:ext cx="167795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1" y="21970"/>
                      </a:lnTo>
                      <a:lnTo>
                        <a:pt x="3139" y="21970"/>
                      </a:lnTo>
                      <a:lnTo>
                        <a:pt x="3139" y="6277"/>
                      </a:lnTo>
                      <a:lnTo>
                        <a:pt x="3139" y="3139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1248;p113">
                  <a:extLst>
                    <a:ext uri="{FF2B5EF4-FFF2-40B4-BE49-F238E27FC236}">
                      <a16:creationId xmlns:a16="http://schemas.microsoft.com/office/drawing/2014/main" id="{76C5833B-F9A3-7E9F-9341-641B1B6E0B47}"/>
                    </a:ext>
                  </a:extLst>
                </p:cNvPr>
                <p:cNvSpPr/>
                <p:nvPr/>
              </p:nvSpPr>
              <p:spPr>
                <a:xfrm>
                  <a:off x="3407605" y="3428973"/>
                  <a:ext cx="167795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3139" y="3139"/>
                      </a:lnTo>
                      <a:lnTo>
                        <a:pt x="3139" y="21970"/>
                      </a:lnTo>
                      <a:lnTo>
                        <a:pt x="6278" y="21970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1249;p113">
                  <a:extLst>
                    <a:ext uri="{FF2B5EF4-FFF2-40B4-BE49-F238E27FC236}">
                      <a16:creationId xmlns:a16="http://schemas.microsoft.com/office/drawing/2014/main" id="{2355892C-DD36-F25F-6C5D-35FA252CB126}"/>
                    </a:ext>
                  </a:extLst>
                </p:cNvPr>
                <p:cNvSpPr/>
                <p:nvPr/>
              </p:nvSpPr>
              <p:spPr>
                <a:xfrm>
                  <a:off x="3575373" y="3428975"/>
                  <a:ext cx="156950" cy="55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" h="21970" extrusionOk="0">
                      <a:moveTo>
                        <a:pt x="1" y="0"/>
                      </a:moveTo>
                      <a:lnTo>
                        <a:pt x="1" y="3139"/>
                      </a:lnTo>
                      <a:lnTo>
                        <a:pt x="1" y="21970"/>
                      </a:lnTo>
                      <a:lnTo>
                        <a:pt x="6278" y="21970"/>
                      </a:lnTo>
                      <a:lnTo>
                        <a:pt x="6278" y="3139"/>
                      </a:lnTo>
                      <a:lnTo>
                        <a:pt x="62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" name="Google Shape;21250;p113">
            <a:extLst>
              <a:ext uri="{FF2B5EF4-FFF2-40B4-BE49-F238E27FC236}">
                <a16:creationId xmlns:a16="http://schemas.microsoft.com/office/drawing/2014/main" id="{A52000D3-EA4C-58AF-C07E-D2517E1BE619}"/>
              </a:ext>
            </a:extLst>
          </p:cNvPr>
          <p:cNvGrpSpPr/>
          <p:nvPr/>
        </p:nvGrpSpPr>
        <p:grpSpPr>
          <a:xfrm>
            <a:off x="6909292" y="1362237"/>
            <a:ext cx="283344" cy="729181"/>
            <a:chOff x="3528100" y="1540413"/>
            <a:chExt cx="1095089" cy="2743141"/>
          </a:xfrm>
        </p:grpSpPr>
        <p:sp>
          <p:nvSpPr>
            <p:cNvPr id="60" name="Google Shape;21251;p113">
              <a:extLst>
                <a:ext uri="{FF2B5EF4-FFF2-40B4-BE49-F238E27FC236}">
                  <a16:creationId xmlns:a16="http://schemas.microsoft.com/office/drawing/2014/main" id="{F00BFA53-D11B-FE17-265F-962DA479184F}"/>
                </a:ext>
              </a:extLst>
            </p:cNvPr>
            <p:cNvSpPr/>
            <p:nvPr/>
          </p:nvSpPr>
          <p:spPr>
            <a:xfrm>
              <a:off x="3642994" y="2681300"/>
              <a:ext cx="869100" cy="9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52;p113">
              <a:extLst>
                <a:ext uri="{FF2B5EF4-FFF2-40B4-BE49-F238E27FC236}">
                  <a16:creationId xmlns:a16="http://schemas.microsoft.com/office/drawing/2014/main" id="{7FBA7E05-06E1-9749-EE3A-ADEFEB1B871B}"/>
                </a:ext>
              </a:extLst>
            </p:cNvPr>
            <p:cNvSpPr/>
            <p:nvPr/>
          </p:nvSpPr>
          <p:spPr>
            <a:xfrm>
              <a:off x="3528100" y="1802600"/>
              <a:ext cx="1094100" cy="92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21253;p113">
              <a:extLst>
                <a:ext uri="{FF2B5EF4-FFF2-40B4-BE49-F238E27FC236}">
                  <a16:creationId xmlns:a16="http://schemas.microsoft.com/office/drawing/2014/main" id="{D4023E98-E3DD-B56D-958F-76BE734FC021}"/>
                </a:ext>
              </a:extLst>
            </p:cNvPr>
            <p:cNvGrpSpPr/>
            <p:nvPr/>
          </p:nvGrpSpPr>
          <p:grpSpPr>
            <a:xfrm flipH="1">
              <a:off x="3529152" y="1540413"/>
              <a:ext cx="1094037" cy="2743141"/>
              <a:chOff x="2052150" y="2644325"/>
              <a:chExt cx="784650" cy="1961628"/>
            </a:xfrm>
          </p:grpSpPr>
          <p:sp>
            <p:nvSpPr>
              <p:cNvPr id="63" name="Google Shape;21254;p113">
                <a:extLst>
                  <a:ext uri="{FF2B5EF4-FFF2-40B4-BE49-F238E27FC236}">
                    <a16:creationId xmlns:a16="http://schemas.microsoft.com/office/drawing/2014/main" id="{767B4F7E-11D8-4956-76FD-DB25A68D2BA0}"/>
                  </a:ext>
                </a:extLst>
              </p:cNvPr>
              <p:cNvSpPr/>
              <p:nvPr/>
            </p:nvSpPr>
            <p:spPr>
              <a:xfrm>
                <a:off x="2052150" y="3115100"/>
                <a:ext cx="3138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15694" extrusionOk="0">
                    <a:moveTo>
                      <a:pt x="0" y="1"/>
                    </a:moveTo>
                    <a:lnTo>
                      <a:pt x="0" y="15694"/>
                    </a:lnTo>
                    <a:lnTo>
                      <a:pt x="3139" y="15694"/>
                    </a:lnTo>
                    <a:lnTo>
                      <a:pt x="3139" y="12555"/>
                    </a:lnTo>
                    <a:lnTo>
                      <a:pt x="12555" y="12555"/>
                    </a:lnTo>
                    <a:lnTo>
                      <a:pt x="12555" y="9417"/>
                    </a:lnTo>
                    <a:lnTo>
                      <a:pt x="3139" y="9417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6" name="Google Shape;21255;p113">
                <a:extLst>
                  <a:ext uri="{FF2B5EF4-FFF2-40B4-BE49-F238E27FC236}">
                    <a16:creationId xmlns:a16="http://schemas.microsoft.com/office/drawing/2014/main" id="{82CBCBAB-B53A-9F92-E20C-AFC72B64E62C}"/>
                  </a:ext>
                </a:extLst>
              </p:cNvPr>
              <p:cNvSpPr/>
              <p:nvPr/>
            </p:nvSpPr>
            <p:spPr>
              <a:xfrm>
                <a:off x="2052150" y="2958175"/>
                <a:ext cx="7847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40" extrusionOk="0">
                    <a:moveTo>
                      <a:pt x="0" y="1"/>
                    </a:moveTo>
                    <a:lnTo>
                      <a:pt x="0" y="3139"/>
                    </a:lnTo>
                    <a:lnTo>
                      <a:pt x="3139" y="3139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7" name="Google Shape;21256;p113">
                <a:extLst>
                  <a:ext uri="{FF2B5EF4-FFF2-40B4-BE49-F238E27FC236}">
                    <a16:creationId xmlns:a16="http://schemas.microsoft.com/office/drawing/2014/main" id="{2A4A8433-F87F-20AB-7FAC-EF97191930DC}"/>
                  </a:ext>
                </a:extLst>
              </p:cNvPr>
              <p:cNvSpPr/>
              <p:nvPr/>
            </p:nvSpPr>
            <p:spPr>
              <a:xfrm>
                <a:off x="2522925" y="3115100"/>
                <a:ext cx="313875" cy="392350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15694" extrusionOk="0">
                    <a:moveTo>
                      <a:pt x="9416" y="1"/>
                    </a:moveTo>
                    <a:lnTo>
                      <a:pt x="9416" y="9417"/>
                    </a:lnTo>
                    <a:lnTo>
                      <a:pt x="1" y="9417"/>
                    </a:lnTo>
                    <a:lnTo>
                      <a:pt x="1" y="12555"/>
                    </a:lnTo>
                    <a:lnTo>
                      <a:pt x="9416" y="12555"/>
                    </a:lnTo>
                    <a:lnTo>
                      <a:pt x="9416" y="15694"/>
                    </a:lnTo>
                    <a:lnTo>
                      <a:pt x="12555" y="15694"/>
                    </a:lnTo>
                    <a:lnTo>
                      <a:pt x="125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8" name="Google Shape;21257;p113">
                <a:extLst>
                  <a:ext uri="{FF2B5EF4-FFF2-40B4-BE49-F238E27FC236}">
                    <a16:creationId xmlns:a16="http://schemas.microsoft.com/office/drawing/2014/main" id="{DBF99D0C-0756-24D1-E1BB-8C28A0588E09}"/>
                  </a:ext>
                </a:extLst>
              </p:cNvPr>
              <p:cNvSpPr/>
              <p:nvPr/>
            </p:nvSpPr>
            <p:spPr>
              <a:xfrm>
                <a:off x="2758325" y="2958175"/>
                <a:ext cx="7847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40" extrusionOk="0">
                    <a:moveTo>
                      <a:pt x="0" y="1"/>
                    </a:moveTo>
                    <a:lnTo>
                      <a:pt x="0" y="3139"/>
                    </a:lnTo>
                    <a:lnTo>
                      <a:pt x="3139" y="3139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9" name="Google Shape;21258;p113">
                <a:extLst>
                  <a:ext uri="{FF2B5EF4-FFF2-40B4-BE49-F238E27FC236}">
                    <a16:creationId xmlns:a16="http://schemas.microsoft.com/office/drawing/2014/main" id="{C0BF9A02-ABC2-D356-B049-E52D776B8153}"/>
                  </a:ext>
                </a:extLst>
              </p:cNvPr>
              <p:cNvSpPr/>
              <p:nvPr/>
            </p:nvSpPr>
            <p:spPr>
              <a:xfrm>
                <a:off x="2522925" y="4475150"/>
                <a:ext cx="785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2093" extrusionOk="0">
                    <a:moveTo>
                      <a:pt x="1" y="0"/>
                    </a:moveTo>
                    <a:lnTo>
                      <a:pt x="1" y="2093"/>
                    </a:lnTo>
                    <a:lnTo>
                      <a:pt x="3139" y="2093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0" name="Google Shape;21259;p113">
                <a:extLst>
                  <a:ext uri="{FF2B5EF4-FFF2-40B4-BE49-F238E27FC236}">
                    <a16:creationId xmlns:a16="http://schemas.microsoft.com/office/drawing/2014/main" id="{A38404FD-0B02-0D41-FFF1-8A3853C9818F}"/>
                  </a:ext>
                </a:extLst>
              </p:cNvPr>
              <p:cNvSpPr/>
              <p:nvPr/>
            </p:nvSpPr>
            <p:spPr>
              <a:xfrm>
                <a:off x="2287550" y="4449000"/>
                <a:ext cx="784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0" y="0"/>
                    </a:moveTo>
                    <a:lnTo>
                      <a:pt x="0" y="3139"/>
                    </a:lnTo>
                    <a:lnTo>
                      <a:pt x="3139" y="3139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1" name="Google Shape;21260;p113">
                <a:extLst>
                  <a:ext uri="{FF2B5EF4-FFF2-40B4-BE49-F238E27FC236}">
                    <a16:creationId xmlns:a16="http://schemas.microsoft.com/office/drawing/2014/main" id="{AF3B282C-1F0A-D0C2-A9F8-8729D978CA89}"/>
                  </a:ext>
                </a:extLst>
              </p:cNvPr>
              <p:cNvSpPr/>
              <p:nvPr/>
            </p:nvSpPr>
            <p:spPr>
              <a:xfrm>
                <a:off x="2052150" y="2958175"/>
                <a:ext cx="784650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31386" h="21971" extrusionOk="0">
                    <a:moveTo>
                      <a:pt x="12555" y="3139"/>
                    </a:moveTo>
                    <a:lnTo>
                      <a:pt x="12555" y="6278"/>
                    </a:lnTo>
                    <a:lnTo>
                      <a:pt x="9416" y="6278"/>
                    </a:lnTo>
                    <a:lnTo>
                      <a:pt x="9416" y="3139"/>
                    </a:lnTo>
                    <a:close/>
                    <a:moveTo>
                      <a:pt x="21970" y="3139"/>
                    </a:moveTo>
                    <a:lnTo>
                      <a:pt x="21970" y="6278"/>
                    </a:lnTo>
                    <a:lnTo>
                      <a:pt x="18832" y="6278"/>
                    </a:lnTo>
                    <a:lnTo>
                      <a:pt x="18832" y="3139"/>
                    </a:lnTo>
                    <a:close/>
                    <a:moveTo>
                      <a:pt x="18832" y="9416"/>
                    </a:moveTo>
                    <a:lnTo>
                      <a:pt x="18832" y="12555"/>
                    </a:lnTo>
                    <a:lnTo>
                      <a:pt x="12555" y="12555"/>
                    </a:lnTo>
                    <a:lnTo>
                      <a:pt x="12555" y="9416"/>
                    </a:lnTo>
                    <a:close/>
                    <a:moveTo>
                      <a:pt x="3139" y="1"/>
                    </a:moveTo>
                    <a:lnTo>
                      <a:pt x="3139" y="3139"/>
                    </a:lnTo>
                    <a:lnTo>
                      <a:pt x="0" y="3139"/>
                    </a:lnTo>
                    <a:lnTo>
                      <a:pt x="0" y="6278"/>
                    </a:lnTo>
                    <a:lnTo>
                      <a:pt x="3139" y="6278"/>
                    </a:lnTo>
                    <a:lnTo>
                      <a:pt x="3139" y="15694"/>
                    </a:lnTo>
                    <a:lnTo>
                      <a:pt x="12555" y="15694"/>
                    </a:lnTo>
                    <a:lnTo>
                      <a:pt x="12555" y="18832"/>
                    </a:lnTo>
                    <a:lnTo>
                      <a:pt x="12555" y="21971"/>
                    </a:lnTo>
                    <a:lnTo>
                      <a:pt x="18832" y="21971"/>
                    </a:lnTo>
                    <a:lnTo>
                      <a:pt x="18832" y="18832"/>
                    </a:lnTo>
                    <a:lnTo>
                      <a:pt x="18832" y="15694"/>
                    </a:lnTo>
                    <a:lnTo>
                      <a:pt x="28247" y="15694"/>
                    </a:lnTo>
                    <a:lnTo>
                      <a:pt x="28247" y="6278"/>
                    </a:lnTo>
                    <a:lnTo>
                      <a:pt x="31386" y="6278"/>
                    </a:lnTo>
                    <a:lnTo>
                      <a:pt x="31386" y="3139"/>
                    </a:lnTo>
                    <a:lnTo>
                      <a:pt x="28247" y="3139"/>
                    </a:lnTo>
                    <a:lnTo>
                      <a:pt x="282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8" name="Google Shape;21261;p113">
                <a:extLst>
                  <a:ext uri="{FF2B5EF4-FFF2-40B4-BE49-F238E27FC236}">
                    <a16:creationId xmlns:a16="http://schemas.microsoft.com/office/drawing/2014/main" id="{A7DDDB82-7CFB-C837-C02B-0D917D24BFF9}"/>
                  </a:ext>
                </a:extLst>
              </p:cNvPr>
              <p:cNvSpPr/>
              <p:nvPr/>
            </p:nvSpPr>
            <p:spPr>
              <a:xfrm>
                <a:off x="2522925" y="3036650"/>
                <a:ext cx="785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39" extrusionOk="0">
                    <a:moveTo>
                      <a:pt x="1" y="0"/>
                    </a:moveTo>
                    <a:lnTo>
                      <a:pt x="1" y="3139"/>
                    </a:lnTo>
                    <a:lnTo>
                      <a:pt x="3139" y="3139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9" name="Google Shape;21262;p113">
                <a:extLst>
                  <a:ext uri="{FF2B5EF4-FFF2-40B4-BE49-F238E27FC236}">
                    <a16:creationId xmlns:a16="http://schemas.microsoft.com/office/drawing/2014/main" id="{5D390CBA-2098-514E-1C11-3D8F40D152F9}"/>
                  </a:ext>
                </a:extLst>
              </p:cNvPr>
              <p:cNvSpPr/>
              <p:nvPr/>
            </p:nvSpPr>
            <p:spPr>
              <a:xfrm>
                <a:off x="2287550" y="3036650"/>
                <a:ext cx="784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0" y="0"/>
                    </a:moveTo>
                    <a:lnTo>
                      <a:pt x="0" y="3139"/>
                    </a:lnTo>
                    <a:lnTo>
                      <a:pt x="3139" y="3139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0" name="Google Shape;21263;p113">
                <a:extLst>
                  <a:ext uri="{FF2B5EF4-FFF2-40B4-BE49-F238E27FC236}">
                    <a16:creationId xmlns:a16="http://schemas.microsoft.com/office/drawing/2014/main" id="{60D7E104-4682-B865-FDDE-3BEC94022CD6}"/>
                  </a:ext>
                </a:extLst>
              </p:cNvPr>
              <p:cNvSpPr/>
              <p:nvPr/>
            </p:nvSpPr>
            <p:spPr>
              <a:xfrm>
                <a:off x="2366000" y="3193575"/>
                <a:ext cx="15695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39" extrusionOk="0">
                    <a:moveTo>
                      <a:pt x="1" y="0"/>
                    </a:moveTo>
                    <a:lnTo>
                      <a:pt x="1" y="3139"/>
                    </a:lnTo>
                    <a:lnTo>
                      <a:pt x="6278" y="3139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1" name="Google Shape;21264;p113">
                <a:extLst>
                  <a:ext uri="{FF2B5EF4-FFF2-40B4-BE49-F238E27FC236}">
                    <a16:creationId xmlns:a16="http://schemas.microsoft.com/office/drawing/2014/main" id="{D67EE674-5187-67CC-0CC7-D9E4939BFD2C}"/>
                  </a:ext>
                </a:extLst>
              </p:cNvPr>
              <p:cNvSpPr/>
              <p:nvPr/>
            </p:nvSpPr>
            <p:spPr>
              <a:xfrm>
                <a:off x="2679850" y="3585900"/>
                <a:ext cx="78500" cy="54925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21970" extrusionOk="0">
                    <a:moveTo>
                      <a:pt x="1" y="0"/>
                    </a:moveTo>
                    <a:lnTo>
                      <a:pt x="1" y="18831"/>
                    </a:lnTo>
                    <a:lnTo>
                      <a:pt x="1" y="21970"/>
                    </a:lnTo>
                    <a:lnTo>
                      <a:pt x="3139" y="21970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2" name="Google Shape;21265;p113">
                <a:extLst>
                  <a:ext uri="{FF2B5EF4-FFF2-40B4-BE49-F238E27FC236}">
                    <a16:creationId xmlns:a16="http://schemas.microsoft.com/office/drawing/2014/main" id="{FC9CAD1D-BA9C-C4E4-B255-C260B96417CC}"/>
                  </a:ext>
                </a:extLst>
              </p:cNvPr>
              <p:cNvSpPr/>
              <p:nvPr/>
            </p:nvSpPr>
            <p:spPr>
              <a:xfrm>
                <a:off x="2366000" y="3742825"/>
                <a:ext cx="15695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39" extrusionOk="0">
                    <a:moveTo>
                      <a:pt x="1" y="0"/>
                    </a:moveTo>
                    <a:lnTo>
                      <a:pt x="1" y="3139"/>
                    </a:lnTo>
                    <a:lnTo>
                      <a:pt x="6278" y="3139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3" name="Google Shape;21266;p113">
                <a:extLst>
                  <a:ext uri="{FF2B5EF4-FFF2-40B4-BE49-F238E27FC236}">
                    <a16:creationId xmlns:a16="http://schemas.microsoft.com/office/drawing/2014/main" id="{E1622E0F-0838-2067-804F-42CD67302656}"/>
                  </a:ext>
                </a:extLst>
              </p:cNvPr>
              <p:cNvSpPr/>
              <p:nvPr/>
            </p:nvSpPr>
            <p:spPr>
              <a:xfrm>
                <a:off x="2130600" y="3428975"/>
                <a:ext cx="627750" cy="627725"/>
              </a:xfrm>
              <a:custGeom>
                <a:avLst/>
                <a:gdLst/>
                <a:ahLst/>
                <a:cxnLst/>
                <a:rect l="l" t="t" r="r" b="b"/>
                <a:pathLst>
                  <a:path w="25110" h="25109" extrusionOk="0">
                    <a:moveTo>
                      <a:pt x="15694" y="9416"/>
                    </a:moveTo>
                    <a:lnTo>
                      <a:pt x="15694" y="12554"/>
                    </a:lnTo>
                    <a:lnTo>
                      <a:pt x="18832" y="12554"/>
                    </a:lnTo>
                    <a:lnTo>
                      <a:pt x="18832" y="15693"/>
                    </a:lnTo>
                    <a:lnTo>
                      <a:pt x="15694" y="15693"/>
                    </a:lnTo>
                    <a:lnTo>
                      <a:pt x="15694" y="18831"/>
                    </a:lnTo>
                    <a:lnTo>
                      <a:pt x="9417" y="18831"/>
                    </a:lnTo>
                    <a:lnTo>
                      <a:pt x="9417" y="15693"/>
                    </a:lnTo>
                    <a:lnTo>
                      <a:pt x="6278" y="15693"/>
                    </a:lnTo>
                    <a:lnTo>
                      <a:pt x="6278" y="12554"/>
                    </a:lnTo>
                    <a:lnTo>
                      <a:pt x="9417" y="12554"/>
                    </a:lnTo>
                    <a:lnTo>
                      <a:pt x="9417" y="9416"/>
                    </a:lnTo>
                    <a:close/>
                    <a:moveTo>
                      <a:pt x="1" y="0"/>
                    </a:moveTo>
                    <a:lnTo>
                      <a:pt x="1" y="3139"/>
                    </a:lnTo>
                    <a:lnTo>
                      <a:pt x="1" y="6277"/>
                    </a:lnTo>
                    <a:lnTo>
                      <a:pt x="3139" y="6277"/>
                    </a:lnTo>
                    <a:lnTo>
                      <a:pt x="3139" y="25108"/>
                    </a:lnTo>
                    <a:lnTo>
                      <a:pt x="21971" y="25108"/>
                    </a:lnTo>
                    <a:lnTo>
                      <a:pt x="21971" y="6277"/>
                    </a:lnTo>
                    <a:lnTo>
                      <a:pt x="25109" y="6277"/>
                    </a:lnTo>
                    <a:lnTo>
                      <a:pt x="25109" y="3139"/>
                    </a:lnTo>
                    <a:lnTo>
                      <a:pt x="25109" y="0"/>
                    </a:lnTo>
                    <a:lnTo>
                      <a:pt x="15694" y="0"/>
                    </a:lnTo>
                    <a:lnTo>
                      <a:pt x="15694" y="3139"/>
                    </a:lnTo>
                    <a:lnTo>
                      <a:pt x="9417" y="3139"/>
                    </a:lnTo>
                    <a:lnTo>
                      <a:pt x="94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4" name="Google Shape;21267;p113">
                <a:extLst>
                  <a:ext uri="{FF2B5EF4-FFF2-40B4-BE49-F238E27FC236}">
                    <a16:creationId xmlns:a16="http://schemas.microsoft.com/office/drawing/2014/main" id="{1402E410-B3FB-7E21-0F04-0E37199D1342}"/>
                  </a:ext>
                </a:extLst>
              </p:cNvPr>
              <p:cNvSpPr/>
              <p:nvPr/>
            </p:nvSpPr>
            <p:spPr>
              <a:xfrm>
                <a:off x="2130600" y="3585900"/>
                <a:ext cx="78500" cy="54925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21970" extrusionOk="0">
                    <a:moveTo>
                      <a:pt x="1" y="0"/>
                    </a:moveTo>
                    <a:lnTo>
                      <a:pt x="1" y="21970"/>
                    </a:lnTo>
                    <a:lnTo>
                      <a:pt x="3139" y="21970"/>
                    </a:lnTo>
                    <a:lnTo>
                      <a:pt x="3139" y="18831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5" name="Google Shape;21268;p113">
                <a:extLst>
                  <a:ext uri="{FF2B5EF4-FFF2-40B4-BE49-F238E27FC236}">
                    <a16:creationId xmlns:a16="http://schemas.microsoft.com/office/drawing/2014/main" id="{CC11BE03-0663-D50D-5844-138E086D1170}"/>
                  </a:ext>
                </a:extLst>
              </p:cNvPr>
              <p:cNvSpPr/>
              <p:nvPr/>
            </p:nvSpPr>
            <p:spPr>
              <a:xfrm>
                <a:off x="2522916" y="4524446"/>
                <a:ext cx="156966" cy="81507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40" extrusionOk="0">
                    <a:moveTo>
                      <a:pt x="1" y="1"/>
                    </a:moveTo>
                    <a:lnTo>
                      <a:pt x="1" y="3139"/>
                    </a:lnTo>
                    <a:lnTo>
                      <a:pt x="6278" y="3139"/>
                    </a:lnTo>
                    <a:lnTo>
                      <a:pt x="6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6" name="Google Shape;21269;p113">
                <a:extLst>
                  <a:ext uri="{FF2B5EF4-FFF2-40B4-BE49-F238E27FC236}">
                    <a16:creationId xmlns:a16="http://schemas.microsoft.com/office/drawing/2014/main" id="{94922EFA-27DC-5970-A07E-9A05F352C81A}"/>
                  </a:ext>
                </a:extLst>
              </p:cNvPr>
              <p:cNvSpPr/>
              <p:nvPr/>
            </p:nvSpPr>
            <p:spPr>
              <a:xfrm>
                <a:off x="2209067" y="4524446"/>
                <a:ext cx="156966" cy="81507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40" extrusionOk="0">
                    <a:moveTo>
                      <a:pt x="0" y="1"/>
                    </a:moveTo>
                    <a:lnTo>
                      <a:pt x="0" y="3139"/>
                    </a:lnTo>
                    <a:lnTo>
                      <a:pt x="6278" y="3139"/>
                    </a:lnTo>
                    <a:lnTo>
                      <a:pt x="6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7" name="Google Shape;21270;p113">
                <a:extLst>
                  <a:ext uri="{FF2B5EF4-FFF2-40B4-BE49-F238E27FC236}">
                    <a16:creationId xmlns:a16="http://schemas.microsoft.com/office/drawing/2014/main" id="{C04A0DC0-DB13-4F36-D131-7BABBD959F76}"/>
                  </a:ext>
                </a:extLst>
              </p:cNvPr>
              <p:cNvSpPr/>
              <p:nvPr/>
            </p:nvSpPr>
            <p:spPr>
              <a:xfrm>
                <a:off x="2052150" y="2644325"/>
                <a:ext cx="784650" cy="313875"/>
              </a:xfrm>
              <a:custGeom>
                <a:avLst/>
                <a:gdLst/>
                <a:ahLst/>
                <a:cxnLst/>
                <a:rect l="l" t="t" r="r" b="b"/>
                <a:pathLst>
                  <a:path w="31386" h="12555" extrusionOk="0">
                    <a:moveTo>
                      <a:pt x="6277" y="1"/>
                    </a:moveTo>
                    <a:lnTo>
                      <a:pt x="6277" y="3139"/>
                    </a:lnTo>
                    <a:lnTo>
                      <a:pt x="3139" y="3139"/>
                    </a:lnTo>
                    <a:lnTo>
                      <a:pt x="3139" y="6278"/>
                    </a:lnTo>
                    <a:lnTo>
                      <a:pt x="0" y="6278"/>
                    </a:lnTo>
                    <a:lnTo>
                      <a:pt x="0" y="9416"/>
                    </a:lnTo>
                    <a:lnTo>
                      <a:pt x="0" y="12555"/>
                    </a:lnTo>
                    <a:lnTo>
                      <a:pt x="31386" y="12555"/>
                    </a:lnTo>
                    <a:lnTo>
                      <a:pt x="31386" y="9416"/>
                    </a:lnTo>
                    <a:lnTo>
                      <a:pt x="31386" y="6278"/>
                    </a:lnTo>
                    <a:lnTo>
                      <a:pt x="28247" y="6278"/>
                    </a:lnTo>
                    <a:lnTo>
                      <a:pt x="28247" y="3139"/>
                    </a:lnTo>
                    <a:lnTo>
                      <a:pt x="25109" y="3139"/>
                    </a:lnTo>
                    <a:lnTo>
                      <a:pt x="25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8" name="Google Shape;21271;p113">
                <a:extLst>
                  <a:ext uri="{FF2B5EF4-FFF2-40B4-BE49-F238E27FC236}">
                    <a16:creationId xmlns:a16="http://schemas.microsoft.com/office/drawing/2014/main" id="{27BBB1B3-2CF6-157C-8A9C-9FC1FF6E9416}"/>
                  </a:ext>
                </a:extLst>
              </p:cNvPr>
              <p:cNvSpPr/>
              <p:nvPr/>
            </p:nvSpPr>
            <p:spPr>
              <a:xfrm>
                <a:off x="2209075" y="4056675"/>
                <a:ext cx="470800" cy="418500"/>
              </a:xfrm>
              <a:custGeom>
                <a:avLst/>
                <a:gdLst/>
                <a:ahLst/>
                <a:cxnLst/>
                <a:rect l="l" t="t" r="r" b="b"/>
                <a:pathLst>
                  <a:path w="18832" h="16740" extrusionOk="0">
                    <a:moveTo>
                      <a:pt x="0" y="0"/>
                    </a:moveTo>
                    <a:lnTo>
                      <a:pt x="0" y="3139"/>
                    </a:lnTo>
                    <a:lnTo>
                      <a:pt x="0" y="15693"/>
                    </a:lnTo>
                    <a:lnTo>
                      <a:pt x="6278" y="15693"/>
                    </a:lnTo>
                    <a:lnTo>
                      <a:pt x="6278" y="12555"/>
                    </a:lnTo>
                    <a:lnTo>
                      <a:pt x="12555" y="12555"/>
                    </a:lnTo>
                    <a:lnTo>
                      <a:pt x="12555" y="16739"/>
                    </a:lnTo>
                    <a:lnTo>
                      <a:pt x="18832" y="16739"/>
                    </a:lnTo>
                    <a:lnTo>
                      <a:pt x="18832" y="3139"/>
                    </a:lnTo>
                    <a:lnTo>
                      <a:pt x="188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9" name="Google Shape;21272;p113">
                <a:extLst>
                  <a:ext uri="{FF2B5EF4-FFF2-40B4-BE49-F238E27FC236}">
                    <a16:creationId xmlns:a16="http://schemas.microsoft.com/office/drawing/2014/main" id="{42243101-84F7-DFFD-DAB1-B455C0F4C9C3}"/>
                  </a:ext>
                </a:extLst>
              </p:cNvPr>
              <p:cNvSpPr/>
              <p:nvPr/>
            </p:nvSpPr>
            <p:spPr>
              <a:xfrm>
                <a:off x="2366000" y="3664350"/>
                <a:ext cx="156950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40" extrusionOk="0">
                    <a:moveTo>
                      <a:pt x="1" y="1"/>
                    </a:moveTo>
                    <a:lnTo>
                      <a:pt x="1" y="3139"/>
                    </a:lnTo>
                    <a:lnTo>
                      <a:pt x="6278" y="3139"/>
                    </a:lnTo>
                    <a:lnTo>
                      <a:pt x="62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0" name="Google Shape;21273;p113">
                <a:extLst>
                  <a:ext uri="{FF2B5EF4-FFF2-40B4-BE49-F238E27FC236}">
                    <a16:creationId xmlns:a16="http://schemas.microsoft.com/office/drawing/2014/main" id="{ADD72A06-2438-2672-7961-AE2F12C609CA}"/>
                  </a:ext>
                </a:extLst>
              </p:cNvPr>
              <p:cNvSpPr/>
              <p:nvPr/>
            </p:nvSpPr>
            <p:spPr>
              <a:xfrm>
                <a:off x="2287550" y="3742825"/>
                <a:ext cx="784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139" extrusionOk="0">
                    <a:moveTo>
                      <a:pt x="0" y="0"/>
                    </a:moveTo>
                    <a:lnTo>
                      <a:pt x="0" y="3139"/>
                    </a:lnTo>
                    <a:lnTo>
                      <a:pt x="3139" y="3139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1" name="Google Shape;21274;p113">
                <a:extLst>
                  <a:ext uri="{FF2B5EF4-FFF2-40B4-BE49-F238E27FC236}">
                    <a16:creationId xmlns:a16="http://schemas.microsoft.com/office/drawing/2014/main" id="{FD87FC44-904E-87C5-AD98-77989AF5CFB3}"/>
                  </a:ext>
                </a:extLst>
              </p:cNvPr>
              <p:cNvSpPr/>
              <p:nvPr/>
            </p:nvSpPr>
            <p:spPr>
              <a:xfrm>
                <a:off x="2366000" y="3821275"/>
                <a:ext cx="156950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6278" h="3140" extrusionOk="0">
                    <a:moveTo>
                      <a:pt x="1" y="1"/>
                    </a:moveTo>
                    <a:lnTo>
                      <a:pt x="1" y="3139"/>
                    </a:lnTo>
                    <a:lnTo>
                      <a:pt x="6278" y="3139"/>
                    </a:lnTo>
                    <a:lnTo>
                      <a:pt x="62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2" name="Google Shape;21275;p113">
                <a:extLst>
                  <a:ext uri="{FF2B5EF4-FFF2-40B4-BE49-F238E27FC236}">
                    <a16:creationId xmlns:a16="http://schemas.microsoft.com/office/drawing/2014/main" id="{3180A49B-8CD7-2EBB-A7C0-BCAE63E63533}"/>
                  </a:ext>
                </a:extLst>
              </p:cNvPr>
              <p:cNvSpPr/>
              <p:nvPr/>
            </p:nvSpPr>
            <p:spPr>
              <a:xfrm>
                <a:off x="2522925" y="3742825"/>
                <a:ext cx="785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139" extrusionOk="0">
                    <a:moveTo>
                      <a:pt x="1" y="0"/>
                    </a:moveTo>
                    <a:lnTo>
                      <a:pt x="1" y="3139"/>
                    </a:lnTo>
                    <a:lnTo>
                      <a:pt x="3139" y="3139"/>
                    </a:ln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766" name="Picture 21765">
            <a:extLst>
              <a:ext uri="{FF2B5EF4-FFF2-40B4-BE49-F238E27FC236}">
                <a16:creationId xmlns:a16="http://schemas.microsoft.com/office/drawing/2014/main" id="{0E34F6D9-952E-BAE1-B189-D18AD765B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44" y="354326"/>
            <a:ext cx="2286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20;p109">
            <a:extLst>
              <a:ext uri="{FF2B5EF4-FFF2-40B4-BE49-F238E27FC236}">
                <a16:creationId xmlns:a16="http://schemas.microsoft.com/office/drawing/2014/main" id="{70961E7C-2E91-E870-0C34-FB47DF40F44C}"/>
              </a:ext>
            </a:extLst>
          </p:cNvPr>
          <p:cNvSpPr txBox="1">
            <a:spLocks/>
          </p:cNvSpPr>
          <p:nvPr/>
        </p:nvSpPr>
        <p:spPr>
          <a:xfrm>
            <a:off x="2466750" y="2218050"/>
            <a:ext cx="4210500" cy="1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100" dirty="0">
                <a:solidFill>
                  <a:schemeClr val="accent1"/>
                </a:solidFill>
                <a:latin typeface="Orbitron ExtraBold"/>
                <a:sym typeface="Orbitron ExtraBold"/>
              </a:rPr>
              <a:t>Any</a:t>
            </a:r>
            <a:r>
              <a:rPr lang="en-US" sz="2000" dirty="0"/>
              <a:t> </a:t>
            </a:r>
            <a:r>
              <a:rPr lang="en-US" sz="2100" dirty="0">
                <a:solidFill>
                  <a:schemeClr val="accent1"/>
                </a:solidFill>
                <a:latin typeface="Orbitron ExtraBold"/>
              </a:rPr>
              <a:t>questions?</a:t>
            </a:r>
          </a:p>
        </p:txBody>
      </p:sp>
      <p:sp>
        <p:nvSpPr>
          <p:cNvPr id="5" name="Google Shape;15819;p109">
            <a:extLst>
              <a:ext uri="{FF2B5EF4-FFF2-40B4-BE49-F238E27FC236}">
                <a16:creationId xmlns:a16="http://schemas.microsoft.com/office/drawing/2014/main" id="{30F39243-2CFC-BC3E-6B00-543AC4B41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4700" y="1086013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THANKS!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CB5DE2-0EEC-6A8C-1396-57916104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884" y="361188"/>
            <a:ext cx="228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132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280</Words>
  <Application>Microsoft Office PowerPoint</Application>
  <PresentationFormat>On-screen Show (16:9)</PresentationFormat>
  <Paragraphs>65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Orbitron ExtraBold</vt:lpstr>
      <vt:lpstr>Arial</vt:lpstr>
      <vt:lpstr>Orbitron</vt:lpstr>
      <vt:lpstr>Wingdings</vt:lpstr>
      <vt:lpstr>Century Gothic</vt:lpstr>
      <vt:lpstr>Advent Pro Medium</vt:lpstr>
      <vt:lpstr>Advent Pro</vt:lpstr>
      <vt:lpstr>Retro Video Games Newsletter XL by Slidesgo</vt:lpstr>
      <vt:lpstr>FLAPPY BIRD</vt:lpstr>
      <vt:lpstr>Updated Concept</vt:lpstr>
      <vt:lpstr>Updated Concept</vt:lpstr>
      <vt:lpstr>Updated Literature</vt:lpstr>
      <vt:lpstr>COMPLETED COMPONENTS</vt:lpstr>
      <vt:lpstr>PROGRESS</vt:lpstr>
      <vt:lpstr>DEMO</vt:lpstr>
      <vt:lpstr>COMPONETS TIME-LINE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cp:lastModifiedBy>Rahul Chowdary Garigipati</cp:lastModifiedBy>
  <cp:revision>15</cp:revision>
  <dcterms:modified xsi:type="dcterms:W3CDTF">2023-04-14T21:11:51Z</dcterms:modified>
</cp:coreProperties>
</file>