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702316-ABB2-4863-83B0-90275A5156D2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FB25-5DA7-4635-8ED9-57CF819CD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2FD08-FFA0-4783-9360-0E5B3B635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9242-B0F5-4A58-A4C2-2F0B6C13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5F6-B455-4758-A9F2-235C22185B1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998E-F939-4437-ABE2-A12B862D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8E14-0956-4731-98B8-14A82276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67B-EC42-4ED2-8661-AD4B66B1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5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69E6-A2D0-4F8C-B89F-868CB385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B3A7C-0BC9-4211-BAA0-F98FF0DB4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AB35-5CCE-4A20-A1EE-CD61C26C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5F6-B455-4758-A9F2-235C22185B1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A99C-226B-4841-AC2B-BA0060C4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97CCC-7E7B-4567-B211-7D426023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67B-EC42-4ED2-8661-AD4B66B1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2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DC32C-15CF-43F6-8FF5-B6369A22B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A1683-AA87-4F44-8500-D31BBC14A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91214-694C-4C9F-B68A-FEFA9759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5F6-B455-4758-A9F2-235C22185B1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16F1-C49E-4A46-AC00-D7D22258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341F3-ED57-4940-A949-9A68515A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67B-EC42-4ED2-8661-AD4B66B1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99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9A17-9748-4F4D-8B82-9AD1AE23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F98D-8094-4FE0-B42E-D0578510B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65071-FF57-492B-966C-B4DB87F5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5F6-B455-4758-A9F2-235C22185B1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64701-9D27-470D-9A00-CE2E09EB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96AB-B537-4140-BEA9-EF4B3855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67B-EC42-4ED2-8661-AD4B66B1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51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FEC5-824D-4F03-B7F8-24A8FDEE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8A412-92C0-4556-8F82-42F2FDE83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7F238-0A57-4EB1-B9EE-7823B899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5F6-B455-4758-A9F2-235C22185B1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19BCE-DC0B-425F-B29D-DB07B9C7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B133D-E339-4263-9830-1E6A45CA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67B-EC42-4ED2-8661-AD4B66B1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67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BEE0-E93E-437F-B56F-471A52ED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0764-F31E-4ED9-85DD-026FE249B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400A7-52BE-4A77-99B2-428FA97C3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8DB0C-EEC3-4927-9515-BE71EF74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5F6-B455-4758-A9F2-235C22185B1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69937-417E-47E5-B8B6-BC57BB4D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31325-C6D9-4D40-8248-08036BB1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67B-EC42-4ED2-8661-AD4B66B1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B2BC-265E-4665-81C8-5710E237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05F69-EC5F-4B9F-BE28-C1CCF9EF3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00A36-234D-4244-BDF9-C273C3E59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0D3E-29DA-4312-A58D-20D570104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84A44-9E70-42BF-903A-ECA8D2379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90606-7906-4273-A5D6-0FA04F88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5F6-B455-4758-A9F2-235C22185B1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B7799-F12C-4982-B0E3-0A838645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1A9B1-0D12-4D08-912C-261D66B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67B-EC42-4ED2-8661-AD4B66B1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36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7850-0314-47AF-83A7-8798D243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3FF54-DFDF-424A-8BA9-510B176E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5F6-B455-4758-A9F2-235C22185B1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A769C-50BD-4C0C-AF4A-73981173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6FC7-9DE2-4B0E-9F0C-5D3D0B38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67B-EC42-4ED2-8661-AD4B66B1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57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6C674-8FC0-4502-934D-B213DEFA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5F6-B455-4758-A9F2-235C22185B1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1A763-9BD2-476D-8EDB-09021AC9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B32DB-D3A5-431F-9DFE-851B8484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67B-EC42-4ED2-8661-AD4B66B1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49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36CA-1021-4E0B-9D83-9F05E9FC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FA11-6DFB-4568-A5E0-23ABB6DD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F2536-2777-4467-AA87-F94403115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3C4D8-DB3A-4F20-8F22-24F3CD58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5F6-B455-4758-A9F2-235C22185B1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7E16D-517C-4A57-98DA-7506193F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5BE19-3380-4023-A730-4E59D6FE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67B-EC42-4ED2-8661-AD4B66B1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0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9FF1-1BBE-4302-AC65-CED40FA2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24703-EEB4-44C9-9169-3C2813BAE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4A9DD-15E9-4E98-83BE-90F4E8758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DF29F-1E63-4AEA-BEA2-0C473256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85F6-B455-4758-A9F2-235C22185B1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4E020-F24B-48EC-9863-CC9FB823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F1FB3-1CD7-4F65-BC72-EDF4C719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3667B-EC42-4ED2-8661-AD4B66B1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26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885A2-BCD3-4760-BE79-C5273C40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147D6-17C0-4756-B031-C111B0930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5F68A-082B-4327-B5ED-51101D1AB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E85F6-B455-4758-A9F2-235C22185B1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6FACF-FEB1-44C9-8E82-46A9A7DC5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1A372-3E6A-452E-B18F-4C6435B10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3667B-EC42-4ED2-8661-AD4B66B1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09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0445-EDEA-4EE2-BE3F-82BA94F39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BASICS OF MongoDB and  CRUD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BCB37-2277-48E8-98A7-FBE4604A8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Rahul</a:t>
            </a:r>
          </a:p>
          <a:p>
            <a:r>
              <a:rPr lang="en-IN" dirty="0"/>
              <a:t>	                161126</a:t>
            </a:r>
          </a:p>
        </p:txBody>
      </p:sp>
    </p:spTree>
    <p:extLst>
      <p:ext uri="{BB962C8B-B14F-4D97-AF65-F5344CB8AC3E}">
        <p14:creationId xmlns:p14="http://schemas.microsoft.com/office/powerpoint/2010/main" val="40677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3405-C4CE-4230-BAB7-E9A38F2A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797" y="4702727"/>
            <a:ext cx="10515600" cy="1325563"/>
          </a:xfrm>
        </p:spPr>
        <p:txBody>
          <a:bodyPr/>
          <a:lstStyle/>
          <a:p>
            <a:pPr algn="ctr"/>
            <a:r>
              <a:rPr lang="en-IN" dirty="0" err="1"/>
              <a:t>MultiLevel</a:t>
            </a:r>
            <a:r>
              <a:rPr lang="en-IN" dirty="0"/>
              <a:t> Updating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2302D-68BF-49F3-83FB-E25F2D7F3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623" y="351389"/>
            <a:ext cx="4942043" cy="4351338"/>
          </a:xfrm>
        </p:spPr>
      </p:pic>
    </p:spTree>
    <p:extLst>
      <p:ext uri="{BB962C8B-B14F-4D97-AF65-F5344CB8AC3E}">
        <p14:creationId xmlns:p14="http://schemas.microsoft.com/office/powerpoint/2010/main" val="339570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0F84-A056-4615-AA89-41871235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016" y="4405280"/>
            <a:ext cx="10515600" cy="1325563"/>
          </a:xfrm>
        </p:spPr>
        <p:txBody>
          <a:bodyPr/>
          <a:lstStyle/>
          <a:p>
            <a:r>
              <a:rPr lang="en-IN" dirty="0" err="1"/>
              <a:t>DeleteOne</a:t>
            </a:r>
            <a:r>
              <a:rPr lang="en-IN" dirty="0"/>
              <a:t> with Condition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C7AEF-F24F-4769-87FB-C4969EB72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413" y="277051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35578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BC7F-D725-4F3A-A447-FFC82BE8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849" y="4489256"/>
            <a:ext cx="10515600" cy="1325563"/>
          </a:xfrm>
        </p:spPr>
        <p:txBody>
          <a:bodyPr/>
          <a:lstStyle/>
          <a:p>
            <a:r>
              <a:rPr lang="en-IN" dirty="0" err="1"/>
              <a:t>deleteMany</a:t>
            </a:r>
            <a:r>
              <a:rPr lang="en-IN" dirty="0"/>
              <a:t> with  Condition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1ABE69-60D0-4840-83F3-4C3F2F8BF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41" y="1043181"/>
            <a:ext cx="5782482" cy="3115110"/>
          </a:xfrm>
        </p:spPr>
      </p:pic>
    </p:spTree>
    <p:extLst>
      <p:ext uri="{BB962C8B-B14F-4D97-AF65-F5344CB8AC3E}">
        <p14:creationId xmlns:p14="http://schemas.microsoft.com/office/powerpoint/2010/main" val="280446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5353-F055-4BEA-A1D1-7C1AAD8A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04" y="4133461"/>
            <a:ext cx="10515600" cy="58967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show </a:t>
            </a:r>
            <a:r>
              <a:rPr lang="en-IN" dirty="0" err="1"/>
              <a:t>dbs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015440-2CC2-42D4-887D-B9E9D3E75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70" y="1963896"/>
            <a:ext cx="2086266" cy="1686160"/>
          </a:xfrm>
        </p:spPr>
      </p:pic>
    </p:spTree>
    <p:extLst>
      <p:ext uri="{BB962C8B-B14F-4D97-AF65-F5344CB8AC3E}">
        <p14:creationId xmlns:p14="http://schemas.microsoft.com/office/powerpoint/2010/main" val="48165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4B84-A345-49DA-A7A5-4226A7CF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3517"/>
            <a:ext cx="10515600" cy="1072589"/>
          </a:xfrm>
        </p:spPr>
        <p:txBody>
          <a:bodyPr/>
          <a:lstStyle/>
          <a:p>
            <a:pPr algn="ctr"/>
            <a:r>
              <a:rPr lang="en-IN" dirty="0"/>
              <a:t>To switch to or create a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BDDFA-0CD2-4EDA-8AA2-216A959E2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69" y="2356411"/>
            <a:ext cx="3448531" cy="1072589"/>
          </a:xfrm>
        </p:spPr>
      </p:pic>
    </p:spTree>
    <p:extLst>
      <p:ext uri="{BB962C8B-B14F-4D97-AF65-F5344CB8AC3E}">
        <p14:creationId xmlns:p14="http://schemas.microsoft.com/office/powerpoint/2010/main" val="316585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D54D-3CBE-4B49-8A1E-F1235277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37" y="3033680"/>
            <a:ext cx="10515600" cy="1325563"/>
          </a:xfrm>
        </p:spPr>
        <p:txBody>
          <a:bodyPr/>
          <a:lstStyle/>
          <a:p>
            <a:pPr algn="ctr"/>
            <a:r>
              <a:rPr lang="en-IN" dirty="0" err="1"/>
              <a:t>InsertOne</a:t>
            </a:r>
            <a:r>
              <a:rPr lang="en-IN" dirty="0"/>
              <a:t> Command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4C1F80-C8FC-4A73-9D78-482584254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63" y="2348031"/>
            <a:ext cx="10515600" cy="917887"/>
          </a:xfrm>
        </p:spPr>
      </p:pic>
    </p:spTree>
    <p:extLst>
      <p:ext uri="{BB962C8B-B14F-4D97-AF65-F5344CB8AC3E}">
        <p14:creationId xmlns:p14="http://schemas.microsoft.com/office/powerpoint/2010/main" val="89060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4BD7-2CD4-4E0D-83D8-2B472F69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49" y="506467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Read All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21695B-C958-418C-A26A-F8E6A0BBF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336" y="570706"/>
            <a:ext cx="4641427" cy="4351338"/>
          </a:xfrm>
        </p:spPr>
      </p:pic>
    </p:spTree>
    <p:extLst>
      <p:ext uri="{BB962C8B-B14F-4D97-AF65-F5344CB8AC3E}">
        <p14:creationId xmlns:p14="http://schemas.microsoft.com/office/powerpoint/2010/main" val="398967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B255-DF97-48B5-BFF8-F2FE36C8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3733476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Read with Condition with Not printing _id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E8865-3652-4DDF-947E-CB3EDD9FC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67" y="1690688"/>
            <a:ext cx="6030167" cy="1952898"/>
          </a:xfrm>
        </p:spPr>
      </p:pic>
    </p:spTree>
    <p:extLst>
      <p:ext uri="{BB962C8B-B14F-4D97-AF65-F5344CB8AC3E}">
        <p14:creationId xmlns:p14="http://schemas.microsoft.com/office/powerpoint/2010/main" val="19773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E27E-279D-4E1C-9896-8F84C0DB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1" y="2912382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Update One with Brand Condition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0DD00A-C691-4F85-8A9E-1086D42BF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00" y="2222997"/>
            <a:ext cx="7163800" cy="533474"/>
          </a:xfrm>
        </p:spPr>
      </p:pic>
    </p:spTree>
    <p:extLst>
      <p:ext uri="{BB962C8B-B14F-4D97-AF65-F5344CB8AC3E}">
        <p14:creationId xmlns:p14="http://schemas.microsoft.com/office/powerpoint/2010/main" val="243498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7890-A522-4AA8-958C-4BCAE35A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803" y="4983779"/>
            <a:ext cx="10515600" cy="1325563"/>
          </a:xfrm>
        </p:spPr>
        <p:txBody>
          <a:bodyPr/>
          <a:lstStyle/>
          <a:p>
            <a:pPr algn="ctr"/>
            <a:r>
              <a:rPr lang="en-IN" dirty="0" err="1"/>
              <a:t>updateMany</a:t>
            </a:r>
            <a:r>
              <a:rPr lang="en-IN" dirty="0"/>
              <a:t> with Condition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415AB8-6B3D-49BD-B268-B342CC884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284" y="370049"/>
            <a:ext cx="4919429" cy="4351338"/>
          </a:xfrm>
        </p:spPr>
      </p:pic>
    </p:spTree>
    <p:extLst>
      <p:ext uri="{BB962C8B-B14F-4D97-AF65-F5344CB8AC3E}">
        <p14:creationId xmlns:p14="http://schemas.microsoft.com/office/powerpoint/2010/main" val="372048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A5E2-6E51-4C89-93A9-C8136E9B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79" y="4722521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Display with </a:t>
            </a:r>
            <a:r>
              <a:rPr lang="en-IN" dirty="0" err="1"/>
              <a:t>toArray</a:t>
            </a:r>
            <a:r>
              <a:rPr lang="en-IN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2FDC2-0B80-4196-8344-D76219941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9" y="371183"/>
            <a:ext cx="3329982" cy="4351338"/>
          </a:xfrm>
        </p:spPr>
      </p:pic>
    </p:spTree>
    <p:extLst>
      <p:ext uri="{BB962C8B-B14F-4D97-AF65-F5344CB8AC3E}">
        <p14:creationId xmlns:p14="http://schemas.microsoft.com/office/powerpoint/2010/main" val="37162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52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BASICS OF MongoDB and  CRUD</vt:lpstr>
      <vt:lpstr>show dbs</vt:lpstr>
      <vt:lpstr>To switch to or create a database</vt:lpstr>
      <vt:lpstr>InsertOne Command</vt:lpstr>
      <vt:lpstr>Read All</vt:lpstr>
      <vt:lpstr>Read with Condition with Not printing _id</vt:lpstr>
      <vt:lpstr>Update One with Brand Condition</vt:lpstr>
      <vt:lpstr>updateMany with Condition</vt:lpstr>
      <vt:lpstr>Display with toArray()</vt:lpstr>
      <vt:lpstr>MultiLevel Updating</vt:lpstr>
      <vt:lpstr>DeleteOne with Condition</vt:lpstr>
      <vt:lpstr>deleteMany with  Condition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MongoDB and  CRUD</dc:title>
  <dc:creator>Rahul Raj(UST,IN)</dc:creator>
  <cp:lastModifiedBy>Rahul Raj(UST,IN)</cp:lastModifiedBy>
  <cp:revision>10</cp:revision>
  <dcterms:created xsi:type="dcterms:W3CDTF">2020-12-09T14:22:01Z</dcterms:created>
  <dcterms:modified xsi:type="dcterms:W3CDTF">2020-12-09T15:26:41Z</dcterms:modified>
</cp:coreProperties>
</file>