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Sulphur Point"/>
      <p:regular r:id="rId26"/>
      <p:bold r:id="rId27"/>
    </p:embeddedFont>
    <p:embeddedFont>
      <p:font typeface="Assistant"/>
      <p:regular r:id="rId28"/>
      <p:bold r:id="rId29"/>
    </p:embeddedFont>
    <p:embeddedFont>
      <p:font typeface="Yanone Kaffeesatz"/>
      <p:regular r:id="rId30"/>
      <p:bold r:id="rId31"/>
    </p:embeddedFont>
    <p:embeddedFont>
      <p:font typeface="Fira Sans Condensed"/>
      <p:regular r:id="rId32"/>
      <p:bold r:id="rId33"/>
      <p:italic r:id="rId34"/>
      <p:boldItalic r:id="rId35"/>
    </p:embeddedFont>
    <p:embeddedFont>
      <p:font typeface="Big Shoulders Display"/>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ulphurPoint-regular.fntdata"/><Relationship Id="rId25" Type="http://schemas.openxmlformats.org/officeDocument/2006/relationships/slide" Target="slides/slide21.xml"/><Relationship Id="rId28" Type="http://schemas.openxmlformats.org/officeDocument/2006/relationships/font" Target="fonts/Assistant-regular.fntdata"/><Relationship Id="rId27" Type="http://schemas.openxmlformats.org/officeDocument/2006/relationships/font" Target="fonts/SulphurPoin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ssistan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YanoneKaffeesatz-bold.fntdata"/><Relationship Id="rId30" Type="http://schemas.openxmlformats.org/officeDocument/2006/relationships/font" Target="fonts/YanoneKaffeesatz-regular.fntdata"/><Relationship Id="rId11" Type="http://schemas.openxmlformats.org/officeDocument/2006/relationships/slide" Target="slides/slide7.xml"/><Relationship Id="rId33" Type="http://schemas.openxmlformats.org/officeDocument/2006/relationships/font" Target="fonts/FiraSansCondensed-bold.fntdata"/><Relationship Id="rId10" Type="http://schemas.openxmlformats.org/officeDocument/2006/relationships/slide" Target="slides/slide6.xml"/><Relationship Id="rId32" Type="http://schemas.openxmlformats.org/officeDocument/2006/relationships/font" Target="fonts/FiraSansCondensed-regular.fntdata"/><Relationship Id="rId13" Type="http://schemas.openxmlformats.org/officeDocument/2006/relationships/slide" Target="slides/slide9.xml"/><Relationship Id="rId35" Type="http://schemas.openxmlformats.org/officeDocument/2006/relationships/font" Target="fonts/FiraSansCondensed-boldItalic.fntdata"/><Relationship Id="rId12" Type="http://schemas.openxmlformats.org/officeDocument/2006/relationships/slide" Target="slides/slide8.xml"/><Relationship Id="rId34" Type="http://schemas.openxmlformats.org/officeDocument/2006/relationships/font" Target="fonts/FiraSansCondensed-italic.fntdata"/><Relationship Id="rId15" Type="http://schemas.openxmlformats.org/officeDocument/2006/relationships/slide" Target="slides/slide11.xml"/><Relationship Id="rId37" Type="http://schemas.openxmlformats.org/officeDocument/2006/relationships/font" Target="fonts/BigShouldersDisplay-bold.fntdata"/><Relationship Id="rId14" Type="http://schemas.openxmlformats.org/officeDocument/2006/relationships/slide" Target="slides/slide10.xml"/><Relationship Id="rId36" Type="http://schemas.openxmlformats.org/officeDocument/2006/relationships/font" Target="fonts/BigShouldersDisplay-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7296625d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296625d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7850b67b0d_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7850b67b0d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ecb5f80e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ecb5f80e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ecb5f80e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ecb5f80e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ecb5f80e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ecb5f80e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aecb5f80e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aecb5f80e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ecb5f80e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ecb5f80e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aecb5f80e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aecb5f80e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ecb5f80e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aecb5f80e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aecb5f80e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aecb5f80e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ecb5f80e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aecb5f80e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ecb5f80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aecb5f80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aecb5f80e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aecb5f80e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641c363e4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641c363e4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e832298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e832298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e8322983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ae8322983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ae8322983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ae8322983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e8322983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e832298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641c363e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41c363e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7850b67b0d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850b67b0d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ecb5f80e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ecb5f80e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title"/>
          </p:nvPr>
        </p:nvSpPr>
        <p:spPr>
          <a:xfrm>
            <a:off x="1151675" y="1049075"/>
            <a:ext cx="3495000" cy="21819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6000">
                <a:solidFill>
                  <a:schemeClr val="lt2"/>
                </a:solidFill>
              </a:defRPr>
            </a:lvl1pPr>
            <a:lvl2pPr lvl="1" rtl="0">
              <a:spcBef>
                <a:spcPts val="0"/>
              </a:spcBef>
              <a:spcAft>
                <a:spcPts val="0"/>
              </a:spcAft>
              <a:buNone/>
              <a:defRPr b="1" sz="6000">
                <a:solidFill>
                  <a:schemeClr val="lt2"/>
                </a:solidFill>
              </a:defRPr>
            </a:lvl2pPr>
            <a:lvl3pPr lvl="2" rtl="0">
              <a:spcBef>
                <a:spcPts val="0"/>
              </a:spcBef>
              <a:spcAft>
                <a:spcPts val="0"/>
              </a:spcAft>
              <a:buNone/>
              <a:defRPr b="1" sz="6000">
                <a:solidFill>
                  <a:schemeClr val="lt2"/>
                </a:solidFill>
              </a:defRPr>
            </a:lvl3pPr>
            <a:lvl4pPr lvl="3" rtl="0">
              <a:spcBef>
                <a:spcPts val="0"/>
              </a:spcBef>
              <a:spcAft>
                <a:spcPts val="0"/>
              </a:spcAft>
              <a:buNone/>
              <a:defRPr b="1" sz="6000">
                <a:solidFill>
                  <a:schemeClr val="lt2"/>
                </a:solidFill>
              </a:defRPr>
            </a:lvl4pPr>
            <a:lvl5pPr lvl="4" rtl="0">
              <a:spcBef>
                <a:spcPts val="0"/>
              </a:spcBef>
              <a:spcAft>
                <a:spcPts val="0"/>
              </a:spcAft>
              <a:buNone/>
              <a:defRPr b="1" sz="6000">
                <a:solidFill>
                  <a:schemeClr val="lt2"/>
                </a:solidFill>
              </a:defRPr>
            </a:lvl5pPr>
            <a:lvl6pPr lvl="5" rtl="0">
              <a:spcBef>
                <a:spcPts val="0"/>
              </a:spcBef>
              <a:spcAft>
                <a:spcPts val="0"/>
              </a:spcAft>
              <a:buNone/>
              <a:defRPr b="1" sz="6000">
                <a:solidFill>
                  <a:schemeClr val="lt2"/>
                </a:solidFill>
              </a:defRPr>
            </a:lvl6pPr>
            <a:lvl7pPr lvl="6" rtl="0">
              <a:spcBef>
                <a:spcPts val="0"/>
              </a:spcBef>
              <a:spcAft>
                <a:spcPts val="0"/>
              </a:spcAft>
              <a:buNone/>
              <a:defRPr b="1" sz="6000">
                <a:solidFill>
                  <a:schemeClr val="lt2"/>
                </a:solidFill>
              </a:defRPr>
            </a:lvl7pPr>
            <a:lvl8pPr lvl="7" rtl="0">
              <a:spcBef>
                <a:spcPts val="0"/>
              </a:spcBef>
              <a:spcAft>
                <a:spcPts val="0"/>
              </a:spcAft>
              <a:buNone/>
              <a:defRPr b="1" sz="6000">
                <a:solidFill>
                  <a:schemeClr val="lt2"/>
                </a:solidFill>
              </a:defRPr>
            </a:lvl8pPr>
            <a:lvl9pPr lvl="8" rtl="0">
              <a:spcBef>
                <a:spcPts val="0"/>
              </a:spcBef>
              <a:spcAft>
                <a:spcPts val="0"/>
              </a:spcAft>
              <a:buNone/>
              <a:defRPr b="1" sz="6000">
                <a:solidFill>
                  <a:schemeClr val="lt2"/>
                </a:solidFill>
              </a:defRPr>
            </a:lvl9pPr>
          </a:lstStyle>
          <a:p/>
        </p:txBody>
      </p:sp>
      <p:sp>
        <p:nvSpPr>
          <p:cNvPr id="10" name="Google Shape;10;p2"/>
          <p:cNvSpPr txBox="1"/>
          <p:nvPr>
            <p:ph idx="1" type="subTitle"/>
          </p:nvPr>
        </p:nvSpPr>
        <p:spPr>
          <a:xfrm>
            <a:off x="1165825" y="3230925"/>
            <a:ext cx="2200200" cy="71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None/>
              <a:defRPr sz="1800">
                <a:solidFill>
                  <a:schemeClr val="lt1"/>
                </a:solidFill>
              </a:defRPr>
            </a:lvl1pPr>
            <a:lvl2pPr lvl="1" rtl="0" algn="r">
              <a:lnSpc>
                <a:spcPct val="100000"/>
              </a:lnSpc>
              <a:spcBef>
                <a:spcPts val="0"/>
              </a:spcBef>
              <a:spcAft>
                <a:spcPts val="0"/>
              </a:spcAft>
              <a:buClr>
                <a:schemeClr val="accent1"/>
              </a:buClr>
              <a:buSzPts val="1400"/>
              <a:buNone/>
              <a:defRPr>
                <a:solidFill>
                  <a:schemeClr val="accent1"/>
                </a:solidFill>
              </a:defRPr>
            </a:lvl2pPr>
            <a:lvl3pPr lvl="2" rtl="0" algn="r">
              <a:lnSpc>
                <a:spcPct val="100000"/>
              </a:lnSpc>
              <a:spcBef>
                <a:spcPts val="0"/>
              </a:spcBef>
              <a:spcAft>
                <a:spcPts val="0"/>
              </a:spcAft>
              <a:buClr>
                <a:schemeClr val="accent1"/>
              </a:buClr>
              <a:buSzPts val="1400"/>
              <a:buNone/>
              <a:defRPr>
                <a:solidFill>
                  <a:schemeClr val="accent1"/>
                </a:solidFill>
              </a:defRPr>
            </a:lvl3pPr>
            <a:lvl4pPr lvl="3" rtl="0" algn="r">
              <a:lnSpc>
                <a:spcPct val="100000"/>
              </a:lnSpc>
              <a:spcBef>
                <a:spcPts val="0"/>
              </a:spcBef>
              <a:spcAft>
                <a:spcPts val="0"/>
              </a:spcAft>
              <a:buClr>
                <a:schemeClr val="accent1"/>
              </a:buClr>
              <a:buSzPts val="1400"/>
              <a:buNone/>
              <a:defRPr>
                <a:solidFill>
                  <a:schemeClr val="accent1"/>
                </a:solidFill>
              </a:defRPr>
            </a:lvl4pPr>
            <a:lvl5pPr lvl="4" rtl="0" algn="r">
              <a:lnSpc>
                <a:spcPct val="100000"/>
              </a:lnSpc>
              <a:spcBef>
                <a:spcPts val="0"/>
              </a:spcBef>
              <a:spcAft>
                <a:spcPts val="0"/>
              </a:spcAft>
              <a:buClr>
                <a:schemeClr val="accent1"/>
              </a:buClr>
              <a:buSzPts val="1400"/>
              <a:buNone/>
              <a:defRPr>
                <a:solidFill>
                  <a:schemeClr val="accent1"/>
                </a:solidFill>
              </a:defRPr>
            </a:lvl5pPr>
            <a:lvl6pPr lvl="5" rtl="0" algn="r">
              <a:lnSpc>
                <a:spcPct val="100000"/>
              </a:lnSpc>
              <a:spcBef>
                <a:spcPts val="0"/>
              </a:spcBef>
              <a:spcAft>
                <a:spcPts val="0"/>
              </a:spcAft>
              <a:buClr>
                <a:schemeClr val="accent1"/>
              </a:buClr>
              <a:buSzPts val="1400"/>
              <a:buNone/>
              <a:defRPr>
                <a:solidFill>
                  <a:schemeClr val="accent1"/>
                </a:solidFill>
              </a:defRPr>
            </a:lvl6pPr>
            <a:lvl7pPr lvl="6" rtl="0" algn="r">
              <a:lnSpc>
                <a:spcPct val="100000"/>
              </a:lnSpc>
              <a:spcBef>
                <a:spcPts val="0"/>
              </a:spcBef>
              <a:spcAft>
                <a:spcPts val="0"/>
              </a:spcAft>
              <a:buClr>
                <a:schemeClr val="accent1"/>
              </a:buClr>
              <a:buSzPts val="1400"/>
              <a:buNone/>
              <a:defRPr>
                <a:solidFill>
                  <a:schemeClr val="accent1"/>
                </a:solidFill>
              </a:defRPr>
            </a:lvl7pPr>
            <a:lvl8pPr lvl="7" rtl="0" algn="r">
              <a:lnSpc>
                <a:spcPct val="100000"/>
              </a:lnSpc>
              <a:spcBef>
                <a:spcPts val="0"/>
              </a:spcBef>
              <a:spcAft>
                <a:spcPts val="0"/>
              </a:spcAft>
              <a:buClr>
                <a:schemeClr val="accent1"/>
              </a:buClr>
              <a:buSzPts val="1400"/>
              <a:buNone/>
              <a:defRPr>
                <a:solidFill>
                  <a:schemeClr val="accent1"/>
                </a:solidFill>
              </a:defRPr>
            </a:lvl8pPr>
            <a:lvl9pPr lvl="8" rtl="0" algn="r">
              <a:lnSpc>
                <a:spcPct val="100000"/>
              </a:lnSpc>
              <a:spcBef>
                <a:spcPts val="0"/>
              </a:spcBef>
              <a:spcAft>
                <a:spcPts val="0"/>
              </a:spcAft>
              <a:buClr>
                <a:schemeClr val="accent1"/>
              </a:buClr>
              <a:buSzPts val="1400"/>
              <a:buNone/>
              <a:defRPr>
                <a:solidFill>
                  <a:schemeClr val="accent1"/>
                </a:solidFill>
              </a:defRPr>
            </a:lvl9pPr>
          </a:lstStyle>
          <a:p/>
        </p:txBody>
      </p:sp>
      <p:grpSp>
        <p:nvGrpSpPr>
          <p:cNvPr id="11" name="Google Shape;11;p2"/>
          <p:cNvGrpSpPr/>
          <p:nvPr/>
        </p:nvGrpSpPr>
        <p:grpSpPr>
          <a:xfrm>
            <a:off x="170701" y="332713"/>
            <a:ext cx="4365524" cy="4622863"/>
            <a:chOff x="170701" y="332713"/>
            <a:chExt cx="4365524" cy="4622863"/>
          </a:xfrm>
        </p:grpSpPr>
        <p:grpSp>
          <p:nvGrpSpPr>
            <p:cNvPr id="12" name="Google Shape;12;p2"/>
            <p:cNvGrpSpPr/>
            <p:nvPr/>
          </p:nvGrpSpPr>
          <p:grpSpPr>
            <a:xfrm>
              <a:off x="170701" y="3230925"/>
              <a:ext cx="677175" cy="1724650"/>
              <a:chOff x="170701" y="3230925"/>
              <a:chExt cx="677175" cy="1724650"/>
            </a:xfrm>
          </p:grpSpPr>
          <p:sp>
            <p:nvSpPr>
              <p:cNvPr id="13" name="Google Shape;13;p2"/>
              <p:cNvSpPr/>
              <p:nvPr/>
            </p:nvSpPr>
            <p:spPr>
              <a:xfrm>
                <a:off x="187001" y="3230925"/>
                <a:ext cx="95425" cy="97775"/>
              </a:xfrm>
              <a:custGeom>
                <a:rect b="b" l="l" r="r" t="t"/>
                <a:pathLst>
                  <a:path extrusionOk="0" h="3911" w="3817">
                    <a:moveTo>
                      <a:pt x="1862" y="1"/>
                    </a:moveTo>
                    <a:cubicBezTo>
                      <a:pt x="838" y="1"/>
                      <a:pt x="0" y="932"/>
                      <a:pt x="0" y="1955"/>
                    </a:cubicBezTo>
                    <a:cubicBezTo>
                      <a:pt x="0" y="3072"/>
                      <a:pt x="838" y="3910"/>
                      <a:pt x="1862" y="3910"/>
                    </a:cubicBezTo>
                    <a:cubicBezTo>
                      <a:pt x="2979" y="3910"/>
                      <a:pt x="3817" y="3072"/>
                      <a:pt x="3817" y="1955"/>
                    </a:cubicBezTo>
                    <a:cubicBezTo>
                      <a:pt x="3817" y="932"/>
                      <a:pt x="2979" y="1"/>
                      <a:pt x="18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36151" y="3233250"/>
                <a:ext cx="111725" cy="95700"/>
              </a:xfrm>
              <a:custGeom>
                <a:rect b="b" l="l" r="r" t="t"/>
                <a:pathLst>
                  <a:path extrusionOk="0" h="3828" w="4469">
                    <a:moveTo>
                      <a:pt x="2514" y="1"/>
                    </a:moveTo>
                    <a:cubicBezTo>
                      <a:pt x="838" y="1"/>
                      <a:pt x="1" y="2049"/>
                      <a:pt x="1211" y="3259"/>
                    </a:cubicBezTo>
                    <a:cubicBezTo>
                      <a:pt x="1603" y="3651"/>
                      <a:pt x="2083" y="3828"/>
                      <a:pt x="2553" y="3828"/>
                    </a:cubicBezTo>
                    <a:cubicBezTo>
                      <a:pt x="3533" y="3828"/>
                      <a:pt x="4469" y="3058"/>
                      <a:pt x="4469" y="1862"/>
                    </a:cubicBezTo>
                    <a:cubicBezTo>
                      <a:pt x="4469" y="839"/>
                      <a:pt x="3631" y="1"/>
                      <a:pt x="2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70701" y="3775450"/>
                <a:ext cx="111725" cy="95700"/>
              </a:xfrm>
              <a:custGeom>
                <a:rect b="b" l="l" r="r" t="t"/>
                <a:pathLst>
                  <a:path extrusionOk="0" h="3828" w="4469">
                    <a:moveTo>
                      <a:pt x="2607" y="0"/>
                    </a:moveTo>
                    <a:cubicBezTo>
                      <a:pt x="838" y="0"/>
                      <a:pt x="1" y="2048"/>
                      <a:pt x="1211" y="3258"/>
                    </a:cubicBezTo>
                    <a:cubicBezTo>
                      <a:pt x="1603" y="3650"/>
                      <a:pt x="2083" y="3827"/>
                      <a:pt x="2553" y="3827"/>
                    </a:cubicBezTo>
                    <a:cubicBezTo>
                      <a:pt x="3533" y="3827"/>
                      <a:pt x="4469" y="3057"/>
                      <a:pt x="4469" y="1862"/>
                    </a:cubicBezTo>
                    <a:cubicBezTo>
                      <a:pt x="4469"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36151" y="3775450"/>
                <a:ext cx="111725" cy="95700"/>
              </a:xfrm>
              <a:custGeom>
                <a:rect b="b" l="l" r="r" t="t"/>
                <a:pathLst>
                  <a:path extrusionOk="0" h="3828" w="4469">
                    <a:moveTo>
                      <a:pt x="2514" y="0"/>
                    </a:moveTo>
                    <a:cubicBezTo>
                      <a:pt x="838" y="0"/>
                      <a:pt x="1" y="2048"/>
                      <a:pt x="1211" y="3258"/>
                    </a:cubicBezTo>
                    <a:cubicBezTo>
                      <a:pt x="1603" y="3650"/>
                      <a:pt x="2083" y="3827"/>
                      <a:pt x="2553" y="3827"/>
                    </a:cubicBezTo>
                    <a:cubicBezTo>
                      <a:pt x="3533" y="3827"/>
                      <a:pt x="4469" y="3057"/>
                      <a:pt x="4469" y="1862"/>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87001" y="4317625"/>
                <a:ext cx="95425" cy="95425"/>
              </a:xfrm>
              <a:custGeom>
                <a:rect b="b" l="l" r="r" t="t"/>
                <a:pathLst>
                  <a:path extrusionOk="0" h="3817" w="3817">
                    <a:moveTo>
                      <a:pt x="1862" y="0"/>
                    </a:moveTo>
                    <a:cubicBezTo>
                      <a:pt x="838" y="0"/>
                      <a:pt x="0" y="838"/>
                      <a:pt x="0" y="1955"/>
                    </a:cubicBezTo>
                    <a:cubicBezTo>
                      <a:pt x="0" y="2979"/>
                      <a:pt x="838" y="3816"/>
                      <a:pt x="1862" y="3816"/>
                    </a:cubicBezTo>
                    <a:cubicBezTo>
                      <a:pt x="2979" y="3816"/>
                      <a:pt x="3817" y="2979"/>
                      <a:pt x="3817" y="1955"/>
                    </a:cubicBezTo>
                    <a:cubicBezTo>
                      <a:pt x="3817" y="838"/>
                      <a:pt x="2979" y="0"/>
                      <a:pt x="1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36151" y="4317625"/>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70701" y="4859800"/>
                <a:ext cx="111725" cy="95775"/>
              </a:xfrm>
              <a:custGeom>
                <a:rect b="b" l="l" r="r" t="t"/>
                <a:pathLst>
                  <a:path extrusionOk="0" h="3831" w="4469">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36151" y="4859800"/>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3286625" y="332713"/>
              <a:ext cx="1249600" cy="642475"/>
              <a:chOff x="3286625" y="332713"/>
              <a:chExt cx="1249600" cy="642475"/>
            </a:xfrm>
          </p:grpSpPr>
          <p:sp>
            <p:nvSpPr>
              <p:cNvPr id="22" name="Google Shape;22;p2"/>
              <p:cNvSpPr/>
              <p:nvPr/>
            </p:nvSpPr>
            <p:spPr>
              <a:xfrm>
                <a:off x="3286625" y="332713"/>
                <a:ext cx="95425" cy="97750"/>
              </a:xfrm>
              <a:custGeom>
                <a:rect b="b" l="l" r="r" t="t"/>
                <a:pathLst>
                  <a:path extrusionOk="0" h="3910" w="3817">
                    <a:moveTo>
                      <a:pt x="1955" y="1"/>
                    </a:moveTo>
                    <a:cubicBezTo>
                      <a:pt x="838" y="1"/>
                      <a:pt x="0" y="931"/>
                      <a:pt x="0" y="1955"/>
                    </a:cubicBezTo>
                    <a:cubicBezTo>
                      <a:pt x="0" y="2979"/>
                      <a:pt x="838" y="3910"/>
                      <a:pt x="1955" y="3910"/>
                    </a:cubicBezTo>
                    <a:cubicBezTo>
                      <a:pt x="2979" y="3910"/>
                      <a:pt x="3816" y="2979"/>
                      <a:pt x="3816" y="1955"/>
                    </a:cubicBezTo>
                    <a:cubicBezTo>
                      <a:pt x="3816" y="931"/>
                      <a:pt x="2979" y="1"/>
                      <a:pt x="1955" y="1"/>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852075" y="332713"/>
                <a:ext cx="95425" cy="97750"/>
              </a:xfrm>
              <a:custGeom>
                <a:rect b="b" l="l" r="r" t="t"/>
                <a:pathLst>
                  <a:path extrusionOk="0" h="3910" w="3817">
                    <a:moveTo>
                      <a:pt x="1955" y="1"/>
                    </a:moveTo>
                    <a:cubicBezTo>
                      <a:pt x="838" y="1"/>
                      <a:pt x="0" y="931"/>
                      <a:pt x="0" y="1955"/>
                    </a:cubicBezTo>
                    <a:cubicBezTo>
                      <a:pt x="0" y="2979"/>
                      <a:pt x="838" y="3910"/>
                      <a:pt x="1955" y="3910"/>
                    </a:cubicBezTo>
                    <a:cubicBezTo>
                      <a:pt x="2979" y="3910"/>
                      <a:pt x="3816" y="2979"/>
                      <a:pt x="3816" y="1955"/>
                    </a:cubicBezTo>
                    <a:cubicBezTo>
                      <a:pt x="3816" y="931"/>
                      <a:pt x="2979" y="1"/>
                      <a:pt x="1955" y="1"/>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412850" y="334263"/>
                <a:ext cx="104750" cy="94675"/>
              </a:xfrm>
              <a:custGeom>
                <a:rect b="b" l="l" r="r" t="t"/>
                <a:pathLst>
                  <a:path extrusionOk="0" h="3787" w="4190">
                    <a:moveTo>
                      <a:pt x="2118" y="0"/>
                    </a:moveTo>
                    <a:cubicBezTo>
                      <a:pt x="2003" y="0"/>
                      <a:pt x="1886" y="10"/>
                      <a:pt x="1769" y="32"/>
                    </a:cubicBezTo>
                    <a:cubicBezTo>
                      <a:pt x="746" y="125"/>
                      <a:pt x="1" y="1149"/>
                      <a:pt x="187" y="2173"/>
                    </a:cubicBezTo>
                    <a:cubicBezTo>
                      <a:pt x="352" y="3162"/>
                      <a:pt x="1175" y="3786"/>
                      <a:pt x="2072" y="3786"/>
                    </a:cubicBezTo>
                    <a:cubicBezTo>
                      <a:pt x="2188" y="3786"/>
                      <a:pt x="2304" y="3776"/>
                      <a:pt x="2421" y="3755"/>
                    </a:cubicBezTo>
                    <a:cubicBezTo>
                      <a:pt x="3445" y="3662"/>
                      <a:pt x="4189" y="2638"/>
                      <a:pt x="4003" y="1614"/>
                    </a:cubicBezTo>
                    <a:cubicBezTo>
                      <a:pt x="3838" y="624"/>
                      <a:pt x="3016" y="0"/>
                      <a:pt x="2118"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286625" y="874888"/>
                <a:ext cx="95425" cy="97775"/>
              </a:xfrm>
              <a:custGeom>
                <a:rect b="b" l="l" r="r" t="t"/>
                <a:pathLst>
                  <a:path extrusionOk="0" h="3911" w="3817">
                    <a:moveTo>
                      <a:pt x="1955" y="1"/>
                    </a:moveTo>
                    <a:cubicBezTo>
                      <a:pt x="838" y="1"/>
                      <a:pt x="0" y="932"/>
                      <a:pt x="0" y="1955"/>
                    </a:cubicBezTo>
                    <a:cubicBezTo>
                      <a:pt x="0" y="3072"/>
                      <a:pt x="838" y="3910"/>
                      <a:pt x="1955" y="3910"/>
                    </a:cubicBezTo>
                    <a:cubicBezTo>
                      <a:pt x="2979" y="3910"/>
                      <a:pt x="3816" y="3072"/>
                      <a:pt x="3816" y="1955"/>
                    </a:cubicBezTo>
                    <a:cubicBezTo>
                      <a:pt x="3816" y="932"/>
                      <a:pt x="2979" y="1"/>
                      <a:pt x="1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52075" y="874888"/>
                <a:ext cx="95425" cy="97775"/>
              </a:xfrm>
              <a:custGeom>
                <a:rect b="b" l="l" r="r" t="t"/>
                <a:pathLst>
                  <a:path extrusionOk="0" h="3911" w="3817">
                    <a:moveTo>
                      <a:pt x="1955" y="1"/>
                    </a:moveTo>
                    <a:cubicBezTo>
                      <a:pt x="838" y="1"/>
                      <a:pt x="0" y="932"/>
                      <a:pt x="0" y="1955"/>
                    </a:cubicBezTo>
                    <a:cubicBezTo>
                      <a:pt x="0" y="3072"/>
                      <a:pt x="838" y="3910"/>
                      <a:pt x="1955" y="3910"/>
                    </a:cubicBezTo>
                    <a:cubicBezTo>
                      <a:pt x="2979" y="3910"/>
                      <a:pt x="3816" y="3072"/>
                      <a:pt x="3816" y="1955"/>
                    </a:cubicBezTo>
                    <a:cubicBezTo>
                      <a:pt x="3816" y="932"/>
                      <a:pt x="2979" y="1"/>
                      <a:pt x="1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431475" y="878838"/>
                <a:ext cx="104750" cy="96350"/>
              </a:xfrm>
              <a:custGeom>
                <a:rect b="b" l="l" r="r" t="t"/>
                <a:pathLst>
                  <a:path extrusionOk="0" h="3854" w="4190">
                    <a:moveTo>
                      <a:pt x="2110" y="0"/>
                    </a:moveTo>
                    <a:cubicBezTo>
                      <a:pt x="1999" y="0"/>
                      <a:pt x="1885" y="10"/>
                      <a:pt x="1769" y="29"/>
                    </a:cubicBezTo>
                    <a:cubicBezTo>
                      <a:pt x="745" y="215"/>
                      <a:pt x="1" y="1146"/>
                      <a:pt x="187" y="2263"/>
                    </a:cubicBezTo>
                    <a:cubicBezTo>
                      <a:pt x="361" y="3222"/>
                      <a:pt x="1270" y="3854"/>
                      <a:pt x="2226" y="3854"/>
                    </a:cubicBezTo>
                    <a:cubicBezTo>
                      <a:pt x="2291" y="3854"/>
                      <a:pt x="2356" y="3851"/>
                      <a:pt x="2421" y="3845"/>
                    </a:cubicBezTo>
                    <a:cubicBezTo>
                      <a:pt x="3444" y="3659"/>
                      <a:pt x="4189" y="2635"/>
                      <a:pt x="4003" y="1611"/>
                    </a:cubicBezTo>
                    <a:cubicBezTo>
                      <a:pt x="3836" y="694"/>
                      <a:pt x="3071" y="0"/>
                      <a:pt x="2110"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1" name="Shape 131"/>
        <p:cNvGrpSpPr/>
        <p:nvPr/>
      </p:nvGrpSpPr>
      <p:grpSpPr>
        <a:xfrm>
          <a:off x="0" y="0"/>
          <a:ext cx="0" cy="0"/>
          <a:chOff x="0" y="0"/>
          <a:chExt cx="0" cy="0"/>
        </a:xfrm>
      </p:grpSpPr>
      <p:sp>
        <p:nvSpPr>
          <p:cNvPr id="132" name="Google Shape;132;p11"/>
          <p:cNvSpPr txBox="1"/>
          <p:nvPr>
            <p:ph hasCustomPrompt="1" type="title"/>
          </p:nvPr>
        </p:nvSpPr>
        <p:spPr>
          <a:xfrm>
            <a:off x="1586248" y="1591025"/>
            <a:ext cx="6224400" cy="14043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9600">
                <a:solidFill>
                  <a:schemeClr val="dk1"/>
                </a:solidFill>
              </a:defRPr>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133" name="Google Shape;133;p11"/>
          <p:cNvSpPr txBox="1"/>
          <p:nvPr>
            <p:ph idx="1" type="subTitle"/>
          </p:nvPr>
        </p:nvSpPr>
        <p:spPr>
          <a:xfrm>
            <a:off x="4506600" y="2887900"/>
            <a:ext cx="2981700" cy="53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8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134" name="Google Shape;134;p11"/>
          <p:cNvGrpSpPr/>
          <p:nvPr/>
        </p:nvGrpSpPr>
        <p:grpSpPr>
          <a:xfrm>
            <a:off x="188950" y="188950"/>
            <a:ext cx="5784850" cy="1182375"/>
            <a:chOff x="188950" y="188950"/>
            <a:chExt cx="5784850" cy="1182375"/>
          </a:xfrm>
        </p:grpSpPr>
        <p:sp>
          <p:nvSpPr>
            <p:cNvPr id="135" name="Google Shape;135;p11"/>
            <p:cNvSpPr/>
            <p:nvPr/>
          </p:nvSpPr>
          <p:spPr>
            <a:xfrm>
              <a:off x="188950" y="189225"/>
              <a:ext cx="111725" cy="95775"/>
            </a:xfrm>
            <a:custGeom>
              <a:rect b="b" l="l" r="r" t="t"/>
              <a:pathLst>
                <a:path extrusionOk="0" h="3831" w="4469">
                  <a:moveTo>
                    <a:pt x="2607" y="0"/>
                  </a:moveTo>
                  <a:cubicBezTo>
                    <a:pt x="838" y="0"/>
                    <a:pt x="1" y="2048"/>
                    <a:pt x="1211" y="3258"/>
                  </a:cubicBezTo>
                  <a:cubicBezTo>
                    <a:pt x="1607" y="3654"/>
                    <a:pt x="2092" y="3830"/>
                    <a:pt x="2566" y="3830"/>
                  </a:cubicBezTo>
                  <a:cubicBezTo>
                    <a:pt x="3541" y="3830"/>
                    <a:pt x="4469" y="3082"/>
                    <a:pt x="4469" y="1955"/>
                  </a:cubicBezTo>
                  <a:cubicBezTo>
                    <a:pt x="4469"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a:off x="754400" y="189225"/>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a:off x="1319850" y="189225"/>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1882975" y="189225"/>
              <a:ext cx="114050" cy="95775"/>
            </a:xfrm>
            <a:custGeom>
              <a:rect b="b" l="l" r="r" t="t"/>
              <a:pathLst>
                <a:path extrusionOk="0" h="3831" w="4562">
                  <a:moveTo>
                    <a:pt x="2607" y="0"/>
                  </a:moveTo>
                  <a:cubicBezTo>
                    <a:pt x="838" y="0"/>
                    <a:pt x="1" y="2048"/>
                    <a:pt x="1211" y="3258"/>
                  </a:cubicBezTo>
                  <a:cubicBezTo>
                    <a:pt x="1606" y="3654"/>
                    <a:pt x="2102" y="3830"/>
                    <a:pt x="2589" y="3830"/>
                  </a:cubicBezTo>
                  <a:cubicBezTo>
                    <a:pt x="3592" y="3830"/>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a:off x="2448425" y="189225"/>
              <a:ext cx="111725" cy="95775"/>
            </a:xfrm>
            <a:custGeom>
              <a:rect b="b" l="l" r="r" t="t"/>
              <a:pathLst>
                <a:path extrusionOk="0" h="3831" w="4469">
                  <a:moveTo>
                    <a:pt x="2607" y="0"/>
                  </a:moveTo>
                  <a:cubicBezTo>
                    <a:pt x="838" y="0"/>
                    <a:pt x="1" y="2048"/>
                    <a:pt x="1211" y="3258"/>
                  </a:cubicBezTo>
                  <a:cubicBezTo>
                    <a:pt x="1606" y="3654"/>
                    <a:pt x="2092" y="3830"/>
                    <a:pt x="2566" y="3830"/>
                  </a:cubicBezTo>
                  <a:cubicBezTo>
                    <a:pt x="3541" y="3830"/>
                    <a:pt x="4468" y="3082"/>
                    <a:pt x="4468" y="1955"/>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a:off x="3013875" y="189225"/>
              <a:ext cx="111725" cy="95775"/>
            </a:xfrm>
            <a:custGeom>
              <a:rect b="b" l="l" r="r" t="t"/>
              <a:pathLst>
                <a:path extrusionOk="0" h="3831" w="4469">
                  <a:moveTo>
                    <a:pt x="2607" y="0"/>
                  </a:moveTo>
                  <a:cubicBezTo>
                    <a:pt x="838" y="0"/>
                    <a:pt x="1" y="2048"/>
                    <a:pt x="1211" y="3258"/>
                  </a:cubicBezTo>
                  <a:cubicBezTo>
                    <a:pt x="1606" y="3654"/>
                    <a:pt x="2092" y="3830"/>
                    <a:pt x="2566" y="3830"/>
                  </a:cubicBezTo>
                  <a:cubicBezTo>
                    <a:pt x="3541" y="3830"/>
                    <a:pt x="4468" y="3082"/>
                    <a:pt x="4468" y="1955"/>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77000" y="189225"/>
              <a:ext cx="114050" cy="95775"/>
            </a:xfrm>
            <a:custGeom>
              <a:rect b="b" l="l" r="r" t="t"/>
              <a:pathLst>
                <a:path extrusionOk="0" h="3831" w="4562">
                  <a:moveTo>
                    <a:pt x="2607" y="0"/>
                  </a:moveTo>
                  <a:cubicBezTo>
                    <a:pt x="931" y="0"/>
                    <a:pt x="1" y="2048"/>
                    <a:pt x="1211" y="3258"/>
                  </a:cubicBezTo>
                  <a:cubicBezTo>
                    <a:pt x="1606" y="3654"/>
                    <a:pt x="2102" y="3830"/>
                    <a:pt x="2589" y="3830"/>
                  </a:cubicBezTo>
                  <a:cubicBezTo>
                    <a:pt x="3592" y="3830"/>
                    <a:pt x="4561" y="3082"/>
                    <a:pt x="4561" y="1955"/>
                  </a:cubicBezTo>
                  <a:cubicBezTo>
                    <a:pt x="4561"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4144775" y="189225"/>
              <a:ext cx="111725" cy="95775"/>
            </a:xfrm>
            <a:custGeom>
              <a:rect b="b" l="l" r="r" t="t"/>
              <a:pathLst>
                <a:path extrusionOk="0" h="3831" w="4469">
                  <a:moveTo>
                    <a:pt x="2514" y="0"/>
                  </a:moveTo>
                  <a:cubicBezTo>
                    <a:pt x="838" y="0"/>
                    <a:pt x="1" y="2048"/>
                    <a:pt x="1211" y="3258"/>
                  </a:cubicBezTo>
                  <a:cubicBezTo>
                    <a:pt x="1606" y="3654"/>
                    <a:pt x="2092" y="3830"/>
                    <a:pt x="2566" y="3830"/>
                  </a:cubicBezTo>
                  <a:cubicBezTo>
                    <a:pt x="3541" y="3830"/>
                    <a:pt x="4468" y="3082"/>
                    <a:pt x="4468" y="1955"/>
                  </a:cubicBezTo>
                  <a:cubicBezTo>
                    <a:pt x="4468" y="838"/>
                    <a:pt x="3631" y="0"/>
                    <a:pt x="2514"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4707900" y="189225"/>
              <a:ext cx="114050" cy="95775"/>
            </a:xfrm>
            <a:custGeom>
              <a:rect b="b" l="l" r="r" t="t"/>
              <a:pathLst>
                <a:path extrusionOk="0" h="3831" w="4562">
                  <a:moveTo>
                    <a:pt x="2607" y="0"/>
                  </a:moveTo>
                  <a:cubicBezTo>
                    <a:pt x="931" y="0"/>
                    <a:pt x="1" y="2048"/>
                    <a:pt x="1211" y="3258"/>
                  </a:cubicBezTo>
                  <a:cubicBezTo>
                    <a:pt x="1606" y="3654"/>
                    <a:pt x="2102" y="3830"/>
                    <a:pt x="2589" y="3830"/>
                  </a:cubicBezTo>
                  <a:cubicBezTo>
                    <a:pt x="3592" y="3830"/>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5275675" y="189225"/>
              <a:ext cx="111725" cy="95775"/>
            </a:xfrm>
            <a:custGeom>
              <a:rect b="b" l="l" r="r" t="t"/>
              <a:pathLst>
                <a:path extrusionOk="0" h="3831" w="4469">
                  <a:moveTo>
                    <a:pt x="2514" y="0"/>
                  </a:moveTo>
                  <a:cubicBezTo>
                    <a:pt x="838" y="93"/>
                    <a:pt x="1" y="2141"/>
                    <a:pt x="1211" y="3258"/>
                  </a:cubicBezTo>
                  <a:cubicBezTo>
                    <a:pt x="1606" y="3654"/>
                    <a:pt x="2092" y="3830"/>
                    <a:pt x="2566" y="3830"/>
                  </a:cubicBezTo>
                  <a:cubicBezTo>
                    <a:pt x="3541" y="3830"/>
                    <a:pt x="4468" y="3082"/>
                    <a:pt x="4468" y="1955"/>
                  </a:cubicBezTo>
                  <a:cubicBezTo>
                    <a:pt x="4468" y="838"/>
                    <a:pt x="3538"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5855100" y="188950"/>
              <a:ext cx="111700" cy="95700"/>
            </a:xfrm>
            <a:custGeom>
              <a:rect b="b" l="l" r="r" t="t"/>
              <a:pathLst>
                <a:path extrusionOk="0" h="3828" w="4468">
                  <a:moveTo>
                    <a:pt x="1916" y="1"/>
                  </a:moveTo>
                  <a:cubicBezTo>
                    <a:pt x="936" y="1"/>
                    <a:pt x="0" y="771"/>
                    <a:pt x="0" y="1966"/>
                  </a:cubicBezTo>
                  <a:cubicBezTo>
                    <a:pt x="0" y="2990"/>
                    <a:pt x="838" y="3828"/>
                    <a:pt x="1955" y="3828"/>
                  </a:cubicBezTo>
                  <a:cubicBezTo>
                    <a:pt x="3630" y="3828"/>
                    <a:pt x="4468" y="1780"/>
                    <a:pt x="3258" y="570"/>
                  </a:cubicBezTo>
                  <a:cubicBezTo>
                    <a:pt x="2866" y="178"/>
                    <a:pt x="2386" y="1"/>
                    <a:pt x="19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205250" y="731400"/>
              <a:ext cx="95425" cy="95425"/>
            </a:xfrm>
            <a:custGeom>
              <a:rect b="b" l="l" r="r" t="t"/>
              <a:pathLst>
                <a:path extrusionOk="0" h="3817" w="3817">
                  <a:moveTo>
                    <a:pt x="1862" y="0"/>
                  </a:moveTo>
                  <a:cubicBezTo>
                    <a:pt x="838" y="0"/>
                    <a:pt x="0" y="838"/>
                    <a:pt x="0" y="1955"/>
                  </a:cubicBezTo>
                  <a:cubicBezTo>
                    <a:pt x="0" y="2979"/>
                    <a:pt x="838" y="3817"/>
                    <a:pt x="1862" y="3817"/>
                  </a:cubicBezTo>
                  <a:cubicBezTo>
                    <a:pt x="2979" y="3817"/>
                    <a:pt x="3817" y="2979"/>
                    <a:pt x="3817" y="1955"/>
                  </a:cubicBezTo>
                  <a:cubicBezTo>
                    <a:pt x="3817" y="838"/>
                    <a:pt x="2979" y="0"/>
                    <a:pt x="1862"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754400" y="731400"/>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3"/>
                    <a:pt x="4469" y="1955"/>
                  </a:cubicBezTo>
                  <a:cubicBezTo>
                    <a:pt x="4469" y="838"/>
                    <a:pt x="3631" y="0"/>
                    <a:pt x="2514"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1319850" y="731400"/>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3"/>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1882975" y="731400"/>
              <a:ext cx="114050" cy="95775"/>
            </a:xfrm>
            <a:custGeom>
              <a:rect b="b" l="l" r="r" t="t"/>
              <a:pathLst>
                <a:path extrusionOk="0" h="3831" w="4562">
                  <a:moveTo>
                    <a:pt x="2607" y="0"/>
                  </a:moveTo>
                  <a:cubicBezTo>
                    <a:pt x="838" y="0"/>
                    <a:pt x="1" y="2048"/>
                    <a:pt x="1211" y="3258"/>
                  </a:cubicBezTo>
                  <a:cubicBezTo>
                    <a:pt x="1606" y="3654"/>
                    <a:pt x="2102" y="3831"/>
                    <a:pt x="2589" y="3831"/>
                  </a:cubicBezTo>
                  <a:cubicBezTo>
                    <a:pt x="3592" y="3831"/>
                    <a:pt x="4561" y="3083"/>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2448425" y="731400"/>
              <a:ext cx="111725" cy="95775"/>
            </a:xfrm>
            <a:custGeom>
              <a:rect b="b" l="l" r="r" t="t"/>
              <a:pathLst>
                <a:path extrusionOk="0" h="3831" w="4469">
                  <a:moveTo>
                    <a:pt x="2607" y="0"/>
                  </a:moveTo>
                  <a:cubicBezTo>
                    <a:pt x="838" y="0"/>
                    <a:pt x="1" y="2048"/>
                    <a:pt x="1211" y="3258"/>
                  </a:cubicBezTo>
                  <a:cubicBezTo>
                    <a:pt x="1606" y="3654"/>
                    <a:pt x="2092" y="3831"/>
                    <a:pt x="2566" y="3831"/>
                  </a:cubicBezTo>
                  <a:cubicBezTo>
                    <a:pt x="3541" y="3831"/>
                    <a:pt x="4468" y="3083"/>
                    <a:pt x="4468" y="1955"/>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3030175" y="731400"/>
              <a:ext cx="95425" cy="95425"/>
            </a:xfrm>
            <a:custGeom>
              <a:rect b="b" l="l" r="r" t="t"/>
              <a:pathLst>
                <a:path extrusionOk="0" h="3817" w="3817">
                  <a:moveTo>
                    <a:pt x="1862" y="0"/>
                  </a:moveTo>
                  <a:cubicBezTo>
                    <a:pt x="838" y="0"/>
                    <a:pt x="0" y="838"/>
                    <a:pt x="0" y="1955"/>
                  </a:cubicBezTo>
                  <a:cubicBezTo>
                    <a:pt x="0" y="2979"/>
                    <a:pt x="838" y="3817"/>
                    <a:pt x="1862" y="3817"/>
                  </a:cubicBezTo>
                  <a:cubicBezTo>
                    <a:pt x="2979" y="3817"/>
                    <a:pt x="3816" y="2979"/>
                    <a:pt x="3816" y="1955"/>
                  </a:cubicBezTo>
                  <a:cubicBezTo>
                    <a:pt x="3816" y="838"/>
                    <a:pt x="2979" y="0"/>
                    <a:pt x="1862"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3577000" y="731400"/>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3"/>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4144775" y="731400"/>
              <a:ext cx="111725" cy="95775"/>
            </a:xfrm>
            <a:custGeom>
              <a:rect b="b" l="l" r="r" t="t"/>
              <a:pathLst>
                <a:path extrusionOk="0" h="3831" w="4469">
                  <a:moveTo>
                    <a:pt x="2514" y="0"/>
                  </a:moveTo>
                  <a:cubicBezTo>
                    <a:pt x="838" y="0"/>
                    <a:pt x="1" y="2048"/>
                    <a:pt x="1211" y="3258"/>
                  </a:cubicBezTo>
                  <a:cubicBezTo>
                    <a:pt x="1606" y="3654"/>
                    <a:pt x="2092" y="3831"/>
                    <a:pt x="2566" y="3831"/>
                  </a:cubicBezTo>
                  <a:cubicBezTo>
                    <a:pt x="3541" y="3831"/>
                    <a:pt x="4468" y="3083"/>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4724200" y="731400"/>
              <a:ext cx="95425" cy="95425"/>
            </a:xfrm>
            <a:custGeom>
              <a:rect b="b" l="l" r="r" t="t"/>
              <a:pathLst>
                <a:path extrusionOk="0" h="3817" w="3817">
                  <a:moveTo>
                    <a:pt x="1955" y="0"/>
                  </a:moveTo>
                  <a:cubicBezTo>
                    <a:pt x="838" y="0"/>
                    <a:pt x="0" y="838"/>
                    <a:pt x="0" y="1955"/>
                  </a:cubicBezTo>
                  <a:cubicBezTo>
                    <a:pt x="0" y="2979"/>
                    <a:pt x="838" y="3817"/>
                    <a:pt x="1955" y="3817"/>
                  </a:cubicBezTo>
                  <a:cubicBezTo>
                    <a:pt x="2979" y="3817"/>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5289650" y="731400"/>
              <a:ext cx="95425" cy="95425"/>
            </a:xfrm>
            <a:custGeom>
              <a:rect b="b" l="l" r="r" t="t"/>
              <a:pathLst>
                <a:path extrusionOk="0" h="3817" w="3817">
                  <a:moveTo>
                    <a:pt x="1955" y="0"/>
                  </a:moveTo>
                  <a:cubicBezTo>
                    <a:pt x="838" y="0"/>
                    <a:pt x="0" y="838"/>
                    <a:pt x="0" y="1955"/>
                  </a:cubicBezTo>
                  <a:cubicBezTo>
                    <a:pt x="0" y="2979"/>
                    <a:pt x="838" y="3817"/>
                    <a:pt x="1955" y="3817"/>
                  </a:cubicBezTo>
                  <a:cubicBezTo>
                    <a:pt x="2979" y="3817"/>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5869050" y="730675"/>
              <a:ext cx="104750" cy="96875"/>
            </a:xfrm>
            <a:custGeom>
              <a:rect b="b" l="l" r="r" t="t"/>
              <a:pathLst>
                <a:path extrusionOk="0" h="3875" w="4190">
                  <a:moveTo>
                    <a:pt x="2087" y="1"/>
                  </a:moveTo>
                  <a:cubicBezTo>
                    <a:pt x="1982" y="1"/>
                    <a:pt x="1875" y="10"/>
                    <a:pt x="1769" y="29"/>
                  </a:cubicBezTo>
                  <a:cubicBezTo>
                    <a:pt x="745" y="216"/>
                    <a:pt x="1" y="1239"/>
                    <a:pt x="187" y="2263"/>
                  </a:cubicBezTo>
                  <a:cubicBezTo>
                    <a:pt x="354" y="3181"/>
                    <a:pt x="1119" y="3874"/>
                    <a:pt x="2080" y="3874"/>
                  </a:cubicBezTo>
                  <a:cubicBezTo>
                    <a:pt x="2191" y="3874"/>
                    <a:pt x="2305" y="3865"/>
                    <a:pt x="2421" y="3846"/>
                  </a:cubicBezTo>
                  <a:cubicBezTo>
                    <a:pt x="3444" y="3660"/>
                    <a:pt x="4189" y="2729"/>
                    <a:pt x="4003" y="1612"/>
                  </a:cubicBezTo>
                  <a:cubicBezTo>
                    <a:pt x="3836" y="694"/>
                    <a:pt x="2996" y="1"/>
                    <a:pt x="20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205250" y="1273575"/>
              <a:ext cx="95425" cy="97750"/>
            </a:xfrm>
            <a:custGeom>
              <a:rect b="b" l="l" r="r" t="t"/>
              <a:pathLst>
                <a:path extrusionOk="0" h="3910" w="3817">
                  <a:moveTo>
                    <a:pt x="1862" y="1"/>
                  </a:moveTo>
                  <a:cubicBezTo>
                    <a:pt x="838" y="1"/>
                    <a:pt x="0" y="931"/>
                    <a:pt x="0" y="1955"/>
                  </a:cubicBezTo>
                  <a:cubicBezTo>
                    <a:pt x="0" y="2979"/>
                    <a:pt x="838" y="3910"/>
                    <a:pt x="1862" y="3910"/>
                  </a:cubicBezTo>
                  <a:cubicBezTo>
                    <a:pt x="2979" y="3910"/>
                    <a:pt x="3817" y="2979"/>
                    <a:pt x="3817" y="1955"/>
                  </a:cubicBezTo>
                  <a:cubicBezTo>
                    <a:pt x="3817" y="931"/>
                    <a:pt x="2979" y="1"/>
                    <a:pt x="18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754400" y="1273575"/>
              <a:ext cx="111725" cy="97550"/>
            </a:xfrm>
            <a:custGeom>
              <a:rect b="b" l="l" r="r" t="t"/>
              <a:pathLst>
                <a:path extrusionOk="0" h="3902" w="4469">
                  <a:moveTo>
                    <a:pt x="2514" y="1"/>
                  </a:moveTo>
                  <a:cubicBezTo>
                    <a:pt x="838" y="1"/>
                    <a:pt x="1" y="2141"/>
                    <a:pt x="1211" y="3351"/>
                  </a:cubicBezTo>
                  <a:cubicBezTo>
                    <a:pt x="1592" y="3733"/>
                    <a:pt x="2056" y="3901"/>
                    <a:pt x="2513" y="3901"/>
                  </a:cubicBezTo>
                  <a:cubicBezTo>
                    <a:pt x="3508" y="3901"/>
                    <a:pt x="4469" y="3103"/>
                    <a:pt x="4469" y="1955"/>
                  </a:cubicBezTo>
                  <a:cubicBezTo>
                    <a:pt x="4469" y="931"/>
                    <a:pt x="3631" y="1"/>
                    <a:pt x="2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1319850" y="1273575"/>
              <a:ext cx="111725" cy="97550"/>
            </a:xfrm>
            <a:custGeom>
              <a:rect b="b" l="l" r="r" t="t"/>
              <a:pathLst>
                <a:path extrusionOk="0" h="3902" w="4469">
                  <a:moveTo>
                    <a:pt x="2514" y="1"/>
                  </a:moveTo>
                  <a:cubicBezTo>
                    <a:pt x="838" y="94"/>
                    <a:pt x="1" y="2141"/>
                    <a:pt x="1211" y="3351"/>
                  </a:cubicBezTo>
                  <a:cubicBezTo>
                    <a:pt x="1592" y="3733"/>
                    <a:pt x="2056" y="3901"/>
                    <a:pt x="2513" y="3901"/>
                  </a:cubicBezTo>
                  <a:cubicBezTo>
                    <a:pt x="3508" y="3901"/>
                    <a:pt x="4468" y="3103"/>
                    <a:pt x="4468" y="1955"/>
                  </a:cubicBezTo>
                  <a:cubicBezTo>
                    <a:pt x="4468" y="931"/>
                    <a:pt x="3631" y="1"/>
                    <a:pt x="2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6565750" y="4309350"/>
            <a:ext cx="2396800" cy="640650"/>
            <a:chOff x="6565750" y="4309350"/>
            <a:chExt cx="2396800" cy="640650"/>
          </a:xfrm>
        </p:grpSpPr>
        <p:sp>
          <p:nvSpPr>
            <p:cNvPr id="161" name="Google Shape;161;p11"/>
            <p:cNvSpPr/>
            <p:nvPr/>
          </p:nvSpPr>
          <p:spPr>
            <a:xfrm>
              <a:off x="6565750" y="4310075"/>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3"/>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7133525" y="4310075"/>
              <a:ext cx="111725" cy="95775"/>
            </a:xfrm>
            <a:custGeom>
              <a:rect b="b" l="l" r="r" t="t"/>
              <a:pathLst>
                <a:path extrusionOk="0" h="3831" w="4469">
                  <a:moveTo>
                    <a:pt x="2514" y="0"/>
                  </a:moveTo>
                  <a:cubicBezTo>
                    <a:pt x="838" y="0"/>
                    <a:pt x="1" y="2048"/>
                    <a:pt x="1211" y="3258"/>
                  </a:cubicBezTo>
                  <a:cubicBezTo>
                    <a:pt x="1606" y="3654"/>
                    <a:pt x="2092" y="3831"/>
                    <a:pt x="2566" y="3831"/>
                  </a:cubicBezTo>
                  <a:cubicBezTo>
                    <a:pt x="3541" y="3831"/>
                    <a:pt x="4468" y="3083"/>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7712950" y="4310075"/>
              <a:ext cx="95425" cy="95425"/>
            </a:xfrm>
            <a:custGeom>
              <a:rect b="b" l="l" r="r" t="t"/>
              <a:pathLst>
                <a:path extrusionOk="0" h="3817" w="3817">
                  <a:moveTo>
                    <a:pt x="1955" y="0"/>
                  </a:moveTo>
                  <a:cubicBezTo>
                    <a:pt x="838" y="0"/>
                    <a:pt x="0" y="838"/>
                    <a:pt x="0" y="1955"/>
                  </a:cubicBezTo>
                  <a:cubicBezTo>
                    <a:pt x="0" y="2979"/>
                    <a:pt x="838" y="3817"/>
                    <a:pt x="1955" y="3817"/>
                  </a:cubicBezTo>
                  <a:cubicBezTo>
                    <a:pt x="2979" y="3817"/>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8278400" y="4310075"/>
              <a:ext cx="95425" cy="95425"/>
            </a:xfrm>
            <a:custGeom>
              <a:rect b="b" l="l" r="r" t="t"/>
              <a:pathLst>
                <a:path extrusionOk="0" h="3817" w="3817">
                  <a:moveTo>
                    <a:pt x="1955" y="0"/>
                  </a:moveTo>
                  <a:cubicBezTo>
                    <a:pt x="838" y="0"/>
                    <a:pt x="0" y="838"/>
                    <a:pt x="0" y="1955"/>
                  </a:cubicBezTo>
                  <a:cubicBezTo>
                    <a:pt x="0" y="2979"/>
                    <a:pt x="838" y="3817"/>
                    <a:pt x="1955" y="3817"/>
                  </a:cubicBezTo>
                  <a:cubicBezTo>
                    <a:pt x="2979" y="3817"/>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8857800" y="4309350"/>
              <a:ext cx="104750" cy="96875"/>
            </a:xfrm>
            <a:custGeom>
              <a:rect b="b" l="l" r="r" t="t"/>
              <a:pathLst>
                <a:path extrusionOk="0" h="3875" w="4190">
                  <a:moveTo>
                    <a:pt x="2087" y="1"/>
                  </a:moveTo>
                  <a:cubicBezTo>
                    <a:pt x="1982" y="1"/>
                    <a:pt x="1875" y="10"/>
                    <a:pt x="1769" y="29"/>
                  </a:cubicBezTo>
                  <a:cubicBezTo>
                    <a:pt x="745" y="216"/>
                    <a:pt x="1" y="1239"/>
                    <a:pt x="187" y="2263"/>
                  </a:cubicBezTo>
                  <a:cubicBezTo>
                    <a:pt x="354" y="3181"/>
                    <a:pt x="1119" y="3874"/>
                    <a:pt x="2080" y="3874"/>
                  </a:cubicBezTo>
                  <a:cubicBezTo>
                    <a:pt x="2191" y="3874"/>
                    <a:pt x="2305" y="3865"/>
                    <a:pt x="2421" y="3846"/>
                  </a:cubicBezTo>
                  <a:cubicBezTo>
                    <a:pt x="3444" y="3660"/>
                    <a:pt x="4189" y="2729"/>
                    <a:pt x="4003" y="1612"/>
                  </a:cubicBezTo>
                  <a:cubicBezTo>
                    <a:pt x="3836" y="694"/>
                    <a:pt x="2996" y="1"/>
                    <a:pt x="20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6579484" y="4852250"/>
              <a:ext cx="114050" cy="97550"/>
            </a:xfrm>
            <a:custGeom>
              <a:rect b="b" l="l" r="r" t="t"/>
              <a:pathLst>
                <a:path extrusionOk="0" h="3902" w="4562">
                  <a:moveTo>
                    <a:pt x="2607" y="1"/>
                  </a:moveTo>
                  <a:cubicBezTo>
                    <a:pt x="931" y="1"/>
                    <a:pt x="1" y="2141"/>
                    <a:pt x="1211" y="3351"/>
                  </a:cubicBezTo>
                  <a:cubicBezTo>
                    <a:pt x="1592" y="3733"/>
                    <a:pt x="2065" y="3901"/>
                    <a:pt x="2535" y="3901"/>
                  </a:cubicBezTo>
                  <a:cubicBezTo>
                    <a:pt x="3557" y="3901"/>
                    <a:pt x="4561" y="3103"/>
                    <a:pt x="4561" y="1955"/>
                  </a:cubicBezTo>
                  <a:cubicBezTo>
                    <a:pt x="4561" y="931"/>
                    <a:pt x="3631" y="1"/>
                    <a:pt x="2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7147259" y="4852250"/>
              <a:ext cx="111725" cy="97550"/>
            </a:xfrm>
            <a:custGeom>
              <a:rect b="b" l="l" r="r" t="t"/>
              <a:pathLst>
                <a:path extrusionOk="0" h="3902" w="4469">
                  <a:moveTo>
                    <a:pt x="2514" y="1"/>
                  </a:moveTo>
                  <a:cubicBezTo>
                    <a:pt x="838" y="1"/>
                    <a:pt x="1" y="2141"/>
                    <a:pt x="1211" y="3351"/>
                  </a:cubicBezTo>
                  <a:cubicBezTo>
                    <a:pt x="1592" y="3733"/>
                    <a:pt x="2056" y="3901"/>
                    <a:pt x="2513" y="3901"/>
                  </a:cubicBezTo>
                  <a:cubicBezTo>
                    <a:pt x="3507" y="3901"/>
                    <a:pt x="4468" y="3103"/>
                    <a:pt x="4468" y="1955"/>
                  </a:cubicBezTo>
                  <a:cubicBezTo>
                    <a:pt x="4468" y="931"/>
                    <a:pt x="3631" y="1"/>
                    <a:pt x="2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7726684" y="4852250"/>
              <a:ext cx="95425" cy="97750"/>
            </a:xfrm>
            <a:custGeom>
              <a:rect b="b" l="l" r="r" t="t"/>
              <a:pathLst>
                <a:path extrusionOk="0" h="3910" w="3817">
                  <a:moveTo>
                    <a:pt x="1955" y="1"/>
                  </a:moveTo>
                  <a:cubicBezTo>
                    <a:pt x="838" y="1"/>
                    <a:pt x="0" y="931"/>
                    <a:pt x="0" y="1955"/>
                  </a:cubicBezTo>
                  <a:cubicBezTo>
                    <a:pt x="0" y="2979"/>
                    <a:pt x="838" y="3910"/>
                    <a:pt x="1955" y="3910"/>
                  </a:cubicBezTo>
                  <a:cubicBezTo>
                    <a:pt x="2979" y="3910"/>
                    <a:pt x="3816" y="2979"/>
                    <a:pt x="3816" y="1955"/>
                  </a:cubicBezTo>
                  <a:cubicBezTo>
                    <a:pt x="3816" y="931"/>
                    <a:pt x="2979" y="1"/>
                    <a:pt x="1955" y="1"/>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8292134" y="4852250"/>
              <a:ext cx="95425" cy="97750"/>
            </a:xfrm>
            <a:custGeom>
              <a:rect b="b" l="l" r="r" t="t"/>
              <a:pathLst>
                <a:path extrusionOk="0" h="3910" w="3817">
                  <a:moveTo>
                    <a:pt x="1955" y="1"/>
                  </a:moveTo>
                  <a:cubicBezTo>
                    <a:pt x="838" y="1"/>
                    <a:pt x="0" y="931"/>
                    <a:pt x="0" y="1955"/>
                  </a:cubicBezTo>
                  <a:cubicBezTo>
                    <a:pt x="0" y="2979"/>
                    <a:pt x="838" y="3910"/>
                    <a:pt x="1955" y="3910"/>
                  </a:cubicBezTo>
                  <a:cubicBezTo>
                    <a:pt x="2979" y="3910"/>
                    <a:pt x="3816" y="2979"/>
                    <a:pt x="3816" y="1955"/>
                  </a:cubicBezTo>
                  <a:cubicBezTo>
                    <a:pt x="3816" y="931"/>
                    <a:pt x="2979" y="1"/>
                    <a:pt x="1955" y="1"/>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8852909" y="4853800"/>
              <a:ext cx="104750" cy="94675"/>
            </a:xfrm>
            <a:custGeom>
              <a:rect b="b" l="l" r="r" t="t"/>
              <a:pathLst>
                <a:path extrusionOk="0" h="3787" w="4190">
                  <a:moveTo>
                    <a:pt x="2118" y="0"/>
                  </a:moveTo>
                  <a:cubicBezTo>
                    <a:pt x="2003" y="0"/>
                    <a:pt x="1886" y="10"/>
                    <a:pt x="1769" y="32"/>
                  </a:cubicBezTo>
                  <a:cubicBezTo>
                    <a:pt x="746" y="125"/>
                    <a:pt x="1" y="1149"/>
                    <a:pt x="187" y="2173"/>
                  </a:cubicBezTo>
                  <a:cubicBezTo>
                    <a:pt x="352" y="3162"/>
                    <a:pt x="1175" y="3786"/>
                    <a:pt x="2072" y="3786"/>
                  </a:cubicBezTo>
                  <a:cubicBezTo>
                    <a:pt x="2188" y="3786"/>
                    <a:pt x="2304" y="3776"/>
                    <a:pt x="2421" y="3755"/>
                  </a:cubicBezTo>
                  <a:cubicBezTo>
                    <a:pt x="3445" y="3662"/>
                    <a:pt x="4189" y="2638"/>
                    <a:pt x="4003" y="1614"/>
                  </a:cubicBezTo>
                  <a:cubicBezTo>
                    <a:pt x="3838" y="624"/>
                    <a:pt x="3016" y="0"/>
                    <a:pt x="2118"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1"/>
          <p:cNvGrpSpPr/>
          <p:nvPr/>
        </p:nvGrpSpPr>
        <p:grpSpPr>
          <a:xfrm>
            <a:off x="188950" y="4309088"/>
            <a:ext cx="674850" cy="97750"/>
            <a:chOff x="188950" y="4309088"/>
            <a:chExt cx="674850" cy="97750"/>
          </a:xfrm>
        </p:grpSpPr>
        <p:sp>
          <p:nvSpPr>
            <p:cNvPr id="172" name="Google Shape;172;p11"/>
            <p:cNvSpPr/>
            <p:nvPr/>
          </p:nvSpPr>
          <p:spPr>
            <a:xfrm>
              <a:off x="188950" y="4309088"/>
              <a:ext cx="111725" cy="97550"/>
            </a:xfrm>
            <a:custGeom>
              <a:rect b="b" l="l" r="r" t="t"/>
              <a:pathLst>
                <a:path extrusionOk="0" h="3902" w="4469">
                  <a:moveTo>
                    <a:pt x="2514" y="1"/>
                  </a:moveTo>
                  <a:cubicBezTo>
                    <a:pt x="838" y="1"/>
                    <a:pt x="1" y="2141"/>
                    <a:pt x="1211" y="3351"/>
                  </a:cubicBezTo>
                  <a:cubicBezTo>
                    <a:pt x="1592" y="3733"/>
                    <a:pt x="2056" y="3901"/>
                    <a:pt x="2513" y="3901"/>
                  </a:cubicBezTo>
                  <a:cubicBezTo>
                    <a:pt x="3507" y="3901"/>
                    <a:pt x="4468" y="3103"/>
                    <a:pt x="4468" y="1955"/>
                  </a:cubicBezTo>
                  <a:cubicBezTo>
                    <a:pt x="4468" y="931"/>
                    <a:pt x="3631" y="1"/>
                    <a:pt x="2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768375" y="4309088"/>
              <a:ext cx="95425" cy="97750"/>
            </a:xfrm>
            <a:custGeom>
              <a:rect b="b" l="l" r="r" t="t"/>
              <a:pathLst>
                <a:path extrusionOk="0" h="3910" w="3817">
                  <a:moveTo>
                    <a:pt x="1955" y="1"/>
                  </a:moveTo>
                  <a:cubicBezTo>
                    <a:pt x="838" y="1"/>
                    <a:pt x="0" y="931"/>
                    <a:pt x="0" y="1955"/>
                  </a:cubicBezTo>
                  <a:cubicBezTo>
                    <a:pt x="0" y="2979"/>
                    <a:pt x="838" y="3910"/>
                    <a:pt x="1955" y="3910"/>
                  </a:cubicBezTo>
                  <a:cubicBezTo>
                    <a:pt x="2979" y="3910"/>
                    <a:pt x="3816" y="2979"/>
                    <a:pt x="3816" y="1955"/>
                  </a:cubicBezTo>
                  <a:cubicBezTo>
                    <a:pt x="3816" y="931"/>
                    <a:pt x="2979" y="1"/>
                    <a:pt x="1955" y="1"/>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8848500" y="188950"/>
            <a:ext cx="111725" cy="637600"/>
            <a:chOff x="8848500" y="188950"/>
            <a:chExt cx="111725" cy="637600"/>
          </a:xfrm>
        </p:grpSpPr>
        <p:sp>
          <p:nvSpPr>
            <p:cNvPr id="175" name="Google Shape;175;p11"/>
            <p:cNvSpPr/>
            <p:nvPr/>
          </p:nvSpPr>
          <p:spPr>
            <a:xfrm>
              <a:off x="8848500" y="188950"/>
              <a:ext cx="111725" cy="95700"/>
            </a:xfrm>
            <a:custGeom>
              <a:rect b="b" l="l" r="r" t="t"/>
              <a:pathLst>
                <a:path extrusionOk="0" h="3828" w="4469">
                  <a:moveTo>
                    <a:pt x="2607" y="0"/>
                  </a:moveTo>
                  <a:cubicBezTo>
                    <a:pt x="838" y="0"/>
                    <a:pt x="1" y="2048"/>
                    <a:pt x="1211" y="3258"/>
                  </a:cubicBezTo>
                  <a:cubicBezTo>
                    <a:pt x="1603" y="3650"/>
                    <a:pt x="2083" y="3827"/>
                    <a:pt x="2553" y="3827"/>
                  </a:cubicBezTo>
                  <a:cubicBezTo>
                    <a:pt x="3533" y="3827"/>
                    <a:pt x="4468" y="3057"/>
                    <a:pt x="4468" y="1862"/>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8864800" y="731125"/>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7" name="Shape 177"/>
        <p:cNvGrpSpPr/>
        <p:nvPr/>
      </p:nvGrpSpPr>
      <p:grpSpPr>
        <a:xfrm>
          <a:off x="0" y="0"/>
          <a:ext cx="0" cy="0"/>
          <a:chOff x="0" y="0"/>
          <a:chExt cx="0" cy="0"/>
        </a:xfrm>
      </p:grpSpPr>
      <p:sp>
        <p:nvSpPr>
          <p:cNvPr id="178" name="Google Shape;178;p12"/>
          <p:cNvSpPr txBox="1"/>
          <p:nvPr>
            <p:ph hasCustomPrompt="1" type="title"/>
          </p:nvPr>
        </p:nvSpPr>
        <p:spPr>
          <a:xfrm>
            <a:off x="917156" y="1733600"/>
            <a:ext cx="705000" cy="67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000"/>
              <a:buNone/>
              <a:defRPr sz="4800">
                <a:solidFill>
                  <a:schemeClr val="lt2"/>
                </a:solidFill>
              </a:defRPr>
            </a:lvl1pPr>
            <a:lvl2pPr lvl="1"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179" name="Google Shape;179;p12"/>
          <p:cNvSpPr txBox="1"/>
          <p:nvPr>
            <p:ph idx="1" type="subTitle"/>
          </p:nvPr>
        </p:nvSpPr>
        <p:spPr>
          <a:xfrm flipH="1">
            <a:off x="1721313" y="1573400"/>
            <a:ext cx="29970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Font typeface="Fira Sans Condensed"/>
              <a:buNone/>
              <a:defRPr sz="2400">
                <a:latin typeface="Sulphur Point"/>
                <a:ea typeface="Sulphur Point"/>
                <a:cs typeface="Sulphur Point"/>
                <a:sym typeface="Sulphur Point"/>
              </a:defRPr>
            </a:lvl1pPr>
            <a:lvl2pPr lvl="1"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9pPr>
          </a:lstStyle>
          <a:p/>
        </p:txBody>
      </p:sp>
      <p:sp>
        <p:nvSpPr>
          <p:cNvPr id="180" name="Google Shape;180;p12"/>
          <p:cNvSpPr txBox="1"/>
          <p:nvPr>
            <p:ph idx="2" type="subTitle"/>
          </p:nvPr>
        </p:nvSpPr>
        <p:spPr>
          <a:xfrm>
            <a:off x="1721314" y="1926188"/>
            <a:ext cx="27549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81" name="Google Shape;181;p12"/>
          <p:cNvSpPr txBox="1"/>
          <p:nvPr>
            <p:ph hasCustomPrompt="1" idx="3" type="title"/>
          </p:nvPr>
        </p:nvSpPr>
        <p:spPr>
          <a:xfrm>
            <a:off x="841856" y="3334977"/>
            <a:ext cx="780300" cy="67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000"/>
              <a:buNone/>
              <a:defRPr sz="4800">
                <a:solidFill>
                  <a:schemeClr val="lt2"/>
                </a:solidFill>
              </a:defRPr>
            </a:lvl1pPr>
            <a:lvl2pPr lvl="1"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182" name="Google Shape;182;p12"/>
          <p:cNvSpPr txBox="1"/>
          <p:nvPr>
            <p:ph idx="4" type="subTitle"/>
          </p:nvPr>
        </p:nvSpPr>
        <p:spPr>
          <a:xfrm flipH="1">
            <a:off x="1721413" y="3182688"/>
            <a:ext cx="29970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Fira Sans Condensed"/>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2pPr>
            <a:lvl3pPr lvl="2"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3pPr>
            <a:lvl4pPr lvl="3"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4pPr>
            <a:lvl5pPr lvl="4"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5pPr>
            <a:lvl6pPr lvl="5"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6pPr>
            <a:lvl7pPr lvl="6"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7pPr>
            <a:lvl8pPr lvl="7"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8pPr>
            <a:lvl9pPr lvl="8"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9pPr>
          </a:lstStyle>
          <a:p/>
        </p:txBody>
      </p:sp>
      <p:sp>
        <p:nvSpPr>
          <p:cNvPr id="183" name="Google Shape;183;p12"/>
          <p:cNvSpPr txBox="1"/>
          <p:nvPr>
            <p:ph idx="5" type="subTitle"/>
          </p:nvPr>
        </p:nvSpPr>
        <p:spPr>
          <a:xfrm>
            <a:off x="1721314" y="3525477"/>
            <a:ext cx="27549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84" name="Google Shape;184;p12"/>
          <p:cNvSpPr txBox="1"/>
          <p:nvPr>
            <p:ph idx="6"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85" name="Google Shape;185;p12"/>
          <p:cNvGrpSpPr/>
          <p:nvPr/>
        </p:nvGrpSpPr>
        <p:grpSpPr>
          <a:xfrm>
            <a:off x="1679575" y="2837525"/>
            <a:ext cx="5777850" cy="96050"/>
            <a:chOff x="1679575" y="2837525"/>
            <a:chExt cx="5777850" cy="96050"/>
          </a:xfrm>
        </p:grpSpPr>
        <p:sp>
          <p:nvSpPr>
            <p:cNvPr id="186" name="Google Shape;186;p12"/>
            <p:cNvSpPr/>
            <p:nvPr/>
          </p:nvSpPr>
          <p:spPr>
            <a:xfrm>
              <a:off x="1679575" y="2837800"/>
              <a:ext cx="111725" cy="95775"/>
            </a:xfrm>
            <a:custGeom>
              <a:rect b="b" l="l" r="r" t="t"/>
              <a:pathLst>
                <a:path extrusionOk="0" h="3831" w="4469">
                  <a:moveTo>
                    <a:pt x="2607" y="0"/>
                  </a:moveTo>
                  <a:cubicBezTo>
                    <a:pt x="838" y="0"/>
                    <a:pt x="1" y="2048"/>
                    <a:pt x="1211" y="3258"/>
                  </a:cubicBezTo>
                  <a:cubicBezTo>
                    <a:pt x="1607" y="3654"/>
                    <a:pt x="2092" y="3830"/>
                    <a:pt x="2566" y="3830"/>
                  </a:cubicBezTo>
                  <a:cubicBezTo>
                    <a:pt x="3541" y="3830"/>
                    <a:pt x="4469" y="3082"/>
                    <a:pt x="4469" y="1955"/>
                  </a:cubicBezTo>
                  <a:cubicBezTo>
                    <a:pt x="4469"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
            <p:cNvSpPr/>
            <p:nvPr/>
          </p:nvSpPr>
          <p:spPr>
            <a:xfrm>
              <a:off x="2810475" y="283780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
            <p:cNvSpPr/>
            <p:nvPr/>
          </p:nvSpPr>
          <p:spPr>
            <a:xfrm>
              <a:off x="3939050" y="2837800"/>
              <a:ext cx="111725" cy="95775"/>
            </a:xfrm>
            <a:custGeom>
              <a:rect b="b" l="l" r="r" t="t"/>
              <a:pathLst>
                <a:path extrusionOk="0" h="3831" w="4469">
                  <a:moveTo>
                    <a:pt x="2607" y="0"/>
                  </a:moveTo>
                  <a:cubicBezTo>
                    <a:pt x="838" y="0"/>
                    <a:pt x="1" y="2048"/>
                    <a:pt x="1211" y="3258"/>
                  </a:cubicBezTo>
                  <a:cubicBezTo>
                    <a:pt x="1606" y="3654"/>
                    <a:pt x="2092" y="3830"/>
                    <a:pt x="2566" y="3830"/>
                  </a:cubicBezTo>
                  <a:cubicBezTo>
                    <a:pt x="3541" y="3830"/>
                    <a:pt x="4468" y="3082"/>
                    <a:pt x="4468" y="1955"/>
                  </a:cubicBezTo>
                  <a:cubicBezTo>
                    <a:pt x="4468" y="838"/>
                    <a:pt x="3631" y="0"/>
                    <a:pt x="26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
            <p:cNvSpPr/>
            <p:nvPr/>
          </p:nvSpPr>
          <p:spPr>
            <a:xfrm>
              <a:off x="5067625" y="2837800"/>
              <a:ext cx="114050" cy="95775"/>
            </a:xfrm>
            <a:custGeom>
              <a:rect b="b" l="l" r="r" t="t"/>
              <a:pathLst>
                <a:path extrusionOk="0" h="3831" w="4562">
                  <a:moveTo>
                    <a:pt x="2607" y="0"/>
                  </a:moveTo>
                  <a:cubicBezTo>
                    <a:pt x="931" y="0"/>
                    <a:pt x="1" y="2048"/>
                    <a:pt x="1211" y="3258"/>
                  </a:cubicBezTo>
                  <a:cubicBezTo>
                    <a:pt x="1606" y="3654"/>
                    <a:pt x="2102" y="3830"/>
                    <a:pt x="2589" y="3830"/>
                  </a:cubicBezTo>
                  <a:cubicBezTo>
                    <a:pt x="3592" y="3830"/>
                    <a:pt x="4561" y="3082"/>
                    <a:pt x="4561" y="1955"/>
                  </a:cubicBezTo>
                  <a:cubicBezTo>
                    <a:pt x="4561" y="838"/>
                    <a:pt x="3631" y="0"/>
                    <a:pt x="2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
            <p:cNvSpPr/>
            <p:nvPr/>
          </p:nvSpPr>
          <p:spPr>
            <a:xfrm>
              <a:off x="6198525" y="2837800"/>
              <a:ext cx="114050" cy="95775"/>
            </a:xfrm>
            <a:custGeom>
              <a:rect b="b" l="l" r="r" t="t"/>
              <a:pathLst>
                <a:path extrusionOk="0" h="3831" w="4562">
                  <a:moveTo>
                    <a:pt x="2607" y="0"/>
                  </a:moveTo>
                  <a:cubicBezTo>
                    <a:pt x="931" y="0"/>
                    <a:pt x="1" y="2048"/>
                    <a:pt x="1211" y="3258"/>
                  </a:cubicBezTo>
                  <a:cubicBezTo>
                    <a:pt x="1606" y="3654"/>
                    <a:pt x="2102" y="3830"/>
                    <a:pt x="2589" y="3830"/>
                  </a:cubicBezTo>
                  <a:cubicBezTo>
                    <a:pt x="3592" y="3830"/>
                    <a:pt x="4561" y="3082"/>
                    <a:pt x="4561" y="1955"/>
                  </a:cubicBezTo>
                  <a:cubicBezTo>
                    <a:pt x="4561" y="838"/>
                    <a:pt x="3631" y="0"/>
                    <a:pt x="26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
            <p:cNvSpPr/>
            <p:nvPr/>
          </p:nvSpPr>
          <p:spPr>
            <a:xfrm>
              <a:off x="7345725" y="2837525"/>
              <a:ext cx="111700" cy="95700"/>
            </a:xfrm>
            <a:custGeom>
              <a:rect b="b" l="l" r="r" t="t"/>
              <a:pathLst>
                <a:path extrusionOk="0" h="3828" w="4468">
                  <a:moveTo>
                    <a:pt x="1916" y="1"/>
                  </a:moveTo>
                  <a:cubicBezTo>
                    <a:pt x="936" y="1"/>
                    <a:pt x="0" y="771"/>
                    <a:pt x="0" y="1966"/>
                  </a:cubicBezTo>
                  <a:cubicBezTo>
                    <a:pt x="0" y="2990"/>
                    <a:pt x="838" y="3828"/>
                    <a:pt x="1955" y="3828"/>
                  </a:cubicBezTo>
                  <a:cubicBezTo>
                    <a:pt x="3630" y="3828"/>
                    <a:pt x="4468" y="1780"/>
                    <a:pt x="3258" y="570"/>
                  </a:cubicBezTo>
                  <a:cubicBezTo>
                    <a:pt x="2866" y="178"/>
                    <a:pt x="2386" y="1"/>
                    <a:pt x="19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12"/>
          <p:cNvSpPr txBox="1"/>
          <p:nvPr>
            <p:ph hasCustomPrompt="1" idx="7" type="title"/>
          </p:nvPr>
        </p:nvSpPr>
        <p:spPr>
          <a:xfrm>
            <a:off x="4596723" y="1733600"/>
            <a:ext cx="832500" cy="67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000"/>
              <a:buNone/>
              <a:defRPr sz="4800">
                <a:solidFill>
                  <a:schemeClr val="lt2"/>
                </a:solidFill>
              </a:defRPr>
            </a:lvl1pPr>
            <a:lvl2pPr lvl="1"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193" name="Google Shape;193;p12"/>
          <p:cNvSpPr txBox="1"/>
          <p:nvPr>
            <p:ph idx="8" type="subTitle"/>
          </p:nvPr>
        </p:nvSpPr>
        <p:spPr>
          <a:xfrm flipH="1">
            <a:off x="5533635" y="1573400"/>
            <a:ext cx="29970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Font typeface="Fira Sans Condensed"/>
              <a:buNone/>
              <a:defRPr sz="2400">
                <a:latin typeface="Sulphur Point"/>
                <a:ea typeface="Sulphur Point"/>
                <a:cs typeface="Sulphur Point"/>
                <a:sym typeface="Sulphur Point"/>
              </a:defRPr>
            </a:lvl1pPr>
            <a:lvl2pPr lvl="1"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9pPr>
          </a:lstStyle>
          <a:p/>
        </p:txBody>
      </p:sp>
      <p:sp>
        <p:nvSpPr>
          <p:cNvPr id="194" name="Google Shape;194;p12"/>
          <p:cNvSpPr txBox="1"/>
          <p:nvPr>
            <p:ph idx="9" type="subTitle"/>
          </p:nvPr>
        </p:nvSpPr>
        <p:spPr>
          <a:xfrm>
            <a:off x="5533635" y="1926188"/>
            <a:ext cx="27549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95" name="Google Shape;195;p12"/>
          <p:cNvSpPr txBox="1"/>
          <p:nvPr>
            <p:ph hasCustomPrompt="1" idx="13" type="title"/>
          </p:nvPr>
        </p:nvSpPr>
        <p:spPr>
          <a:xfrm>
            <a:off x="4596725" y="3334977"/>
            <a:ext cx="832500" cy="67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000"/>
              <a:buNone/>
              <a:defRPr sz="4800">
                <a:solidFill>
                  <a:schemeClr val="lt2"/>
                </a:solidFill>
              </a:defRPr>
            </a:lvl1pPr>
            <a:lvl2pPr lvl="1"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196" name="Google Shape;196;p12"/>
          <p:cNvSpPr txBox="1"/>
          <p:nvPr>
            <p:ph idx="14" type="subTitle"/>
          </p:nvPr>
        </p:nvSpPr>
        <p:spPr>
          <a:xfrm flipH="1">
            <a:off x="5533635" y="3182688"/>
            <a:ext cx="29970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Fira Sans Condensed"/>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2pPr>
            <a:lvl3pPr lvl="2"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3pPr>
            <a:lvl4pPr lvl="3"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4pPr>
            <a:lvl5pPr lvl="4"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5pPr>
            <a:lvl6pPr lvl="5"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6pPr>
            <a:lvl7pPr lvl="6"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7pPr>
            <a:lvl8pPr lvl="7"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8pPr>
            <a:lvl9pPr lvl="8"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9pPr>
          </a:lstStyle>
          <a:p/>
        </p:txBody>
      </p:sp>
      <p:sp>
        <p:nvSpPr>
          <p:cNvPr id="197" name="Google Shape;197;p12"/>
          <p:cNvSpPr txBox="1"/>
          <p:nvPr>
            <p:ph idx="15" type="subTitle"/>
          </p:nvPr>
        </p:nvSpPr>
        <p:spPr>
          <a:xfrm>
            <a:off x="5533635" y="3525477"/>
            <a:ext cx="27549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hort text">
  <p:cSld name="ONE_COLUMN_TEXT_2">
    <p:spTree>
      <p:nvGrpSpPr>
        <p:cNvPr id="198" name="Shape 198"/>
        <p:cNvGrpSpPr/>
        <p:nvPr/>
      </p:nvGrpSpPr>
      <p:grpSpPr>
        <a:xfrm>
          <a:off x="0" y="0"/>
          <a:ext cx="0" cy="0"/>
          <a:chOff x="0" y="0"/>
          <a:chExt cx="0" cy="0"/>
        </a:xfrm>
      </p:grpSpPr>
      <p:sp>
        <p:nvSpPr>
          <p:cNvPr id="199" name="Google Shape;199;p13"/>
          <p:cNvSpPr txBox="1"/>
          <p:nvPr>
            <p:ph idx="1" type="subTitle"/>
          </p:nvPr>
        </p:nvSpPr>
        <p:spPr>
          <a:xfrm>
            <a:off x="1341750" y="2213288"/>
            <a:ext cx="2523000" cy="84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34343"/>
              </a:buClr>
              <a:buSzPts val="1200"/>
              <a:buAutoNum type="arabicPeriod"/>
              <a:defRPr sz="1800">
                <a:solidFill>
                  <a:schemeClr val="dk1"/>
                </a:solidFill>
              </a:defRPr>
            </a:lvl1pPr>
            <a:lvl2pPr lvl="1" rtl="0">
              <a:lnSpc>
                <a:spcPct val="100000"/>
              </a:lnSpc>
              <a:spcBef>
                <a:spcPts val="0"/>
              </a:spcBef>
              <a:spcAft>
                <a:spcPts val="0"/>
              </a:spcAft>
              <a:buClr>
                <a:srgbClr val="434343"/>
              </a:buClr>
              <a:buSzPts val="1200"/>
              <a:buFont typeface="Roboto Condensed Light"/>
              <a:buAutoNum type="alphaLcPeriod"/>
              <a:defRPr>
                <a:solidFill>
                  <a:schemeClr val="dk1"/>
                </a:solidFill>
              </a:defRPr>
            </a:lvl2pPr>
            <a:lvl3pPr lvl="2" rtl="0">
              <a:lnSpc>
                <a:spcPct val="100000"/>
              </a:lnSpc>
              <a:spcBef>
                <a:spcPts val="0"/>
              </a:spcBef>
              <a:spcAft>
                <a:spcPts val="0"/>
              </a:spcAft>
              <a:buClr>
                <a:srgbClr val="434343"/>
              </a:buClr>
              <a:buSzPts val="1200"/>
              <a:buFont typeface="Roboto Condensed Light"/>
              <a:buAutoNum type="romanLcPeriod"/>
              <a:defRPr>
                <a:solidFill>
                  <a:schemeClr val="dk1"/>
                </a:solidFill>
              </a:defRPr>
            </a:lvl3pPr>
            <a:lvl4pPr lvl="3" rtl="0">
              <a:lnSpc>
                <a:spcPct val="100000"/>
              </a:lnSpc>
              <a:spcBef>
                <a:spcPts val="0"/>
              </a:spcBef>
              <a:spcAft>
                <a:spcPts val="0"/>
              </a:spcAft>
              <a:buClr>
                <a:srgbClr val="434343"/>
              </a:buClr>
              <a:buSzPts val="1200"/>
              <a:buFont typeface="Roboto Condensed Light"/>
              <a:buAutoNum type="arabicPeriod"/>
              <a:defRPr>
                <a:solidFill>
                  <a:schemeClr val="dk1"/>
                </a:solidFill>
              </a:defRPr>
            </a:lvl4pPr>
            <a:lvl5pPr lvl="4" rtl="0">
              <a:lnSpc>
                <a:spcPct val="100000"/>
              </a:lnSpc>
              <a:spcBef>
                <a:spcPts val="0"/>
              </a:spcBef>
              <a:spcAft>
                <a:spcPts val="0"/>
              </a:spcAft>
              <a:buClr>
                <a:srgbClr val="434343"/>
              </a:buClr>
              <a:buSzPts val="1200"/>
              <a:buFont typeface="Roboto Condensed Light"/>
              <a:buAutoNum type="alphaLcPeriod"/>
              <a:defRPr>
                <a:solidFill>
                  <a:schemeClr val="dk1"/>
                </a:solidFill>
              </a:defRPr>
            </a:lvl5pPr>
            <a:lvl6pPr lvl="5" rtl="0">
              <a:lnSpc>
                <a:spcPct val="100000"/>
              </a:lnSpc>
              <a:spcBef>
                <a:spcPts val="0"/>
              </a:spcBef>
              <a:spcAft>
                <a:spcPts val="0"/>
              </a:spcAft>
              <a:buClr>
                <a:srgbClr val="434343"/>
              </a:buClr>
              <a:buSzPts val="1200"/>
              <a:buFont typeface="Roboto Condensed Light"/>
              <a:buAutoNum type="romanLcPeriod"/>
              <a:defRPr>
                <a:solidFill>
                  <a:schemeClr val="dk1"/>
                </a:solidFill>
              </a:defRPr>
            </a:lvl6pPr>
            <a:lvl7pPr lvl="6" rtl="0">
              <a:lnSpc>
                <a:spcPct val="100000"/>
              </a:lnSpc>
              <a:spcBef>
                <a:spcPts val="0"/>
              </a:spcBef>
              <a:spcAft>
                <a:spcPts val="0"/>
              </a:spcAft>
              <a:buClr>
                <a:srgbClr val="434343"/>
              </a:buClr>
              <a:buSzPts val="1200"/>
              <a:buFont typeface="Roboto Condensed Light"/>
              <a:buAutoNum type="arabicPeriod"/>
              <a:defRPr>
                <a:solidFill>
                  <a:schemeClr val="dk1"/>
                </a:solidFill>
              </a:defRPr>
            </a:lvl7pPr>
            <a:lvl8pPr lvl="7" rtl="0">
              <a:lnSpc>
                <a:spcPct val="100000"/>
              </a:lnSpc>
              <a:spcBef>
                <a:spcPts val="0"/>
              </a:spcBef>
              <a:spcAft>
                <a:spcPts val="0"/>
              </a:spcAft>
              <a:buClr>
                <a:srgbClr val="434343"/>
              </a:buClr>
              <a:buSzPts val="1200"/>
              <a:buFont typeface="Roboto Condensed Light"/>
              <a:buAutoNum type="alphaLcPeriod"/>
              <a:defRPr>
                <a:solidFill>
                  <a:schemeClr val="dk1"/>
                </a:solidFill>
              </a:defRPr>
            </a:lvl8pPr>
            <a:lvl9pPr lvl="8" rtl="0">
              <a:lnSpc>
                <a:spcPct val="100000"/>
              </a:lnSpc>
              <a:spcBef>
                <a:spcPts val="0"/>
              </a:spcBef>
              <a:spcAft>
                <a:spcPts val="0"/>
              </a:spcAft>
              <a:buClr>
                <a:srgbClr val="434343"/>
              </a:buClr>
              <a:buSzPts val="1200"/>
              <a:buFont typeface="Roboto Condensed Light"/>
              <a:buAutoNum type="romanLcPeriod"/>
              <a:defRPr>
                <a:solidFill>
                  <a:schemeClr val="dk1"/>
                </a:solidFill>
              </a:defRPr>
            </a:lvl9pPr>
          </a:lstStyle>
          <a:p/>
        </p:txBody>
      </p:sp>
      <p:sp>
        <p:nvSpPr>
          <p:cNvPr id="200" name="Google Shape;200;p13"/>
          <p:cNvSpPr txBox="1"/>
          <p:nvPr>
            <p:ph type="title"/>
          </p:nvPr>
        </p:nvSpPr>
        <p:spPr>
          <a:xfrm>
            <a:off x="606826" y="439250"/>
            <a:ext cx="46074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01" name="Google Shape;201;p13"/>
          <p:cNvGrpSpPr/>
          <p:nvPr/>
        </p:nvGrpSpPr>
        <p:grpSpPr>
          <a:xfrm>
            <a:off x="170700" y="1151050"/>
            <a:ext cx="679500" cy="95700"/>
            <a:chOff x="170700" y="1151050"/>
            <a:chExt cx="679500" cy="95700"/>
          </a:xfrm>
        </p:grpSpPr>
        <p:sp>
          <p:nvSpPr>
            <p:cNvPr id="202" name="Google Shape;202;p13"/>
            <p:cNvSpPr/>
            <p:nvPr/>
          </p:nvSpPr>
          <p:spPr>
            <a:xfrm>
              <a:off x="170700" y="1151050"/>
              <a:ext cx="114050" cy="95700"/>
            </a:xfrm>
            <a:custGeom>
              <a:rect b="b" l="l" r="r" t="t"/>
              <a:pathLst>
                <a:path extrusionOk="0" h="3828" w="4562">
                  <a:moveTo>
                    <a:pt x="2607" y="0"/>
                  </a:moveTo>
                  <a:cubicBezTo>
                    <a:pt x="931" y="0"/>
                    <a:pt x="1" y="2048"/>
                    <a:pt x="1211" y="3258"/>
                  </a:cubicBezTo>
                  <a:cubicBezTo>
                    <a:pt x="1603" y="3650"/>
                    <a:pt x="2093" y="3827"/>
                    <a:pt x="2576" y="3827"/>
                  </a:cubicBezTo>
                  <a:cubicBezTo>
                    <a:pt x="3583" y="3827"/>
                    <a:pt x="4561" y="3057"/>
                    <a:pt x="4561" y="1862"/>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738475" y="1151050"/>
              <a:ext cx="111725" cy="95700"/>
            </a:xfrm>
            <a:custGeom>
              <a:rect b="b" l="l" r="r" t="t"/>
              <a:pathLst>
                <a:path extrusionOk="0" h="3828" w="4469">
                  <a:moveTo>
                    <a:pt x="2514" y="0"/>
                  </a:moveTo>
                  <a:cubicBezTo>
                    <a:pt x="838" y="0"/>
                    <a:pt x="1" y="2048"/>
                    <a:pt x="1211" y="3258"/>
                  </a:cubicBezTo>
                  <a:cubicBezTo>
                    <a:pt x="1603" y="3650"/>
                    <a:pt x="2083" y="3827"/>
                    <a:pt x="2553" y="3827"/>
                  </a:cubicBezTo>
                  <a:cubicBezTo>
                    <a:pt x="3533" y="3827"/>
                    <a:pt x="4468" y="3057"/>
                    <a:pt x="4468" y="1862"/>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3"/>
          <p:cNvGrpSpPr/>
          <p:nvPr/>
        </p:nvGrpSpPr>
        <p:grpSpPr>
          <a:xfrm>
            <a:off x="170700" y="4317125"/>
            <a:ext cx="677175" cy="637950"/>
            <a:chOff x="170700" y="4317125"/>
            <a:chExt cx="677175" cy="637950"/>
          </a:xfrm>
        </p:grpSpPr>
        <p:sp>
          <p:nvSpPr>
            <p:cNvPr id="205" name="Google Shape;205;p13"/>
            <p:cNvSpPr/>
            <p:nvPr/>
          </p:nvSpPr>
          <p:spPr>
            <a:xfrm>
              <a:off x="170700" y="4317125"/>
              <a:ext cx="111725" cy="95775"/>
            </a:xfrm>
            <a:custGeom>
              <a:rect b="b" l="l" r="r" t="t"/>
              <a:pathLst>
                <a:path extrusionOk="0" h="3831" w="4469">
                  <a:moveTo>
                    <a:pt x="2607" y="0"/>
                  </a:moveTo>
                  <a:cubicBezTo>
                    <a:pt x="838" y="0"/>
                    <a:pt x="1" y="2048"/>
                    <a:pt x="1211" y="3258"/>
                  </a:cubicBezTo>
                  <a:cubicBezTo>
                    <a:pt x="1606" y="3654"/>
                    <a:pt x="2092" y="3830"/>
                    <a:pt x="2566" y="3830"/>
                  </a:cubicBezTo>
                  <a:cubicBezTo>
                    <a:pt x="3541" y="3830"/>
                    <a:pt x="4468" y="3082"/>
                    <a:pt x="4468" y="1955"/>
                  </a:cubicBezTo>
                  <a:cubicBezTo>
                    <a:pt x="4468" y="838"/>
                    <a:pt x="3631" y="0"/>
                    <a:pt x="26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752450" y="4317125"/>
              <a:ext cx="95425" cy="95425"/>
            </a:xfrm>
            <a:custGeom>
              <a:rect b="b" l="l" r="r" t="t"/>
              <a:pathLst>
                <a:path extrusionOk="0" h="3817" w="3817">
                  <a:moveTo>
                    <a:pt x="1862" y="0"/>
                  </a:moveTo>
                  <a:cubicBezTo>
                    <a:pt x="838" y="0"/>
                    <a:pt x="0" y="838"/>
                    <a:pt x="0" y="1955"/>
                  </a:cubicBezTo>
                  <a:cubicBezTo>
                    <a:pt x="0" y="2979"/>
                    <a:pt x="838" y="3816"/>
                    <a:pt x="1862" y="3816"/>
                  </a:cubicBezTo>
                  <a:cubicBezTo>
                    <a:pt x="2979" y="3816"/>
                    <a:pt x="3816" y="2979"/>
                    <a:pt x="3816" y="1955"/>
                  </a:cubicBezTo>
                  <a:cubicBezTo>
                    <a:pt x="3816" y="838"/>
                    <a:pt x="2979" y="0"/>
                    <a:pt x="1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170700" y="4859300"/>
              <a:ext cx="111725" cy="95775"/>
            </a:xfrm>
            <a:custGeom>
              <a:rect b="b" l="l" r="r" t="t"/>
              <a:pathLst>
                <a:path extrusionOk="0" h="3831" w="4469">
                  <a:moveTo>
                    <a:pt x="2607" y="0"/>
                  </a:moveTo>
                  <a:cubicBezTo>
                    <a:pt x="838" y="0"/>
                    <a:pt x="1" y="2048"/>
                    <a:pt x="1211" y="3258"/>
                  </a:cubicBezTo>
                  <a:cubicBezTo>
                    <a:pt x="1606" y="3654"/>
                    <a:pt x="2092" y="3831"/>
                    <a:pt x="2566" y="3831"/>
                  </a:cubicBezTo>
                  <a:cubicBezTo>
                    <a:pt x="3541" y="3831"/>
                    <a:pt x="4468" y="3082"/>
                    <a:pt x="4468" y="1955"/>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736150" y="4859300"/>
              <a:ext cx="111725" cy="95775"/>
            </a:xfrm>
            <a:custGeom>
              <a:rect b="b" l="l" r="r" t="t"/>
              <a:pathLst>
                <a:path extrusionOk="0" h="3831" w="4469">
                  <a:moveTo>
                    <a:pt x="2607" y="0"/>
                  </a:moveTo>
                  <a:cubicBezTo>
                    <a:pt x="838" y="0"/>
                    <a:pt x="1" y="2048"/>
                    <a:pt x="1211" y="3258"/>
                  </a:cubicBezTo>
                  <a:cubicBezTo>
                    <a:pt x="1606" y="3654"/>
                    <a:pt x="2092" y="3831"/>
                    <a:pt x="2566" y="3831"/>
                  </a:cubicBezTo>
                  <a:cubicBezTo>
                    <a:pt x="3541" y="3831"/>
                    <a:pt x="4468" y="3082"/>
                    <a:pt x="4468" y="1955"/>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3"/>
          <p:cNvGrpSpPr/>
          <p:nvPr/>
        </p:nvGrpSpPr>
        <p:grpSpPr>
          <a:xfrm>
            <a:off x="8283050" y="188950"/>
            <a:ext cx="679500" cy="1180850"/>
            <a:chOff x="8283050" y="188950"/>
            <a:chExt cx="679500" cy="1180850"/>
          </a:xfrm>
        </p:grpSpPr>
        <p:sp>
          <p:nvSpPr>
            <p:cNvPr id="210" name="Google Shape;210;p13"/>
            <p:cNvSpPr/>
            <p:nvPr/>
          </p:nvSpPr>
          <p:spPr>
            <a:xfrm>
              <a:off x="8283050" y="188950"/>
              <a:ext cx="114050" cy="95700"/>
            </a:xfrm>
            <a:custGeom>
              <a:rect b="b" l="l" r="r" t="t"/>
              <a:pathLst>
                <a:path extrusionOk="0" h="3828" w="4562">
                  <a:moveTo>
                    <a:pt x="2607" y="0"/>
                  </a:moveTo>
                  <a:cubicBezTo>
                    <a:pt x="931" y="0"/>
                    <a:pt x="1" y="2048"/>
                    <a:pt x="1211" y="3258"/>
                  </a:cubicBezTo>
                  <a:cubicBezTo>
                    <a:pt x="1603" y="3650"/>
                    <a:pt x="2093" y="3827"/>
                    <a:pt x="2576" y="3827"/>
                  </a:cubicBezTo>
                  <a:cubicBezTo>
                    <a:pt x="3583" y="3827"/>
                    <a:pt x="4561" y="3057"/>
                    <a:pt x="4561" y="1862"/>
                  </a:cubicBezTo>
                  <a:cubicBezTo>
                    <a:pt x="4561"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8848500" y="188950"/>
              <a:ext cx="111725" cy="95700"/>
            </a:xfrm>
            <a:custGeom>
              <a:rect b="b" l="l" r="r" t="t"/>
              <a:pathLst>
                <a:path extrusionOk="0" h="3828" w="4469">
                  <a:moveTo>
                    <a:pt x="2607" y="0"/>
                  </a:moveTo>
                  <a:cubicBezTo>
                    <a:pt x="838" y="0"/>
                    <a:pt x="1" y="2048"/>
                    <a:pt x="1211" y="3258"/>
                  </a:cubicBezTo>
                  <a:cubicBezTo>
                    <a:pt x="1603" y="3650"/>
                    <a:pt x="2083" y="3827"/>
                    <a:pt x="2553" y="3827"/>
                  </a:cubicBezTo>
                  <a:cubicBezTo>
                    <a:pt x="3533" y="3827"/>
                    <a:pt x="4468" y="3057"/>
                    <a:pt x="4468" y="1862"/>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8299350" y="731125"/>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8864800" y="731125"/>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8283050" y="1273300"/>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8850825" y="1273300"/>
              <a:ext cx="111725" cy="96500"/>
            </a:xfrm>
            <a:custGeom>
              <a:rect b="b" l="l" r="r" t="t"/>
              <a:pathLst>
                <a:path extrusionOk="0" h="3860" w="4469">
                  <a:moveTo>
                    <a:pt x="2514" y="0"/>
                  </a:moveTo>
                  <a:cubicBezTo>
                    <a:pt x="838" y="93"/>
                    <a:pt x="1" y="2141"/>
                    <a:pt x="1211" y="3351"/>
                  </a:cubicBezTo>
                  <a:cubicBezTo>
                    <a:pt x="1590" y="3702"/>
                    <a:pt x="2053" y="3860"/>
                    <a:pt x="2508" y="3860"/>
                  </a:cubicBezTo>
                  <a:cubicBezTo>
                    <a:pt x="3504" y="3860"/>
                    <a:pt x="4468" y="3105"/>
                    <a:pt x="4468" y="1955"/>
                  </a:cubicBezTo>
                  <a:cubicBezTo>
                    <a:pt x="4468" y="838"/>
                    <a:pt x="3538"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hort text 2">
  <p:cSld name="ONE_COLUMN_TEXT_2_1">
    <p:spTree>
      <p:nvGrpSpPr>
        <p:cNvPr id="216" name="Shape 216"/>
        <p:cNvGrpSpPr/>
        <p:nvPr/>
      </p:nvGrpSpPr>
      <p:grpSpPr>
        <a:xfrm>
          <a:off x="0" y="0"/>
          <a:ext cx="0" cy="0"/>
          <a:chOff x="0" y="0"/>
          <a:chExt cx="0" cy="0"/>
        </a:xfrm>
      </p:grpSpPr>
      <p:grpSp>
        <p:nvGrpSpPr>
          <p:cNvPr id="217" name="Google Shape;217;p14"/>
          <p:cNvGrpSpPr/>
          <p:nvPr/>
        </p:nvGrpSpPr>
        <p:grpSpPr>
          <a:xfrm>
            <a:off x="8285373" y="731125"/>
            <a:ext cx="677175" cy="95775"/>
            <a:chOff x="8285373" y="731125"/>
            <a:chExt cx="677175" cy="95775"/>
          </a:xfrm>
        </p:grpSpPr>
        <p:sp>
          <p:nvSpPr>
            <p:cNvPr id="218" name="Google Shape;218;p14"/>
            <p:cNvSpPr/>
            <p:nvPr/>
          </p:nvSpPr>
          <p:spPr>
            <a:xfrm>
              <a:off x="8285373" y="731125"/>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8850823" y="731125"/>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4"/>
          <p:cNvSpPr txBox="1"/>
          <p:nvPr>
            <p:ph idx="1" type="subTitle"/>
          </p:nvPr>
        </p:nvSpPr>
        <p:spPr>
          <a:xfrm>
            <a:off x="5190678" y="2376500"/>
            <a:ext cx="2868900" cy="8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AutoNum type="arabicPeriod"/>
              <a:defRPr sz="1800">
                <a:solidFill>
                  <a:schemeClr val="dk1"/>
                </a:solidFill>
              </a:defRPr>
            </a:lvl1pPr>
            <a:lvl2pPr lvl="1" rtl="0" algn="r">
              <a:lnSpc>
                <a:spcPct val="100000"/>
              </a:lnSpc>
              <a:spcBef>
                <a:spcPts val="0"/>
              </a:spcBef>
              <a:spcAft>
                <a:spcPts val="0"/>
              </a:spcAft>
              <a:buClr>
                <a:srgbClr val="434343"/>
              </a:buClr>
              <a:buSzPts val="1200"/>
              <a:buFont typeface="Roboto Condensed Light"/>
              <a:buAutoNum type="alphaLcPeriod"/>
              <a:defRPr>
                <a:solidFill>
                  <a:schemeClr val="dk1"/>
                </a:solidFill>
              </a:defRPr>
            </a:lvl2pPr>
            <a:lvl3pPr lvl="2" rtl="0" algn="r">
              <a:lnSpc>
                <a:spcPct val="100000"/>
              </a:lnSpc>
              <a:spcBef>
                <a:spcPts val="0"/>
              </a:spcBef>
              <a:spcAft>
                <a:spcPts val="0"/>
              </a:spcAft>
              <a:buClr>
                <a:srgbClr val="434343"/>
              </a:buClr>
              <a:buSzPts val="1200"/>
              <a:buFont typeface="Roboto Condensed Light"/>
              <a:buAutoNum type="romanLcPeriod"/>
              <a:defRPr>
                <a:solidFill>
                  <a:schemeClr val="dk1"/>
                </a:solidFill>
              </a:defRPr>
            </a:lvl3pPr>
            <a:lvl4pPr lvl="3" rtl="0" algn="r">
              <a:lnSpc>
                <a:spcPct val="100000"/>
              </a:lnSpc>
              <a:spcBef>
                <a:spcPts val="0"/>
              </a:spcBef>
              <a:spcAft>
                <a:spcPts val="0"/>
              </a:spcAft>
              <a:buClr>
                <a:srgbClr val="434343"/>
              </a:buClr>
              <a:buSzPts val="1200"/>
              <a:buFont typeface="Roboto Condensed Light"/>
              <a:buAutoNum type="arabicPeriod"/>
              <a:defRPr>
                <a:solidFill>
                  <a:schemeClr val="dk1"/>
                </a:solidFill>
              </a:defRPr>
            </a:lvl4pPr>
            <a:lvl5pPr lvl="4" rtl="0" algn="r">
              <a:lnSpc>
                <a:spcPct val="100000"/>
              </a:lnSpc>
              <a:spcBef>
                <a:spcPts val="0"/>
              </a:spcBef>
              <a:spcAft>
                <a:spcPts val="0"/>
              </a:spcAft>
              <a:buClr>
                <a:srgbClr val="434343"/>
              </a:buClr>
              <a:buSzPts val="1200"/>
              <a:buFont typeface="Roboto Condensed Light"/>
              <a:buAutoNum type="alphaLcPeriod"/>
              <a:defRPr>
                <a:solidFill>
                  <a:schemeClr val="dk1"/>
                </a:solidFill>
              </a:defRPr>
            </a:lvl5pPr>
            <a:lvl6pPr lvl="5" rtl="0" algn="r">
              <a:lnSpc>
                <a:spcPct val="100000"/>
              </a:lnSpc>
              <a:spcBef>
                <a:spcPts val="0"/>
              </a:spcBef>
              <a:spcAft>
                <a:spcPts val="0"/>
              </a:spcAft>
              <a:buClr>
                <a:srgbClr val="434343"/>
              </a:buClr>
              <a:buSzPts val="1200"/>
              <a:buFont typeface="Roboto Condensed Light"/>
              <a:buAutoNum type="romanLcPeriod"/>
              <a:defRPr>
                <a:solidFill>
                  <a:schemeClr val="dk1"/>
                </a:solidFill>
              </a:defRPr>
            </a:lvl6pPr>
            <a:lvl7pPr lvl="6" rtl="0" algn="r">
              <a:lnSpc>
                <a:spcPct val="100000"/>
              </a:lnSpc>
              <a:spcBef>
                <a:spcPts val="0"/>
              </a:spcBef>
              <a:spcAft>
                <a:spcPts val="0"/>
              </a:spcAft>
              <a:buClr>
                <a:srgbClr val="434343"/>
              </a:buClr>
              <a:buSzPts val="1200"/>
              <a:buFont typeface="Roboto Condensed Light"/>
              <a:buAutoNum type="arabicPeriod"/>
              <a:defRPr>
                <a:solidFill>
                  <a:schemeClr val="dk1"/>
                </a:solidFill>
              </a:defRPr>
            </a:lvl7pPr>
            <a:lvl8pPr lvl="7" rtl="0" algn="r">
              <a:lnSpc>
                <a:spcPct val="100000"/>
              </a:lnSpc>
              <a:spcBef>
                <a:spcPts val="0"/>
              </a:spcBef>
              <a:spcAft>
                <a:spcPts val="0"/>
              </a:spcAft>
              <a:buClr>
                <a:srgbClr val="434343"/>
              </a:buClr>
              <a:buSzPts val="1200"/>
              <a:buFont typeface="Roboto Condensed Light"/>
              <a:buAutoNum type="alphaLcPeriod"/>
              <a:defRPr>
                <a:solidFill>
                  <a:schemeClr val="dk1"/>
                </a:solidFill>
              </a:defRPr>
            </a:lvl8pPr>
            <a:lvl9pPr lvl="8" rtl="0" algn="r">
              <a:lnSpc>
                <a:spcPct val="100000"/>
              </a:lnSpc>
              <a:spcBef>
                <a:spcPts val="0"/>
              </a:spcBef>
              <a:spcAft>
                <a:spcPts val="0"/>
              </a:spcAft>
              <a:buClr>
                <a:srgbClr val="434343"/>
              </a:buClr>
              <a:buSzPts val="1200"/>
              <a:buFont typeface="Roboto Condensed Light"/>
              <a:buAutoNum type="romanLcPeriod"/>
              <a:defRPr>
                <a:solidFill>
                  <a:schemeClr val="dk1"/>
                </a:solidFill>
              </a:defRPr>
            </a:lvl9pPr>
          </a:lstStyle>
          <a:p/>
        </p:txBody>
      </p:sp>
      <p:sp>
        <p:nvSpPr>
          <p:cNvPr id="221" name="Google Shape;221;p14"/>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22" name="Google Shape;222;p14"/>
          <p:cNvGrpSpPr/>
          <p:nvPr/>
        </p:nvGrpSpPr>
        <p:grpSpPr>
          <a:xfrm>
            <a:off x="170700" y="3763425"/>
            <a:ext cx="677175" cy="1181900"/>
            <a:chOff x="170700" y="3763425"/>
            <a:chExt cx="677175" cy="1181900"/>
          </a:xfrm>
        </p:grpSpPr>
        <p:sp>
          <p:nvSpPr>
            <p:cNvPr id="223" name="Google Shape;223;p14"/>
            <p:cNvSpPr/>
            <p:nvPr/>
          </p:nvSpPr>
          <p:spPr>
            <a:xfrm>
              <a:off x="170700" y="3763425"/>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733825" y="3763425"/>
              <a:ext cx="114050" cy="95775"/>
            </a:xfrm>
            <a:custGeom>
              <a:rect b="b" l="l" r="r" t="t"/>
              <a:pathLst>
                <a:path extrusionOk="0" h="3831" w="4562">
                  <a:moveTo>
                    <a:pt x="2607" y="0"/>
                  </a:moveTo>
                  <a:cubicBezTo>
                    <a:pt x="838" y="0"/>
                    <a:pt x="1" y="2048"/>
                    <a:pt x="1211" y="3258"/>
                  </a:cubicBezTo>
                  <a:cubicBezTo>
                    <a:pt x="1606" y="3654"/>
                    <a:pt x="2102" y="3830"/>
                    <a:pt x="2589" y="3830"/>
                  </a:cubicBezTo>
                  <a:cubicBezTo>
                    <a:pt x="3592" y="3830"/>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170700" y="4305600"/>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3"/>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733825" y="4305600"/>
              <a:ext cx="114050" cy="95775"/>
            </a:xfrm>
            <a:custGeom>
              <a:rect b="b" l="l" r="r" t="t"/>
              <a:pathLst>
                <a:path extrusionOk="0" h="3831" w="4562">
                  <a:moveTo>
                    <a:pt x="2607" y="0"/>
                  </a:moveTo>
                  <a:cubicBezTo>
                    <a:pt x="838" y="0"/>
                    <a:pt x="1" y="2048"/>
                    <a:pt x="1211" y="3258"/>
                  </a:cubicBezTo>
                  <a:cubicBezTo>
                    <a:pt x="1606" y="3654"/>
                    <a:pt x="2102" y="3831"/>
                    <a:pt x="2589" y="3831"/>
                  </a:cubicBezTo>
                  <a:cubicBezTo>
                    <a:pt x="3592" y="3831"/>
                    <a:pt x="4561" y="3083"/>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170700" y="4847775"/>
              <a:ext cx="111725" cy="97550"/>
            </a:xfrm>
            <a:custGeom>
              <a:rect b="b" l="l" r="r" t="t"/>
              <a:pathLst>
                <a:path extrusionOk="0" h="3902" w="4469">
                  <a:moveTo>
                    <a:pt x="2514" y="1"/>
                  </a:moveTo>
                  <a:cubicBezTo>
                    <a:pt x="838" y="94"/>
                    <a:pt x="1" y="2141"/>
                    <a:pt x="1211" y="3351"/>
                  </a:cubicBezTo>
                  <a:cubicBezTo>
                    <a:pt x="1592" y="3733"/>
                    <a:pt x="2056" y="3901"/>
                    <a:pt x="2513" y="3901"/>
                  </a:cubicBezTo>
                  <a:cubicBezTo>
                    <a:pt x="3508" y="3901"/>
                    <a:pt x="4468" y="3103"/>
                    <a:pt x="4468" y="1955"/>
                  </a:cubicBezTo>
                  <a:cubicBezTo>
                    <a:pt x="4468" y="931"/>
                    <a:pt x="3631" y="1"/>
                    <a:pt x="2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733825" y="4847775"/>
              <a:ext cx="114050" cy="97550"/>
            </a:xfrm>
            <a:custGeom>
              <a:rect b="b" l="l" r="r" t="t"/>
              <a:pathLst>
                <a:path extrusionOk="0" h="3902" w="4562">
                  <a:moveTo>
                    <a:pt x="2607" y="1"/>
                  </a:moveTo>
                  <a:cubicBezTo>
                    <a:pt x="838" y="1"/>
                    <a:pt x="1" y="2141"/>
                    <a:pt x="1211" y="3351"/>
                  </a:cubicBezTo>
                  <a:cubicBezTo>
                    <a:pt x="1592" y="3733"/>
                    <a:pt x="2065" y="3901"/>
                    <a:pt x="2535" y="3901"/>
                  </a:cubicBezTo>
                  <a:cubicBezTo>
                    <a:pt x="3557" y="3901"/>
                    <a:pt x="4561" y="3103"/>
                    <a:pt x="4561" y="1955"/>
                  </a:cubicBezTo>
                  <a:cubicBezTo>
                    <a:pt x="4561" y="931"/>
                    <a:pt x="3631" y="1"/>
                    <a:pt x="2607" y="1"/>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29" name="Shape 229"/>
        <p:cNvGrpSpPr/>
        <p:nvPr/>
      </p:nvGrpSpPr>
      <p:grpSpPr>
        <a:xfrm>
          <a:off x="0" y="0"/>
          <a:ext cx="0" cy="0"/>
          <a:chOff x="0" y="0"/>
          <a:chExt cx="0" cy="0"/>
        </a:xfrm>
      </p:grpSpPr>
      <p:sp>
        <p:nvSpPr>
          <p:cNvPr id="230" name="Google Shape;230;p15"/>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31" name="Google Shape;231;p15"/>
          <p:cNvGrpSpPr/>
          <p:nvPr/>
        </p:nvGrpSpPr>
        <p:grpSpPr>
          <a:xfrm>
            <a:off x="7726484" y="896150"/>
            <a:ext cx="1242625" cy="1182100"/>
            <a:chOff x="7726484" y="896150"/>
            <a:chExt cx="1242625" cy="1182100"/>
          </a:xfrm>
        </p:grpSpPr>
        <p:sp>
          <p:nvSpPr>
            <p:cNvPr id="232" name="Google Shape;232;p15"/>
            <p:cNvSpPr/>
            <p:nvPr/>
          </p:nvSpPr>
          <p:spPr>
            <a:xfrm>
              <a:off x="7726484" y="896150"/>
              <a:ext cx="111725" cy="95775"/>
            </a:xfrm>
            <a:custGeom>
              <a:rect b="b" l="l" r="r" t="t"/>
              <a:pathLst>
                <a:path extrusionOk="0" h="3831" w="4469">
                  <a:moveTo>
                    <a:pt x="2607" y="0"/>
                  </a:moveTo>
                  <a:cubicBezTo>
                    <a:pt x="838" y="0"/>
                    <a:pt x="1" y="2048"/>
                    <a:pt x="1211" y="3258"/>
                  </a:cubicBezTo>
                  <a:cubicBezTo>
                    <a:pt x="1607" y="3654"/>
                    <a:pt x="2092" y="3830"/>
                    <a:pt x="2566" y="3830"/>
                  </a:cubicBezTo>
                  <a:cubicBezTo>
                    <a:pt x="3541" y="3830"/>
                    <a:pt x="4469" y="3082"/>
                    <a:pt x="4469" y="1955"/>
                  </a:cubicBezTo>
                  <a:cubicBezTo>
                    <a:pt x="4469"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8291934" y="8961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8857384" y="8961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7742784" y="1438325"/>
              <a:ext cx="95425" cy="95425"/>
            </a:xfrm>
            <a:custGeom>
              <a:rect b="b" l="l" r="r" t="t"/>
              <a:pathLst>
                <a:path extrusionOk="0" h="3817" w="3817">
                  <a:moveTo>
                    <a:pt x="1862" y="0"/>
                  </a:moveTo>
                  <a:cubicBezTo>
                    <a:pt x="838" y="0"/>
                    <a:pt x="0" y="838"/>
                    <a:pt x="0" y="1955"/>
                  </a:cubicBezTo>
                  <a:cubicBezTo>
                    <a:pt x="0" y="2979"/>
                    <a:pt x="838" y="3817"/>
                    <a:pt x="1862" y="3817"/>
                  </a:cubicBezTo>
                  <a:cubicBezTo>
                    <a:pt x="2979" y="3817"/>
                    <a:pt x="3817" y="2979"/>
                    <a:pt x="3817" y="1955"/>
                  </a:cubicBezTo>
                  <a:cubicBezTo>
                    <a:pt x="3817" y="838"/>
                    <a:pt x="2979" y="0"/>
                    <a:pt x="1862"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8291934" y="1438325"/>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3"/>
                    <a:pt x="4469" y="1955"/>
                  </a:cubicBezTo>
                  <a:cubicBezTo>
                    <a:pt x="4469" y="838"/>
                    <a:pt x="3631" y="0"/>
                    <a:pt x="2514"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8857384" y="1438325"/>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3"/>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7742784" y="1980500"/>
              <a:ext cx="95425" cy="97750"/>
            </a:xfrm>
            <a:custGeom>
              <a:rect b="b" l="l" r="r" t="t"/>
              <a:pathLst>
                <a:path extrusionOk="0" h="3910" w="3817">
                  <a:moveTo>
                    <a:pt x="1862" y="1"/>
                  </a:moveTo>
                  <a:cubicBezTo>
                    <a:pt x="838" y="1"/>
                    <a:pt x="0" y="931"/>
                    <a:pt x="0" y="1955"/>
                  </a:cubicBezTo>
                  <a:cubicBezTo>
                    <a:pt x="0" y="2979"/>
                    <a:pt x="838" y="3910"/>
                    <a:pt x="1862" y="3910"/>
                  </a:cubicBezTo>
                  <a:cubicBezTo>
                    <a:pt x="2979" y="3910"/>
                    <a:pt x="3817" y="2979"/>
                    <a:pt x="3817" y="1955"/>
                  </a:cubicBezTo>
                  <a:cubicBezTo>
                    <a:pt x="3817" y="931"/>
                    <a:pt x="2979" y="1"/>
                    <a:pt x="18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8291934" y="1980500"/>
              <a:ext cx="111725" cy="97550"/>
            </a:xfrm>
            <a:custGeom>
              <a:rect b="b" l="l" r="r" t="t"/>
              <a:pathLst>
                <a:path extrusionOk="0" h="3902" w="4469">
                  <a:moveTo>
                    <a:pt x="2514" y="1"/>
                  </a:moveTo>
                  <a:cubicBezTo>
                    <a:pt x="838" y="1"/>
                    <a:pt x="1" y="2141"/>
                    <a:pt x="1211" y="3351"/>
                  </a:cubicBezTo>
                  <a:cubicBezTo>
                    <a:pt x="1592" y="3733"/>
                    <a:pt x="2056" y="3901"/>
                    <a:pt x="2513" y="3901"/>
                  </a:cubicBezTo>
                  <a:cubicBezTo>
                    <a:pt x="3508" y="3901"/>
                    <a:pt x="4469" y="3103"/>
                    <a:pt x="4469" y="1955"/>
                  </a:cubicBezTo>
                  <a:cubicBezTo>
                    <a:pt x="4469" y="931"/>
                    <a:pt x="3631" y="1"/>
                    <a:pt x="2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8857384" y="1980500"/>
              <a:ext cx="111725" cy="97550"/>
            </a:xfrm>
            <a:custGeom>
              <a:rect b="b" l="l" r="r" t="t"/>
              <a:pathLst>
                <a:path extrusionOk="0" h="3902" w="4469">
                  <a:moveTo>
                    <a:pt x="2514" y="1"/>
                  </a:moveTo>
                  <a:cubicBezTo>
                    <a:pt x="838" y="94"/>
                    <a:pt x="1" y="2141"/>
                    <a:pt x="1211" y="3351"/>
                  </a:cubicBezTo>
                  <a:cubicBezTo>
                    <a:pt x="1592" y="3733"/>
                    <a:pt x="2056" y="3901"/>
                    <a:pt x="2513" y="3901"/>
                  </a:cubicBezTo>
                  <a:cubicBezTo>
                    <a:pt x="3508" y="3901"/>
                    <a:pt x="4468" y="3103"/>
                    <a:pt x="4468" y="1955"/>
                  </a:cubicBezTo>
                  <a:cubicBezTo>
                    <a:pt x="4468" y="931"/>
                    <a:pt x="3631" y="1"/>
                    <a:pt x="2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5"/>
          <p:cNvGrpSpPr/>
          <p:nvPr/>
        </p:nvGrpSpPr>
        <p:grpSpPr>
          <a:xfrm>
            <a:off x="166937" y="2522675"/>
            <a:ext cx="1242625" cy="1724650"/>
            <a:chOff x="166937" y="2522675"/>
            <a:chExt cx="1242625" cy="1724650"/>
          </a:xfrm>
        </p:grpSpPr>
        <p:sp>
          <p:nvSpPr>
            <p:cNvPr id="242" name="Google Shape;242;p15"/>
            <p:cNvSpPr/>
            <p:nvPr/>
          </p:nvSpPr>
          <p:spPr>
            <a:xfrm>
              <a:off x="183237" y="2522675"/>
              <a:ext cx="95425" cy="97775"/>
            </a:xfrm>
            <a:custGeom>
              <a:rect b="b" l="l" r="r" t="t"/>
              <a:pathLst>
                <a:path extrusionOk="0" h="3911" w="3817">
                  <a:moveTo>
                    <a:pt x="1862" y="1"/>
                  </a:moveTo>
                  <a:cubicBezTo>
                    <a:pt x="838" y="1"/>
                    <a:pt x="0" y="932"/>
                    <a:pt x="0" y="1955"/>
                  </a:cubicBezTo>
                  <a:cubicBezTo>
                    <a:pt x="0" y="3072"/>
                    <a:pt x="838" y="3910"/>
                    <a:pt x="1862" y="3910"/>
                  </a:cubicBezTo>
                  <a:cubicBezTo>
                    <a:pt x="2979" y="3910"/>
                    <a:pt x="3817" y="3072"/>
                    <a:pt x="3817" y="1955"/>
                  </a:cubicBezTo>
                  <a:cubicBezTo>
                    <a:pt x="3817" y="932"/>
                    <a:pt x="2979" y="1"/>
                    <a:pt x="18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732387" y="2525000"/>
              <a:ext cx="111725" cy="95700"/>
            </a:xfrm>
            <a:custGeom>
              <a:rect b="b" l="l" r="r" t="t"/>
              <a:pathLst>
                <a:path extrusionOk="0" h="3828" w="4469">
                  <a:moveTo>
                    <a:pt x="2514" y="1"/>
                  </a:moveTo>
                  <a:cubicBezTo>
                    <a:pt x="838" y="1"/>
                    <a:pt x="1" y="2049"/>
                    <a:pt x="1211" y="3259"/>
                  </a:cubicBezTo>
                  <a:cubicBezTo>
                    <a:pt x="1603" y="3651"/>
                    <a:pt x="2083" y="3828"/>
                    <a:pt x="2553" y="3828"/>
                  </a:cubicBezTo>
                  <a:cubicBezTo>
                    <a:pt x="3533" y="3828"/>
                    <a:pt x="4469" y="3058"/>
                    <a:pt x="4469" y="1862"/>
                  </a:cubicBezTo>
                  <a:cubicBezTo>
                    <a:pt x="4469" y="839"/>
                    <a:pt x="3631" y="1"/>
                    <a:pt x="2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1297837" y="2524850"/>
              <a:ext cx="111725" cy="95375"/>
            </a:xfrm>
            <a:custGeom>
              <a:rect b="b" l="l" r="r" t="t"/>
              <a:pathLst>
                <a:path extrusionOk="0" h="3815" w="4469">
                  <a:moveTo>
                    <a:pt x="2668" y="0"/>
                  </a:moveTo>
                  <a:cubicBezTo>
                    <a:pt x="2617" y="0"/>
                    <a:pt x="2566" y="3"/>
                    <a:pt x="2514" y="7"/>
                  </a:cubicBezTo>
                  <a:cubicBezTo>
                    <a:pt x="838" y="7"/>
                    <a:pt x="1" y="2055"/>
                    <a:pt x="1211" y="3265"/>
                  </a:cubicBezTo>
                  <a:cubicBezTo>
                    <a:pt x="1592" y="3646"/>
                    <a:pt x="2056" y="3814"/>
                    <a:pt x="2513" y="3814"/>
                  </a:cubicBezTo>
                  <a:cubicBezTo>
                    <a:pt x="3508" y="3814"/>
                    <a:pt x="4468" y="3016"/>
                    <a:pt x="4468" y="1868"/>
                  </a:cubicBezTo>
                  <a:cubicBezTo>
                    <a:pt x="4468" y="892"/>
                    <a:pt x="3707" y="0"/>
                    <a:pt x="2668"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166937" y="3067200"/>
              <a:ext cx="111725" cy="95700"/>
            </a:xfrm>
            <a:custGeom>
              <a:rect b="b" l="l" r="r" t="t"/>
              <a:pathLst>
                <a:path extrusionOk="0" h="3828" w="4469">
                  <a:moveTo>
                    <a:pt x="2607" y="0"/>
                  </a:moveTo>
                  <a:cubicBezTo>
                    <a:pt x="838" y="0"/>
                    <a:pt x="1" y="2048"/>
                    <a:pt x="1211" y="3258"/>
                  </a:cubicBezTo>
                  <a:cubicBezTo>
                    <a:pt x="1603" y="3650"/>
                    <a:pt x="2083" y="3827"/>
                    <a:pt x="2553" y="3827"/>
                  </a:cubicBezTo>
                  <a:cubicBezTo>
                    <a:pt x="3533" y="3827"/>
                    <a:pt x="4469" y="3057"/>
                    <a:pt x="4469" y="1862"/>
                  </a:cubicBezTo>
                  <a:cubicBezTo>
                    <a:pt x="4469"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732387" y="3067200"/>
              <a:ext cx="111725" cy="95700"/>
            </a:xfrm>
            <a:custGeom>
              <a:rect b="b" l="l" r="r" t="t"/>
              <a:pathLst>
                <a:path extrusionOk="0" h="3828" w="4469">
                  <a:moveTo>
                    <a:pt x="2514" y="0"/>
                  </a:moveTo>
                  <a:cubicBezTo>
                    <a:pt x="838" y="0"/>
                    <a:pt x="1" y="2048"/>
                    <a:pt x="1211" y="3258"/>
                  </a:cubicBezTo>
                  <a:cubicBezTo>
                    <a:pt x="1603" y="3650"/>
                    <a:pt x="2083" y="3827"/>
                    <a:pt x="2553" y="3827"/>
                  </a:cubicBezTo>
                  <a:cubicBezTo>
                    <a:pt x="3533" y="3827"/>
                    <a:pt x="4469" y="3057"/>
                    <a:pt x="4469" y="1862"/>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1297837" y="3067200"/>
              <a:ext cx="111725" cy="95700"/>
            </a:xfrm>
            <a:custGeom>
              <a:rect b="b" l="l" r="r" t="t"/>
              <a:pathLst>
                <a:path extrusionOk="0" h="3828" w="4469">
                  <a:moveTo>
                    <a:pt x="2514" y="0"/>
                  </a:moveTo>
                  <a:cubicBezTo>
                    <a:pt x="838" y="0"/>
                    <a:pt x="1" y="2048"/>
                    <a:pt x="1211" y="3258"/>
                  </a:cubicBezTo>
                  <a:cubicBezTo>
                    <a:pt x="1603" y="3650"/>
                    <a:pt x="2083" y="3827"/>
                    <a:pt x="2553" y="3827"/>
                  </a:cubicBezTo>
                  <a:cubicBezTo>
                    <a:pt x="3533" y="3827"/>
                    <a:pt x="4468" y="3057"/>
                    <a:pt x="4468" y="1862"/>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183237" y="3609375"/>
              <a:ext cx="95425" cy="95425"/>
            </a:xfrm>
            <a:custGeom>
              <a:rect b="b" l="l" r="r" t="t"/>
              <a:pathLst>
                <a:path extrusionOk="0" h="3817" w="3817">
                  <a:moveTo>
                    <a:pt x="1862" y="0"/>
                  </a:moveTo>
                  <a:cubicBezTo>
                    <a:pt x="838" y="0"/>
                    <a:pt x="0" y="838"/>
                    <a:pt x="0" y="1955"/>
                  </a:cubicBezTo>
                  <a:cubicBezTo>
                    <a:pt x="0" y="2979"/>
                    <a:pt x="838" y="3816"/>
                    <a:pt x="1862" y="3816"/>
                  </a:cubicBezTo>
                  <a:cubicBezTo>
                    <a:pt x="2979" y="3816"/>
                    <a:pt x="3817" y="2979"/>
                    <a:pt x="3817" y="1955"/>
                  </a:cubicBezTo>
                  <a:cubicBezTo>
                    <a:pt x="3817" y="838"/>
                    <a:pt x="2979" y="0"/>
                    <a:pt x="1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732387" y="3609375"/>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1297837" y="3609375"/>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166937" y="4151550"/>
              <a:ext cx="111725" cy="95775"/>
            </a:xfrm>
            <a:custGeom>
              <a:rect b="b" l="l" r="r" t="t"/>
              <a:pathLst>
                <a:path extrusionOk="0" h="3831" w="4469">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732387" y="4151550"/>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1297837" y="4151550"/>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54" name="Shape 254"/>
        <p:cNvGrpSpPr/>
        <p:nvPr/>
      </p:nvGrpSpPr>
      <p:grpSpPr>
        <a:xfrm>
          <a:off x="0" y="0"/>
          <a:ext cx="0" cy="0"/>
          <a:chOff x="0" y="0"/>
          <a:chExt cx="0" cy="0"/>
        </a:xfrm>
      </p:grpSpPr>
      <p:sp>
        <p:nvSpPr>
          <p:cNvPr id="255" name="Google Shape;255;p16"/>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56" name="Google Shape;256;p16"/>
          <p:cNvGrpSpPr/>
          <p:nvPr/>
        </p:nvGrpSpPr>
        <p:grpSpPr>
          <a:xfrm>
            <a:off x="8850825" y="731125"/>
            <a:ext cx="111725" cy="638675"/>
            <a:chOff x="8850825" y="731125"/>
            <a:chExt cx="111725" cy="638675"/>
          </a:xfrm>
        </p:grpSpPr>
        <p:sp>
          <p:nvSpPr>
            <p:cNvPr id="257" name="Google Shape;257;p16"/>
            <p:cNvSpPr/>
            <p:nvPr/>
          </p:nvSpPr>
          <p:spPr>
            <a:xfrm>
              <a:off x="8864800" y="731125"/>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8850825" y="1273300"/>
              <a:ext cx="111725" cy="96500"/>
            </a:xfrm>
            <a:custGeom>
              <a:rect b="b" l="l" r="r" t="t"/>
              <a:pathLst>
                <a:path extrusionOk="0" h="3860" w="4469">
                  <a:moveTo>
                    <a:pt x="2514" y="0"/>
                  </a:moveTo>
                  <a:cubicBezTo>
                    <a:pt x="838" y="93"/>
                    <a:pt x="1" y="2141"/>
                    <a:pt x="1211" y="3351"/>
                  </a:cubicBezTo>
                  <a:cubicBezTo>
                    <a:pt x="1590" y="3702"/>
                    <a:pt x="2053" y="3860"/>
                    <a:pt x="2508" y="3860"/>
                  </a:cubicBezTo>
                  <a:cubicBezTo>
                    <a:pt x="3504" y="3860"/>
                    <a:pt x="4468" y="3105"/>
                    <a:pt x="4468" y="1955"/>
                  </a:cubicBezTo>
                  <a:cubicBezTo>
                    <a:pt x="4468" y="838"/>
                    <a:pt x="3538"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
  <p:cSld name="TITLE_AND_BODY_1">
    <p:spTree>
      <p:nvGrpSpPr>
        <p:cNvPr id="259" name="Shape 259"/>
        <p:cNvGrpSpPr/>
        <p:nvPr/>
      </p:nvGrpSpPr>
      <p:grpSpPr>
        <a:xfrm>
          <a:off x="0" y="0"/>
          <a:ext cx="0" cy="0"/>
          <a:chOff x="0" y="0"/>
          <a:chExt cx="0" cy="0"/>
        </a:xfrm>
      </p:grpSpPr>
      <p:sp>
        <p:nvSpPr>
          <p:cNvPr id="260" name="Google Shape;260;p17"/>
          <p:cNvSpPr txBox="1"/>
          <p:nvPr>
            <p:ph idx="1" type="body"/>
          </p:nvPr>
        </p:nvSpPr>
        <p:spPr>
          <a:xfrm>
            <a:off x="513769" y="1605516"/>
            <a:ext cx="3157800" cy="23979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261" name="Google Shape;261;p17"/>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62" name="Google Shape;262;p17"/>
          <p:cNvGrpSpPr/>
          <p:nvPr/>
        </p:nvGrpSpPr>
        <p:grpSpPr>
          <a:xfrm>
            <a:off x="8850825" y="731125"/>
            <a:ext cx="111725" cy="638675"/>
            <a:chOff x="8850825" y="731125"/>
            <a:chExt cx="111725" cy="638675"/>
          </a:xfrm>
        </p:grpSpPr>
        <p:sp>
          <p:nvSpPr>
            <p:cNvPr id="263" name="Google Shape;263;p17"/>
            <p:cNvSpPr/>
            <p:nvPr/>
          </p:nvSpPr>
          <p:spPr>
            <a:xfrm>
              <a:off x="8864800" y="731125"/>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8850825" y="1273300"/>
              <a:ext cx="111725" cy="96500"/>
            </a:xfrm>
            <a:custGeom>
              <a:rect b="b" l="l" r="r" t="t"/>
              <a:pathLst>
                <a:path extrusionOk="0" h="3860" w="4469">
                  <a:moveTo>
                    <a:pt x="2514" y="0"/>
                  </a:moveTo>
                  <a:cubicBezTo>
                    <a:pt x="838" y="93"/>
                    <a:pt x="1" y="2141"/>
                    <a:pt x="1211" y="3351"/>
                  </a:cubicBezTo>
                  <a:cubicBezTo>
                    <a:pt x="1590" y="3702"/>
                    <a:pt x="2053" y="3860"/>
                    <a:pt x="2508" y="3860"/>
                  </a:cubicBezTo>
                  <a:cubicBezTo>
                    <a:pt x="3504" y="3860"/>
                    <a:pt x="4468" y="3105"/>
                    <a:pt x="4468" y="1955"/>
                  </a:cubicBezTo>
                  <a:cubicBezTo>
                    <a:pt x="4468" y="838"/>
                    <a:pt x="3538"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7"/>
          <p:cNvGrpSpPr/>
          <p:nvPr/>
        </p:nvGrpSpPr>
        <p:grpSpPr>
          <a:xfrm>
            <a:off x="170700" y="4305600"/>
            <a:ext cx="677175" cy="639725"/>
            <a:chOff x="170700" y="4305600"/>
            <a:chExt cx="677175" cy="639725"/>
          </a:xfrm>
        </p:grpSpPr>
        <p:sp>
          <p:nvSpPr>
            <p:cNvPr id="266" name="Google Shape;266;p17"/>
            <p:cNvSpPr/>
            <p:nvPr/>
          </p:nvSpPr>
          <p:spPr>
            <a:xfrm>
              <a:off x="170700" y="4305600"/>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3"/>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733825" y="4305600"/>
              <a:ext cx="114050" cy="95775"/>
            </a:xfrm>
            <a:custGeom>
              <a:rect b="b" l="l" r="r" t="t"/>
              <a:pathLst>
                <a:path extrusionOk="0" h="3831" w="4562">
                  <a:moveTo>
                    <a:pt x="2607" y="0"/>
                  </a:moveTo>
                  <a:cubicBezTo>
                    <a:pt x="838" y="0"/>
                    <a:pt x="1" y="2048"/>
                    <a:pt x="1211" y="3258"/>
                  </a:cubicBezTo>
                  <a:cubicBezTo>
                    <a:pt x="1606" y="3654"/>
                    <a:pt x="2102" y="3831"/>
                    <a:pt x="2589" y="3831"/>
                  </a:cubicBezTo>
                  <a:cubicBezTo>
                    <a:pt x="3592" y="3831"/>
                    <a:pt x="4561" y="3083"/>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170700" y="4847775"/>
              <a:ext cx="111725" cy="97550"/>
            </a:xfrm>
            <a:custGeom>
              <a:rect b="b" l="l" r="r" t="t"/>
              <a:pathLst>
                <a:path extrusionOk="0" h="3902" w="4469">
                  <a:moveTo>
                    <a:pt x="2514" y="1"/>
                  </a:moveTo>
                  <a:cubicBezTo>
                    <a:pt x="838" y="94"/>
                    <a:pt x="1" y="2141"/>
                    <a:pt x="1211" y="3351"/>
                  </a:cubicBezTo>
                  <a:cubicBezTo>
                    <a:pt x="1592" y="3733"/>
                    <a:pt x="2056" y="3901"/>
                    <a:pt x="2513" y="3901"/>
                  </a:cubicBezTo>
                  <a:cubicBezTo>
                    <a:pt x="3508" y="3901"/>
                    <a:pt x="4468" y="3103"/>
                    <a:pt x="4468" y="1955"/>
                  </a:cubicBezTo>
                  <a:cubicBezTo>
                    <a:pt x="4468" y="931"/>
                    <a:pt x="3631" y="1"/>
                    <a:pt x="2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733825" y="4847775"/>
              <a:ext cx="114050" cy="97550"/>
            </a:xfrm>
            <a:custGeom>
              <a:rect b="b" l="l" r="r" t="t"/>
              <a:pathLst>
                <a:path extrusionOk="0" h="3902" w="4562">
                  <a:moveTo>
                    <a:pt x="2607" y="1"/>
                  </a:moveTo>
                  <a:cubicBezTo>
                    <a:pt x="838" y="1"/>
                    <a:pt x="1" y="2141"/>
                    <a:pt x="1211" y="3351"/>
                  </a:cubicBezTo>
                  <a:cubicBezTo>
                    <a:pt x="1592" y="3733"/>
                    <a:pt x="2065" y="3901"/>
                    <a:pt x="2535" y="3901"/>
                  </a:cubicBezTo>
                  <a:cubicBezTo>
                    <a:pt x="3557" y="3901"/>
                    <a:pt x="4561" y="3103"/>
                    <a:pt x="4561" y="1955"/>
                  </a:cubicBezTo>
                  <a:cubicBezTo>
                    <a:pt x="4561" y="931"/>
                    <a:pt x="3631" y="1"/>
                    <a:pt x="2607" y="1"/>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TITLE_AND_BODY_1_1">
    <p:spTree>
      <p:nvGrpSpPr>
        <p:cNvPr id="270" name="Shape 270"/>
        <p:cNvGrpSpPr/>
        <p:nvPr/>
      </p:nvGrpSpPr>
      <p:grpSpPr>
        <a:xfrm>
          <a:off x="0" y="0"/>
          <a:ext cx="0" cy="0"/>
          <a:chOff x="0" y="0"/>
          <a:chExt cx="0" cy="0"/>
        </a:xfrm>
      </p:grpSpPr>
      <p:sp>
        <p:nvSpPr>
          <p:cNvPr id="271" name="Google Shape;271;p18"/>
          <p:cNvSpPr txBox="1"/>
          <p:nvPr>
            <p:ph idx="1" type="body"/>
          </p:nvPr>
        </p:nvSpPr>
        <p:spPr>
          <a:xfrm>
            <a:off x="5477185" y="1738159"/>
            <a:ext cx="3054000" cy="18813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272" name="Google Shape;272;p18"/>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73" name="Google Shape;273;p18"/>
          <p:cNvGrpSpPr/>
          <p:nvPr/>
        </p:nvGrpSpPr>
        <p:grpSpPr>
          <a:xfrm>
            <a:off x="170700" y="4317125"/>
            <a:ext cx="677175" cy="95775"/>
            <a:chOff x="170700" y="4317125"/>
            <a:chExt cx="677175" cy="95775"/>
          </a:xfrm>
        </p:grpSpPr>
        <p:sp>
          <p:nvSpPr>
            <p:cNvPr id="274" name="Google Shape;274;p18"/>
            <p:cNvSpPr/>
            <p:nvPr/>
          </p:nvSpPr>
          <p:spPr>
            <a:xfrm>
              <a:off x="170700" y="4317125"/>
              <a:ext cx="111725" cy="95775"/>
            </a:xfrm>
            <a:custGeom>
              <a:rect b="b" l="l" r="r" t="t"/>
              <a:pathLst>
                <a:path extrusionOk="0" h="3831" w="4469">
                  <a:moveTo>
                    <a:pt x="2607" y="0"/>
                  </a:moveTo>
                  <a:cubicBezTo>
                    <a:pt x="838" y="0"/>
                    <a:pt x="1" y="2048"/>
                    <a:pt x="1211" y="3258"/>
                  </a:cubicBezTo>
                  <a:cubicBezTo>
                    <a:pt x="1606" y="3654"/>
                    <a:pt x="2092" y="3830"/>
                    <a:pt x="2566" y="3830"/>
                  </a:cubicBezTo>
                  <a:cubicBezTo>
                    <a:pt x="3541" y="3830"/>
                    <a:pt x="4468" y="3082"/>
                    <a:pt x="4468" y="1955"/>
                  </a:cubicBezTo>
                  <a:cubicBezTo>
                    <a:pt x="4468" y="838"/>
                    <a:pt x="3631" y="0"/>
                    <a:pt x="26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752450" y="4317125"/>
              <a:ext cx="95425" cy="95425"/>
            </a:xfrm>
            <a:custGeom>
              <a:rect b="b" l="l" r="r" t="t"/>
              <a:pathLst>
                <a:path extrusionOk="0" h="3817" w="3817">
                  <a:moveTo>
                    <a:pt x="1862" y="0"/>
                  </a:moveTo>
                  <a:cubicBezTo>
                    <a:pt x="838" y="0"/>
                    <a:pt x="0" y="838"/>
                    <a:pt x="0" y="1955"/>
                  </a:cubicBezTo>
                  <a:cubicBezTo>
                    <a:pt x="0" y="2979"/>
                    <a:pt x="838" y="3816"/>
                    <a:pt x="1862" y="3816"/>
                  </a:cubicBezTo>
                  <a:cubicBezTo>
                    <a:pt x="2979" y="3816"/>
                    <a:pt x="3816" y="2979"/>
                    <a:pt x="3816" y="1955"/>
                  </a:cubicBezTo>
                  <a:cubicBezTo>
                    <a:pt x="3816" y="838"/>
                    <a:pt x="2979" y="0"/>
                    <a:pt x="1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8"/>
          <p:cNvGrpSpPr/>
          <p:nvPr/>
        </p:nvGrpSpPr>
        <p:grpSpPr>
          <a:xfrm>
            <a:off x="8299350" y="731125"/>
            <a:ext cx="660875" cy="95425"/>
            <a:chOff x="8299350" y="731125"/>
            <a:chExt cx="660875" cy="95425"/>
          </a:xfrm>
        </p:grpSpPr>
        <p:sp>
          <p:nvSpPr>
            <p:cNvPr id="277" name="Google Shape;277;p18"/>
            <p:cNvSpPr/>
            <p:nvPr/>
          </p:nvSpPr>
          <p:spPr>
            <a:xfrm>
              <a:off x="8299350" y="731125"/>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8864800" y="731125"/>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
    <p:spTree>
      <p:nvGrpSpPr>
        <p:cNvPr id="279" name="Shape 279"/>
        <p:cNvGrpSpPr/>
        <p:nvPr/>
      </p:nvGrpSpPr>
      <p:grpSpPr>
        <a:xfrm>
          <a:off x="0" y="0"/>
          <a:ext cx="0" cy="0"/>
          <a:chOff x="0" y="0"/>
          <a:chExt cx="0" cy="0"/>
        </a:xfrm>
      </p:grpSpPr>
      <p:sp>
        <p:nvSpPr>
          <p:cNvPr id="280" name="Google Shape;280;p19"/>
          <p:cNvSpPr txBox="1"/>
          <p:nvPr>
            <p:ph idx="1" type="subTitle"/>
          </p:nvPr>
        </p:nvSpPr>
        <p:spPr>
          <a:xfrm flipH="1">
            <a:off x="941651" y="3051125"/>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281" name="Google Shape;281;p19"/>
          <p:cNvSpPr txBox="1"/>
          <p:nvPr>
            <p:ph idx="2" type="subTitle"/>
          </p:nvPr>
        </p:nvSpPr>
        <p:spPr>
          <a:xfrm>
            <a:off x="941651" y="3419450"/>
            <a:ext cx="21654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82" name="Google Shape;282;p19"/>
          <p:cNvSpPr txBox="1"/>
          <p:nvPr>
            <p:ph idx="3" type="subTitle"/>
          </p:nvPr>
        </p:nvSpPr>
        <p:spPr>
          <a:xfrm flipH="1">
            <a:off x="3615210" y="3051125"/>
            <a:ext cx="1928700" cy="53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Big Shoulders Display"/>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283" name="Google Shape;283;p19"/>
          <p:cNvSpPr txBox="1"/>
          <p:nvPr>
            <p:ph idx="4" type="subTitle"/>
          </p:nvPr>
        </p:nvSpPr>
        <p:spPr>
          <a:xfrm>
            <a:off x="3518010" y="3419450"/>
            <a:ext cx="21231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84" name="Google Shape;284;p19"/>
          <p:cNvSpPr txBox="1"/>
          <p:nvPr>
            <p:ph idx="5" type="subTitle"/>
          </p:nvPr>
        </p:nvSpPr>
        <p:spPr>
          <a:xfrm flipH="1">
            <a:off x="6267150" y="3051125"/>
            <a:ext cx="1928700" cy="5373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Big Shoulders Display"/>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285" name="Google Shape;285;p19"/>
          <p:cNvSpPr txBox="1"/>
          <p:nvPr>
            <p:ph idx="6" type="subTitle"/>
          </p:nvPr>
        </p:nvSpPr>
        <p:spPr>
          <a:xfrm>
            <a:off x="6307650" y="3419450"/>
            <a:ext cx="1888200" cy="53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86" name="Google Shape;286;p19"/>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87" name="Google Shape;287;p19"/>
          <p:cNvGrpSpPr/>
          <p:nvPr/>
        </p:nvGrpSpPr>
        <p:grpSpPr>
          <a:xfrm>
            <a:off x="7719923" y="188950"/>
            <a:ext cx="1242625" cy="637950"/>
            <a:chOff x="7719923" y="188950"/>
            <a:chExt cx="1242625" cy="637950"/>
          </a:xfrm>
        </p:grpSpPr>
        <p:sp>
          <p:nvSpPr>
            <p:cNvPr id="288" name="Google Shape;288;p19"/>
            <p:cNvSpPr/>
            <p:nvPr/>
          </p:nvSpPr>
          <p:spPr>
            <a:xfrm>
              <a:off x="7736223" y="188950"/>
              <a:ext cx="95425" cy="95425"/>
            </a:xfrm>
            <a:custGeom>
              <a:rect b="b" l="l" r="r" t="t"/>
              <a:pathLst>
                <a:path extrusionOk="0" h="3817" w="3817">
                  <a:moveTo>
                    <a:pt x="1862" y="0"/>
                  </a:moveTo>
                  <a:cubicBezTo>
                    <a:pt x="838" y="0"/>
                    <a:pt x="0" y="838"/>
                    <a:pt x="0" y="1955"/>
                  </a:cubicBezTo>
                  <a:cubicBezTo>
                    <a:pt x="0" y="2979"/>
                    <a:pt x="838" y="3816"/>
                    <a:pt x="1862" y="3816"/>
                  </a:cubicBezTo>
                  <a:cubicBezTo>
                    <a:pt x="2979" y="3816"/>
                    <a:pt x="3817" y="2979"/>
                    <a:pt x="3817" y="1955"/>
                  </a:cubicBezTo>
                  <a:cubicBezTo>
                    <a:pt x="3817" y="838"/>
                    <a:pt x="2979" y="0"/>
                    <a:pt x="1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8285373" y="1889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8850823" y="1889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7719923" y="731125"/>
              <a:ext cx="111725" cy="95775"/>
            </a:xfrm>
            <a:custGeom>
              <a:rect b="b" l="l" r="r" t="t"/>
              <a:pathLst>
                <a:path extrusionOk="0" h="3831" w="4469">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8285373" y="731125"/>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8850823" y="731125"/>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19"/>
          <p:cNvGrpSpPr/>
          <p:nvPr/>
        </p:nvGrpSpPr>
        <p:grpSpPr>
          <a:xfrm>
            <a:off x="7719923" y="4859300"/>
            <a:ext cx="1242625" cy="95775"/>
            <a:chOff x="7719923" y="4859300"/>
            <a:chExt cx="1242625" cy="95775"/>
          </a:xfrm>
        </p:grpSpPr>
        <p:sp>
          <p:nvSpPr>
            <p:cNvPr id="295" name="Google Shape;295;p19"/>
            <p:cNvSpPr/>
            <p:nvPr/>
          </p:nvSpPr>
          <p:spPr>
            <a:xfrm>
              <a:off x="7719923" y="4859300"/>
              <a:ext cx="111725" cy="95775"/>
            </a:xfrm>
            <a:custGeom>
              <a:rect b="b" l="l" r="r" t="t"/>
              <a:pathLst>
                <a:path extrusionOk="0" h="3831" w="4469">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8285373" y="4859300"/>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8850823" y="4859300"/>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_2">
    <p:spTree>
      <p:nvGrpSpPr>
        <p:cNvPr id="298" name="Shape 298"/>
        <p:cNvGrpSpPr/>
        <p:nvPr/>
      </p:nvGrpSpPr>
      <p:grpSpPr>
        <a:xfrm>
          <a:off x="0" y="0"/>
          <a:ext cx="0" cy="0"/>
          <a:chOff x="0" y="0"/>
          <a:chExt cx="0" cy="0"/>
        </a:xfrm>
      </p:grpSpPr>
      <p:sp>
        <p:nvSpPr>
          <p:cNvPr id="299" name="Google Shape;299;p20"/>
          <p:cNvSpPr txBox="1"/>
          <p:nvPr>
            <p:ph idx="1" type="subTitle"/>
          </p:nvPr>
        </p:nvSpPr>
        <p:spPr>
          <a:xfrm flipH="1">
            <a:off x="1110014" y="3403700"/>
            <a:ext cx="1928700" cy="53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Big Shoulders Display"/>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00" name="Google Shape;300;p20"/>
          <p:cNvSpPr txBox="1"/>
          <p:nvPr>
            <p:ph idx="2" type="subTitle"/>
          </p:nvPr>
        </p:nvSpPr>
        <p:spPr>
          <a:xfrm>
            <a:off x="991664" y="3772025"/>
            <a:ext cx="21654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01" name="Google Shape;301;p20"/>
          <p:cNvSpPr txBox="1"/>
          <p:nvPr>
            <p:ph idx="3" type="subTitle"/>
          </p:nvPr>
        </p:nvSpPr>
        <p:spPr>
          <a:xfrm flipH="1">
            <a:off x="3615210" y="3403700"/>
            <a:ext cx="1928700" cy="53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Big Shoulders Display"/>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02" name="Google Shape;302;p20"/>
          <p:cNvSpPr txBox="1"/>
          <p:nvPr>
            <p:ph idx="4" type="subTitle"/>
          </p:nvPr>
        </p:nvSpPr>
        <p:spPr>
          <a:xfrm>
            <a:off x="3518010" y="3772025"/>
            <a:ext cx="21231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03" name="Google Shape;303;p20"/>
          <p:cNvSpPr txBox="1"/>
          <p:nvPr>
            <p:ph idx="5" type="subTitle"/>
          </p:nvPr>
        </p:nvSpPr>
        <p:spPr>
          <a:xfrm flipH="1">
            <a:off x="6106415" y="3403700"/>
            <a:ext cx="1928700" cy="53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Big Shoulders Display"/>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04" name="Google Shape;304;p20"/>
          <p:cNvSpPr txBox="1"/>
          <p:nvPr>
            <p:ph idx="6" type="subTitle"/>
          </p:nvPr>
        </p:nvSpPr>
        <p:spPr>
          <a:xfrm>
            <a:off x="6126665" y="3772025"/>
            <a:ext cx="18882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05" name="Google Shape;305;p20"/>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06" name="Google Shape;306;p20"/>
          <p:cNvGrpSpPr/>
          <p:nvPr/>
        </p:nvGrpSpPr>
        <p:grpSpPr>
          <a:xfrm>
            <a:off x="7719923" y="188950"/>
            <a:ext cx="1242625" cy="637950"/>
            <a:chOff x="7719923" y="188950"/>
            <a:chExt cx="1242625" cy="637950"/>
          </a:xfrm>
        </p:grpSpPr>
        <p:sp>
          <p:nvSpPr>
            <p:cNvPr id="307" name="Google Shape;307;p20"/>
            <p:cNvSpPr/>
            <p:nvPr/>
          </p:nvSpPr>
          <p:spPr>
            <a:xfrm>
              <a:off x="7736223" y="188950"/>
              <a:ext cx="95425" cy="95425"/>
            </a:xfrm>
            <a:custGeom>
              <a:rect b="b" l="l" r="r" t="t"/>
              <a:pathLst>
                <a:path extrusionOk="0" h="3817" w="3817">
                  <a:moveTo>
                    <a:pt x="1862" y="0"/>
                  </a:moveTo>
                  <a:cubicBezTo>
                    <a:pt x="838" y="0"/>
                    <a:pt x="0" y="838"/>
                    <a:pt x="0" y="1955"/>
                  </a:cubicBezTo>
                  <a:cubicBezTo>
                    <a:pt x="0" y="2979"/>
                    <a:pt x="838" y="3816"/>
                    <a:pt x="1862" y="3816"/>
                  </a:cubicBezTo>
                  <a:cubicBezTo>
                    <a:pt x="2979" y="3816"/>
                    <a:pt x="3817" y="2979"/>
                    <a:pt x="3817" y="1955"/>
                  </a:cubicBezTo>
                  <a:cubicBezTo>
                    <a:pt x="3817" y="838"/>
                    <a:pt x="2979" y="0"/>
                    <a:pt x="1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8285373" y="1889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8850823" y="1889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7719923" y="731125"/>
              <a:ext cx="111725" cy="95775"/>
            </a:xfrm>
            <a:custGeom>
              <a:rect b="b" l="l" r="r" t="t"/>
              <a:pathLst>
                <a:path extrusionOk="0" h="3831" w="4469">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8285373" y="731125"/>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8850823" y="731125"/>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0"/>
          <p:cNvGrpSpPr/>
          <p:nvPr/>
        </p:nvGrpSpPr>
        <p:grpSpPr>
          <a:xfrm>
            <a:off x="7719923" y="4859300"/>
            <a:ext cx="1242625" cy="95775"/>
            <a:chOff x="7719923" y="4859300"/>
            <a:chExt cx="1242625" cy="95775"/>
          </a:xfrm>
        </p:grpSpPr>
        <p:sp>
          <p:nvSpPr>
            <p:cNvPr id="314" name="Google Shape;314;p20"/>
            <p:cNvSpPr/>
            <p:nvPr/>
          </p:nvSpPr>
          <p:spPr>
            <a:xfrm>
              <a:off x="7719923" y="4859300"/>
              <a:ext cx="111725" cy="95775"/>
            </a:xfrm>
            <a:custGeom>
              <a:rect b="b" l="l" r="r" t="t"/>
              <a:pathLst>
                <a:path extrusionOk="0" h="3831" w="4469">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8285373" y="4859300"/>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8850823" y="4859300"/>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txBox="1"/>
          <p:nvPr>
            <p:ph type="title"/>
          </p:nvPr>
        </p:nvSpPr>
        <p:spPr>
          <a:xfrm>
            <a:off x="5357850" y="1797575"/>
            <a:ext cx="33384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48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3"/>
          <p:cNvSpPr txBox="1"/>
          <p:nvPr>
            <p:ph hasCustomPrompt="1" idx="2" type="title"/>
          </p:nvPr>
        </p:nvSpPr>
        <p:spPr>
          <a:xfrm>
            <a:off x="2985375" y="1838363"/>
            <a:ext cx="2264100" cy="115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40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 name="Google Shape;31;p3"/>
          <p:cNvSpPr txBox="1"/>
          <p:nvPr>
            <p:ph idx="1" type="subTitle"/>
          </p:nvPr>
        </p:nvSpPr>
        <p:spPr>
          <a:xfrm>
            <a:off x="5357850" y="2416813"/>
            <a:ext cx="2499900" cy="81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8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grpSp>
        <p:nvGrpSpPr>
          <p:cNvPr id="32" name="Google Shape;32;p3"/>
          <p:cNvGrpSpPr/>
          <p:nvPr/>
        </p:nvGrpSpPr>
        <p:grpSpPr>
          <a:xfrm>
            <a:off x="4340850" y="4315150"/>
            <a:ext cx="1789450" cy="639925"/>
            <a:chOff x="4340850" y="4315150"/>
            <a:chExt cx="1789450" cy="639925"/>
          </a:xfrm>
        </p:grpSpPr>
        <p:sp>
          <p:nvSpPr>
            <p:cNvPr id="33" name="Google Shape;33;p3"/>
            <p:cNvSpPr/>
            <p:nvPr/>
          </p:nvSpPr>
          <p:spPr>
            <a:xfrm>
              <a:off x="4340850" y="4315150"/>
              <a:ext cx="95425" cy="95425"/>
            </a:xfrm>
            <a:custGeom>
              <a:rect b="b" l="l" r="r" t="t"/>
              <a:pathLst>
                <a:path extrusionOk="0" h="3817" w="3817">
                  <a:moveTo>
                    <a:pt x="1862" y="0"/>
                  </a:moveTo>
                  <a:cubicBezTo>
                    <a:pt x="838" y="0"/>
                    <a:pt x="0" y="838"/>
                    <a:pt x="0" y="1955"/>
                  </a:cubicBezTo>
                  <a:cubicBezTo>
                    <a:pt x="0" y="2979"/>
                    <a:pt x="838" y="3817"/>
                    <a:pt x="1862" y="3817"/>
                  </a:cubicBezTo>
                  <a:cubicBezTo>
                    <a:pt x="2979" y="3817"/>
                    <a:pt x="3816" y="2979"/>
                    <a:pt x="3816" y="1955"/>
                  </a:cubicBezTo>
                  <a:cubicBezTo>
                    <a:pt x="3816" y="838"/>
                    <a:pt x="2979" y="0"/>
                    <a:pt x="1862"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4887675" y="4315150"/>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3"/>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455450" y="4315150"/>
              <a:ext cx="111725" cy="95775"/>
            </a:xfrm>
            <a:custGeom>
              <a:rect b="b" l="l" r="r" t="t"/>
              <a:pathLst>
                <a:path extrusionOk="0" h="3831" w="4469">
                  <a:moveTo>
                    <a:pt x="2514" y="0"/>
                  </a:moveTo>
                  <a:cubicBezTo>
                    <a:pt x="838" y="0"/>
                    <a:pt x="1" y="2048"/>
                    <a:pt x="1211" y="3258"/>
                  </a:cubicBezTo>
                  <a:cubicBezTo>
                    <a:pt x="1606" y="3654"/>
                    <a:pt x="2092" y="3831"/>
                    <a:pt x="2566" y="3831"/>
                  </a:cubicBezTo>
                  <a:cubicBezTo>
                    <a:pt x="3541" y="3831"/>
                    <a:pt x="4468" y="3083"/>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6034875" y="4315150"/>
              <a:ext cx="95425" cy="95425"/>
            </a:xfrm>
            <a:custGeom>
              <a:rect b="b" l="l" r="r" t="t"/>
              <a:pathLst>
                <a:path extrusionOk="0" h="3817" w="3817">
                  <a:moveTo>
                    <a:pt x="1955" y="0"/>
                  </a:moveTo>
                  <a:cubicBezTo>
                    <a:pt x="838" y="0"/>
                    <a:pt x="0" y="838"/>
                    <a:pt x="0" y="1955"/>
                  </a:cubicBezTo>
                  <a:cubicBezTo>
                    <a:pt x="0" y="2979"/>
                    <a:pt x="838" y="3817"/>
                    <a:pt x="1955" y="3817"/>
                  </a:cubicBezTo>
                  <a:cubicBezTo>
                    <a:pt x="2979" y="3817"/>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4340850" y="4857325"/>
              <a:ext cx="95425" cy="97750"/>
            </a:xfrm>
            <a:custGeom>
              <a:rect b="b" l="l" r="r" t="t"/>
              <a:pathLst>
                <a:path extrusionOk="0" h="3910" w="3817">
                  <a:moveTo>
                    <a:pt x="1862" y="1"/>
                  </a:moveTo>
                  <a:cubicBezTo>
                    <a:pt x="838" y="1"/>
                    <a:pt x="0" y="931"/>
                    <a:pt x="0" y="1955"/>
                  </a:cubicBezTo>
                  <a:cubicBezTo>
                    <a:pt x="0" y="2979"/>
                    <a:pt x="838" y="3910"/>
                    <a:pt x="1862" y="3910"/>
                  </a:cubicBezTo>
                  <a:cubicBezTo>
                    <a:pt x="2979" y="3910"/>
                    <a:pt x="3816" y="2979"/>
                    <a:pt x="3816" y="1955"/>
                  </a:cubicBezTo>
                  <a:cubicBezTo>
                    <a:pt x="3816" y="931"/>
                    <a:pt x="2979" y="1"/>
                    <a:pt x="18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887675" y="4857325"/>
              <a:ext cx="114050" cy="97550"/>
            </a:xfrm>
            <a:custGeom>
              <a:rect b="b" l="l" r="r" t="t"/>
              <a:pathLst>
                <a:path extrusionOk="0" h="3902" w="4562">
                  <a:moveTo>
                    <a:pt x="2607" y="1"/>
                  </a:moveTo>
                  <a:cubicBezTo>
                    <a:pt x="931" y="1"/>
                    <a:pt x="1" y="2141"/>
                    <a:pt x="1211" y="3351"/>
                  </a:cubicBezTo>
                  <a:cubicBezTo>
                    <a:pt x="1592" y="3733"/>
                    <a:pt x="2065" y="3901"/>
                    <a:pt x="2535" y="3901"/>
                  </a:cubicBezTo>
                  <a:cubicBezTo>
                    <a:pt x="3557" y="3901"/>
                    <a:pt x="4561" y="3103"/>
                    <a:pt x="4561" y="1955"/>
                  </a:cubicBezTo>
                  <a:cubicBezTo>
                    <a:pt x="4561" y="931"/>
                    <a:pt x="3631" y="1"/>
                    <a:pt x="2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455450" y="4857325"/>
              <a:ext cx="111725" cy="97550"/>
            </a:xfrm>
            <a:custGeom>
              <a:rect b="b" l="l" r="r" t="t"/>
              <a:pathLst>
                <a:path extrusionOk="0" h="3902" w="4469">
                  <a:moveTo>
                    <a:pt x="2514" y="1"/>
                  </a:moveTo>
                  <a:cubicBezTo>
                    <a:pt x="838" y="1"/>
                    <a:pt x="1" y="2141"/>
                    <a:pt x="1211" y="3351"/>
                  </a:cubicBezTo>
                  <a:cubicBezTo>
                    <a:pt x="1592" y="3733"/>
                    <a:pt x="2056" y="3901"/>
                    <a:pt x="2513" y="3901"/>
                  </a:cubicBezTo>
                  <a:cubicBezTo>
                    <a:pt x="3507" y="3901"/>
                    <a:pt x="4468" y="3103"/>
                    <a:pt x="4468" y="1955"/>
                  </a:cubicBezTo>
                  <a:cubicBezTo>
                    <a:pt x="4468" y="931"/>
                    <a:pt x="3631" y="1"/>
                    <a:pt x="2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034875" y="4857325"/>
              <a:ext cx="95425" cy="97750"/>
            </a:xfrm>
            <a:custGeom>
              <a:rect b="b" l="l" r="r" t="t"/>
              <a:pathLst>
                <a:path extrusionOk="0" h="3910" w="3817">
                  <a:moveTo>
                    <a:pt x="1955" y="1"/>
                  </a:moveTo>
                  <a:cubicBezTo>
                    <a:pt x="838" y="1"/>
                    <a:pt x="0" y="931"/>
                    <a:pt x="0" y="1955"/>
                  </a:cubicBezTo>
                  <a:cubicBezTo>
                    <a:pt x="0" y="2979"/>
                    <a:pt x="838" y="3910"/>
                    <a:pt x="1955" y="3910"/>
                  </a:cubicBezTo>
                  <a:cubicBezTo>
                    <a:pt x="2979" y="3910"/>
                    <a:pt x="3816" y="2979"/>
                    <a:pt x="3816" y="1955"/>
                  </a:cubicBezTo>
                  <a:cubicBezTo>
                    <a:pt x="3816" y="931"/>
                    <a:pt x="2979" y="1"/>
                    <a:pt x="1955" y="1"/>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3"/>
          <p:cNvGrpSpPr/>
          <p:nvPr/>
        </p:nvGrpSpPr>
        <p:grpSpPr>
          <a:xfrm>
            <a:off x="6589788" y="188950"/>
            <a:ext cx="2372762" cy="1180850"/>
            <a:chOff x="6589788" y="188950"/>
            <a:chExt cx="2372762" cy="1180850"/>
          </a:xfrm>
        </p:grpSpPr>
        <p:sp>
          <p:nvSpPr>
            <p:cNvPr id="42" name="Google Shape;42;p3"/>
            <p:cNvSpPr/>
            <p:nvPr/>
          </p:nvSpPr>
          <p:spPr>
            <a:xfrm>
              <a:off x="7719925" y="188950"/>
              <a:ext cx="111725" cy="95775"/>
            </a:xfrm>
            <a:custGeom>
              <a:rect b="b" l="l" r="r" t="t"/>
              <a:pathLst>
                <a:path extrusionOk="0" h="3831" w="4469">
                  <a:moveTo>
                    <a:pt x="2514" y="0"/>
                  </a:moveTo>
                  <a:cubicBezTo>
                    <a:pt x="838" y="0"/>
                    <a:pt x="1" y="2048"/>
                    <a:pt x="1211" y="3258"/>
                  </a:cubicBezTo>
                  <a:cubicBezTo>
                    <a:pt x="1606"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8299350" y="188950"/>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8864800" y="188950"/>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719925" y="731125"/>
              <a:ext cx="111725" cy="95775"/>
            </a:xfrm>
            <a:custGeom>
              <a:rect b="b" l="l" r="r" t="t"/>
              <a:pathLst>
                <a:path extrusionOk="0" h="3831" w="4469">
                  <a:moveTo>
                    <a:pt x="2514" y="0"/>
                  </a:moveTo>
                  <a:cubicBezTo>
                    <a:pt x="838" y="0"/>
                    <a:pt x="1" y="2048"/>
                    <a:pt x="1211" y="3258"/>
                  </a:cubicBezTo>
                  <a:cubicBezTo>
                    <a:pt x="1606"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8283050" y="731125"/>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8850825" y="731125"/>
              <a:ext cx="111725" cy="96500"/>
            </a:xfrm>
            <a:custGeom>
              <a:rect b="b" l="l" r="r" t="t"/>
              <a:pathLst>
                <a:path extrusionOk="0" h="3860" w="4469">
                  <a:moveTo>
                    <a:pt x="2514" y="0"/>
                  </a:moveTo>
                  <a:cubicBezTo>
                    <a:pt x="838" y="93"/>
                    <a:pt x="1" y="2141"/>
                    <a:pt x="1211" y="3351"/>
                  </a:cubicBezTo>
                  <a:cubicBezTo>
                    <a:pt x="1590" y="3702"/>
                    <a:pt x="2053" y="3860"/>
                    <a:pt x="2508" y="3860"/>
                  </a:cubicBezTo>
                  <a:cubicBezTo>
                    <a:pt x="3504" y="3860"/>
                    <a:pt x="4468" y="3105"/>
                    <a:pt x="4468" y="1955"/>
                  </a:cubicBezTo>
                  <a:cubicBezTo>
                    <a:pt x="4468" y="838"/>
                    <a:pt x="3538"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589788" y="188950"/>
              <a:ext cx="111725" cy="95775"/>
            </a:xfrm>
            <a:custGeom>
              <a:rect b="b" l="l" r="r" t="t"/>
              <a:pathLst>
                <a:path extrusionOk="0" h="3831" w="4469">
                  <a:moveTo>
                    <a:pt x="2514" y="0"/>
                  </a:moveTo>
                  <a:cubicBezTo>
                    <a:pt x="838" y="0"/>
                    <a:pt x="1" y="2048"/>
                    <a:pt x="1211" y="3258"/>
                  </a:cubicBezTo>
                  <a:cubicBezTo>
                    <a:pt x="1606"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7169213" y="188950"/>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6589788" y="731125"/>
              <a:ext cx="111725" cy="95775"/>
            </a:xfrm>
            <a:custGeom>
              <a:rect b="b" l="l" r="r" t="t"/>
              <a:pathLst>
                <a:path extrusionOk="0" h="3831" w="4469">
                  <a:moveTo>
                    <a:pt x="2514" y="0"/>
                  </a:moveTo>
                  <a:cubicBezTo>
                    <a:pt x="838" y="0"/>
                    <a:pt x="1" y="2048"/>
                    <a:pt x="1211" y="3258"/>
                  </a:cubicBezTo>
                  <a:cubicBezTo>
                    <a:pt x="1606"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152913" y="731125"/>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7719925" y="1273300"/>
              <a:ext cx="111725" cy="95775"/>
            </a:xfrm>
            <a:custGeom>
              <a:rect b="b" l="l" r="r" t="t"/>
              <a:pathLst>
                <a:path extrusionOk="0" h="3831" w="4469">
                  <a:moveTo>
                    <a:pt x="2514" y="0"/>
                  </a:moveTo>
                  <a:cubicBezTo>
                    <a:pt x="838" y="0"/>
                    <a:pt x="1" y="2048"/>
                    <a:pt x="1211" y="3258"/>
                  </a:cubicBezTo>
                  <a:cubicBezTo>
                    <a:pt x="1606"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283050" y="1273300"/>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850825" y="1273300"/>
              <a:ext cx="111725" cy="96500"/>
            </a:xfrm>
            <a:custGeom>
              <a:rect b="b" l="l" r="r" t="t"/>
              <a:pathLst>
                <a:path extrusionOk="0" h="3860" w="4469">
                  <a:moveTo>
                    <a:pt x="2514" y="0"/>
                  </a:moveTo>
                  <a:cubicBezTo>
                    <a:pt x="838" y="93"/>
                    <a:pt x="1" y="2141"/>
                    <a:pt x="1211" y="3351"/>
                  </a:cubicBezTo>
                  <a:cubicBezTo>
                    <a:pt x="1590" y="3702"/>
                    <a:pt x="2053" y="3860"/>
                    <a:pt x="2508" y="3860"/>
                  </a:cubicBezTo>
                  <a:cubicBezTo>
                    <a:pt x="3504" y="3860"/>
                    <a:pt x="4468" y="3105"/>
                    <a:pt x="4468" y="1955"/>
                  </a:cubicBezTo>
                  <a:cubicBezTo>
                    <a:pt x="4468" y="838"/>
                    <a:pt x="3538"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2_1">
    <p:spTree>
      <p:nvGrpSpPr>
        <p:cNvPr id="317" name="Shape 317"/>
        <p:cNvGrpSpPr/>
        <p:nvPr/>
      </p:nvGrpSpPr>
      <p:grpSpPr>
        <a:xfrm>
          <a:off x="0" y="0"/>
          <a:ext cx="0" cy="0"/>
          <a:chOff x="0" y="0"/>
          <a:chExt cx="0" cy="0"/>
        </a:xfrm>
      </p:grpSpPr>
      <p:sp>
        <p:nvSpPr>
          <p:cNvPr id="318" name="Google Shape;318;p21"/>
          <p:cNvSpPr txBox="1"/>
          <p:nvPr>
            <p:ph idx="1" type="subTitle"/>
          </p:nvPr>
        </p:nvSpPr>
        <p:spPr>
          <a:xfrm flipH="1">
            <a:off x="1125675" y="3226125"/>
            <a:ext cx="1928700" cy="5373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Big Shoulders Display"/>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19" name="Google Shape;319;p21"/>
          <p:cNvSpPr txBox="1"/>
          <p:nvPr>
            <p:ph idx="2" type="subTitle"/>
          </p:nvPr>
        </p:nvSpPr>
        <p:spPr>
          <a:xfrm>
            <a:off x="1872075" y="3596800"/>
            <a:ext cx="11823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20" name="Google Shape;320;p21"/>
          <p:cNvSpPr txBox="1"/>
          <p:nvPr>
            <p:ph idx="3" type="subTitle"/>
          </p:nvPr>
        </p:nvSpPr>
        <p:spPr>
          <a:xfrm flipH="1">
            <a:off x="6089600" y="3226122"/>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21" name="Google Shape;321;p21"/>
          <p:cNvSpPr txBox="1"/>
          <p:nvPr>
            <p:ph idx="4" type="subTitle"/>
          </p:nvPr>
        </p:nvSpPr>
        <p:spPr>
          <a:xfrm>
            <a:off x="6089600" y="3596800"/>
            <a:ext cx="11823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22" name="Google Shape;322;p21"/>
          <p:cNvSpPr txBox="1"/>
          <p:nvPr>
            <p:ph idx="5" type="subTitle"/>
          </p:nvPr>
        </p:nvSpPr>
        <p:spPr>
          <a:xfrm flipH="1">
            <a:off x="1125675" y="1708962"/>
            <a:ext cx="1928700" cy="5373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Big Shoulders Display"/>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23" name="Google Shape;323;p21"/>
          <p:cNvSpPr txBox="1"/>
          <p:nvPr>
            <p:ph idx="6" type="subTitle"/>
          </p:nvPr>
        </p:nvSpPr>
        <p:spPr>
          <a:xfrm>
            <a:off x="1872075" y="2079625"/>
            <a:ext cx="11823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24" name="Google Shape;324;p21"/>
          <p:cNvSpPr txBox="1"/>
          <p:nvPr>
            <p:ph idx="7" type="subTitle"/>
          </p:nvPr>
        </p:nvSpPr>
        <p:spPr>
          <a:xfrm flipH="1">
            <a:off x="6089600" y="1708950"/>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25" name="Google Shape;325;p21"/>
          <p:cNvSpPr txBox="1"/>
          <p:nvPr>
            <p:ph idx="8" type="subTitle"/>
          </p:nvPr>
        </p:nvSpPr>
        <p:spPr>
          <a:xfrm>
            <a:off x="6089600" y="2079625"/>
            <a:ext cx="11823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26" name="Google Shape;326;p21"/>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27" name="Google Shape;327;p21"/>
          <p:cNvGrpSpPr/>
          <p:nvPr/>
        </p:nvGrpSpPr>
        <p:grpSpPr>
          <a:xfrm>
            <a:off x="170700" y="3770292"/>
            <a:ext cx="677175" cy="1181900"/>
            <a:chOff x="170700" y="3770292"/>
            <a:chExt cx="677175" cy="1181900"/>
          </a:xfrm>
        </p:grpSpPr>
        <p:sp>
          <p:nvSpPr>
            <p:cNvPr id="328" name="Google Shape;328;p21"/>
            <p:cNvSpPr/>
            <p:nvPr/>
          </p:nvSpPr>
          <p:spPr>
            <a:xfrm>
              <a:off x="170700" y="3770292"/>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733825" y="3770292"/>
              <a:ext cx="114050" cy="95775"/>
            </a:xfrm>
            <a:custGeom>
              <a:rect b="b" l="l" r="r" t="t"/>
              <a:pathLst>
                <a:path extrusionOk="0" h="3831" w="4562">
                  <a:moveTo>
                    <a:pt x="2607" y="0"/>
                  </a:moveTo>
                  <a:cubicBezTo>
                    <a:pt x="838" y="0"/>
                    <a:pt x="1" y="2048"/>
                    <a:pt x="1211" y="3258"/>
                  </a:cubicBezTo>
                  <a:cubicBezTo>
                    <a:pt x="1606" y="3654"/>
                    <a:pt x="2102" y="3830"/>
                    <a:pt x="2589" y="3830"/>
                  </a:cubicBezTo>
                  <a:cubicBezTo>
                    <a:pt x="3592" y="3830"/>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70700" y="4312467"/>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3"/>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733825" y="4312467"/>
              <a:ext cx="114050" cy="95775"/>
            </a:xfrm>
            <a:custGeom>
              <a:rect b="b" l="l" r="r" t="t"/>
              <a:pathLst>
                <a:path extrusionOk="0" h="3831" w="4562">
                  <a:moveTo>
                    <a:pt x="2607" y="0"/>
                  </a:moveTo>
                  <a:cubicBezTo>
                    <a:pt x="838" y="0"/>
                    <a:pt x="1" y="2048"/>
                    <a:pt x="1211" y="3258"/>
                  </a:cubicBezTo>
                  <a:cubicBezTo>
                    <a:pt x="1606" y="3654"/>
                    <a:pt x="2102" y="3831"/>
                    <a:pt x="2589" y="3831"/>
                  </a:cubicBezTo>
                  <a:cubicBezTo>
                    <a:pt x="3592" y="3831"/>
                    <a:pt x="4561" y="3083"/>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170700" y="4854642"/>
              <a:ext cx="111725" cy="97550"/>
            </a:xfrm>
            <a:custGeom>
              <a:rect b="b" l="l" r="r" t="t"/>
              <a:pathLst>
                <a:path extrusionOk="0" h="3902" w="4469">
                  <a:moveTo>
                    <a:pt x="2514" y="1"/>
                  </a:moveTo>
                  <a:cubicBezTo>
                    <a:pt x="838" y="94"/>
                    <a:pt x="1" y="2141"/>
                    <a:pt x="1211" y="3351"/>
                  </a:cubicBezTo>
                  <a:cubicBezTo>
                    <a:pt x="1592" y="3733"/>
                    <a:pt x="2056" y="3901"/>
                    <a:pt x="2513" y="3901"/>
                  </a:cubicBezTo>
                  <a:cubicBezTo>
                    <a:pt x="3508" y="3901"/>
                    <a:pt x="4468" y="3103"/>
                    <a:pt x="4468" y="1955"/>
                  </a:cubicBezTo>
                  <a:cubicBezTo>
                    <a:pt x="4468" y="931"/>
                    <a:pt x="3631" y="1"/>
                    <a:pt x="2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733825" y="4854642"/>
              <a:ext cx="114050" cy="97550"/>
            </a:xfrm>
            <a:custGeom>
              <a:rect b="b" l="l" r="r" t="t"/>
              <a:pathLst>
                <a:path extrusionOk="0" h="3902" w="4562">
                  <a:moveTo>
                    <a:pt x="2607" y="1"/>
                  </a:moveTo>
                  <a:cubicBezTo>
                    <a:pt x="838" y="1"/>
                    <a:pt x="1" y="2141"/>
                    <a:pt x="1211" y="3351"/>
                  </a:cubicBezTo>
                  <a:cubicBezTo>
                    <a:pt x="1592" y="3733"/>
                    <a:pt x="2065" y="3901"/>
                    <a:pt x="2535" y="3901"/>
                  </a:cubicBezTo>
                  <a:cubicBezTo>
                    <a:pt x="3557" y="3901"/>
                    <a:pt x="4561" y="3103"/>
                    <a:pt x="4561" y="1955"/>
                  </a:cubicBezTo>
                  <a:cubicBezTo>
                    <a:pt x="4561" y="931"/>
                    <a:pt x="3631" y="1"/>
                    <a:pt x="2607" y="1"/>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21"/>
          <p:cNvGrpSpPr/>
          <p:nvPr/>
        </p:nvGrpSpPr>
        <p:grpSpPr>
          <a:xfrm>
            <a:off x="8285373" y="731125"/>
            <a:ext cx="677175" cy="95775"/>
            <a:chOff x="8285373" y="731125"/>
            <a:chExt cx="677175" cy="95775"/>
          </a:xfrm>
        </p:grpSpPr>
        <p:sp>
          <p:nvSpPr>
            <p:cNvPr id="335" name="Google Shape;335;p21"/>
            <p:cNvSpPr/>
            <p:nvPr/>
          </p:nvSpPr>
          <p:spPr>
            <a:xfrm>
              <a:off x="8285373" y="731125"/>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8850823" y="731125"/>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_1_1">
    <p:spTree>
      <p:nvGrpSpPr>
        <p:cNvPr id="337" name="Shape 337"/>
        <p:cNvGrpSpPr/>
        <p:nvPr/>
      </p:nvGrpSpPr>
      <p:grpSpPr>
        <a:xfrm>
          <a:off x="0" y="0"/>
          <a:ext cx="0" cy="0"/>
          <a:chOff x="0" y="0"/>
          <a:chExt cx="0" cy="0"/>
        </a:xfrm>
      </p:grpSpPr>
      <p:sp>
        <p:nvSpPr>
          <p:cNvPr id="338" name="Google Shape;338;p22"/>
          <p:cNvSpPr txBox="1"/>
          <p:nvPr>
            <p:ph idx="1" type="subTitle"/>
          </p:nvPr>
        </p:nvSpPr>
        <p:spPr>
          <a:xfrm flipH="1">
            <a:off x="1243860" y="3334700"/>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solidFill>
                  <a:schemeClr val="lt2"/>
                </a:solidFill>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39" name="Google Shape;339;p22"/>
          <p:cNvSpPr txBox="1"/>
          <p:nvPr>
            <p:ph idx="2" type="subTitle"/>
          </p:nvPr>
        </p:nvSpPr>
        <p:spPr>
          <a:xfrm>
            <a:off x="1243860" y="3705363"/>
            <a:ext cx="18882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40" name="Google Shape;340;p22"/>
          <p:cNvSpPr txBox="1"/>
          <p:nvPr>
            <p:ph idx="3" type="subTitle"/>
          </p:nvPr>
        </p:nvSpPr>
        <p:spPr>
          <a:xfrm flipH="1">
            <a:off x="3606444" y="3334700"/>
            <a:ext cx="1928700" cy="53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Big Shoulders Display"/>
              <a:buNone/>
              <a:defRPr sz="2400">
                <a:solidFill>
                  <a:schemeClr val="lt2"/>
                </a:solidFill>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41" name="Google Shape;341;p22"/>
          <p:cNvSpPr txBox="1"/>
          <p:nvPr>
            <p:ph idx="4" type="subTitle"/>
          </p:nvPr>
        </p:nvSpPr>
        <p:spPr>
          <a:xfrm>
            <a:off x="3626694" y="3705363"/>
            <a:ext cx="18882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42" name="Google Shape;342;p22"/>
          <p:cNvSpPr txBox="1"/>
          <p:nvPr>
            <p:ph idx="5" type="subTitle"/>
          </p:nvPr>
        </p:nvSpPr>
        <p:spPr>
          <a:xfrm flipH="1">
            <a:off x="1243860" y="1676712"/>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solidFill>
                  <a:schemeClr val="lt2"/>
                </a:solidFill>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43" name="Google Shape;343;p22"/>
          <p:cNvSpPr txBox="1"/>
          <p:nvPr>
            <p:ph idx="6" type="subTitle"/>
          </p:nvPr>
        </p:nvSpPr>
        <p:spPr>
          <a:xfrm>
            <a:off x="1243860" y="2047376"/>
            <a:ext cx="18882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44" name="Google Shape;344;p22"/>
          <p:cNvSpPr txBox="1"/>
          <p:nvPr>
            <p:ph idx="7" type="subTitle"/>
          </p:nvPr>
        </p:nvSpPr>
        <p:spPr>
          <a:xfrm flipH="1">
            <a:off x="3606444" y="1676712"/>
            <a:ext cx="1928700" cy="53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Big Shoulders Display"/>
              <a:buNone/>
              <a:defRPr sz="2400">
                <a:solidFill>
                  <a:schemeClr val="lt2"/>
                </a:solidFill>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45" name="Google Shape;345;p22"/>
          <p:cNvSpPr txBox="1"/>
          <p:nvPr>
            <p:ph idx="8" type="subTitle"/>
          </p:nvPr>
        </p:nvSpPr>
        <p:spPr>
          <a:xfrm>
            <a:off x="3626694" y="2047376"/>
            <a:ext cx="18882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46" name="Google Shape;346;p22"/>
          <p:cNvSpPr txBox="1"/>
          <p:nvPr>
            <p:ph idx="9" type="subTitle"/>
          </p:nvPr>
        </p:nvSpPr>
        <p:spPr>
          <a:xfrm flipH="1">
            <a:off x="5958906" y="3334700"/>
            <a:ext cx="1928700" cy="5373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Big Shoulders Display"/>
              <a:buNone/>
              <a:defRPr sz="2400">
                <a:solidFill>
                  <a:schemeClr val="lt2"/>
                </a:solidFill>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47" name="Google Shape;347;p22"/>
          <p:cNvSpPr txBox="1"/>
          <p:nvPr>
            <p:ph idx="13" type="subTitle"/>
          </p:nvPr>
        </p:nvSpPr>
        <p:spPr>
          <a:xfrm>
            <a:off x="5999406" y="3705363"/>
            <a:ext cx="1888200" cy="53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48" name="Google Shape;348;p22"/>
          <p:cNvSpPr txBox="1"/>
          <p:nvPr>
            <p:ph idx="14" type="subTitle"/>
          </p:nvPr>
        </p:nvSpPr>
        <p:spPr>
          <a:xfrm flipH="1">
            <a:off x="5958906" y="1676712"/>
            <a:ext cx="1928700" cy="5373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Big Shoulders Display"/>
              <a:buNone/>
              <a:defRPr sz="2400">
                <a:solidFill>
                  <a:schemeClr val="lt2"/>
                </a:solidFill>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49" name="Google Shape;349;p22"/>
          <p:cNvSpPr txBox="1"/>
          <p:nvPr>
            <p:ph idx="15" type="subTitle"/>
          </p:nvPr>
        </p:nvSpPr>
        <p:spPr>
          <a:xfrm>
            <a:off x="5999406" y="2047376"/>
            <a:ext cx="1888200" cy="53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50" name="Google Shape;350;p22"/>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51" name="Google Shape;351;p22"/>
          <p:cNvGrpSpPr/>
          <p:nvPr/>
        </p:nvGrpSpPr>
        <p:grpSpPr>
          <a:xfrm>
            <a:off x="168349" y="4316400"/>
            <a:ext cx="114050" cy="637950"/>
            <a:chOff x="168349" y="4316400"/>
            <a:chExt cx="114050" cy="637950"/>
          </a:xfrm>
        </p:grpSpPr>
        <p:sp>
          <p:nvSpPr>
            <p:cNvPr id="352" name="Google Shape;352;p22"/>
            <p:cNvSpPr/>
            <p:nvPr/>
          </p:nvSpPr>
          <p:spPr>
            <a:xfrm>
              <a:off x="168349" y="4316400"/>
              <a:ext cx="114050" cy="95775"/>
            </a:xfrm>
            <a:custGeom>
              <a:rect b="b" l="l" r="r" t="t"/>
              <a:pathLst>
                <a:path extrusionOk="0" h="3831" w="4562">
                  <a:moveTo>
                    <a:pt x="2607" y="0"/>
                  </a:moveTo>
                  <a:cubicBezTo>
                    <a:pt x="931" y="0"/>
                    <a:pt x="1" y="2048"/>
                    <a:pt x="1211" y="3258"/>
                  </a:cubicBezTo>
                  <a:cubicBezTo>
                    <a:pt x="1606" y="3654"/>
                    <a:pt x="2102" y="3830"/>
                    <a:pt x="2589" y="3830"/>
                  </a:cubicBezTo>
                  <a:cubicBezTo>
                    <a:pt x="3592" y="3830"/>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168349" y="4858575"/>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2"/>
          <p:cNvGrpSpPr/>
          <p:nvPr/>
        </p:nvGrpSpPr>
        <p:grpSpPr>
          <a:xfrm>
            <a:off x="8299350" y="188950"/>
            <a:ext cx="660875" cy="95425"/>
            <a:chOff x="8299350" y="188950"/>
            <a:chExt cx="660875" cy="95425"/>
          </a:xfrm>
        </p:grpSpPr>
        <p:sp>
          <p:nvSpPr>
            <p:cNvPr id="355" name="Google Shape;355;p22"/>
            <p:cNvSpPr/>
            <p:nvPr/>
          </p:nvSpPr>
          <p:spPr>
            <a:xfrm>
              <a:off x="8299350" y="188950"/>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864800" y="188950"/>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spTree>
      <p:nvGrpSpPr>
        <p:cNvPr id="357" name="Shape 357"/>
        <p:cNvGrpSpPr/>
        <p:nvPr/>
      </p:nvGrpSpPr>
      <p:grpSpPr>
        <a:xfrm>
          <a:off x="0" y="0"/>
          <a:ext cx="0" cy="0"/>
          <a:chOff x="0" y="0"/>
          <a:chExt cx="0" cy="0"/>
        </a:xfrm>
      </p:grpSpPr>
      <p:sp>
        <p:nvSpPr>
          <p:cNvPr id="358" name="Google Shape;358;p23"/>
          <p:cNvSpPr txBox="1"/>
          <p:nvPr>
            <p:ph idx="1" type="subTitle"/>
          </p:nvPr>
        </p:nvSpPr>
        <p:spPr>
          <a:xfrm>
            <a:off x="5226150" y="1851200"/>
            <a:ext cx="3133200" cy="128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59" name="Google Shape;359;p23"/>
          <p:cNvSpPr txBox="1"/>
          <p:nvPr/>
        </p:nvSpPr>
        <p:spPr>
          <a:xfrm>
            <a:off x="5412775" y="3614050"/>
            <a:ext cx="2946600" cy="9315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300"/>
              </a:spcBef>
              <a:spcAft>
                <a:spcPts val="0"/>
              </a:spcAft>
              <a:buNone/>
            </a:pPr>
            <a:r>
              <a:rPr lang="en" sz="1100">
                <a:solidFill>
                  <a:schemeClr val="dk1"/>
                </a:solidFill>
                <a:latin typeface="Assistant"/>
                <a:ea typeface="Assistant"/>
                <a:cs typeface="Assistant"/>
                <a:sym typeface="Assistant"/>
              </a:rPr>
              <a:t>CREDITS: This presentation template was created by </a:t>
            </a:r>
            <a:r>
              <a:rPr b="1" lang="en" sz="1100">
                <a:solidFill>
                  <a:schemeClr val="lt2"/>
                </a:solidFill>
                <a:uFill>
                  <a:noFill/>
                </a:uFill>
                <a:latin typeface="Assistant"/>
                <a:ea typeface="Assistant"/>
                <a:cs typeface="Assistant"/>
                <a:sym typeface="Assistant"/>
                <a:hlinkClick r:id="rId2">
                  <a:extLst>
                    <a:ext uri="{A12FA001-AC4F-418D-AE19-62706E023703}">
                      <ahyp:hlinkClr val="tx"/>
                    </a:ext>
                  </a:extLst>
                </a:hlinkClick>
              </a:rPr>
              <a:t>Slidesgo</a:t>
            </a:r>
            <a:r>
              <a:rPr lang="en" sz="1100">
                <a:solidFill>
                  <a:schemeClr val="dk1"/>
                </a:solidFill>
                <a:latin typeface="Assistant"/>
                <a:ea typeface="Assistant"/>
                <a:cs typeface="Assistant"/>
                <a:sym typeface="Assistant"/>
              </a:rPr>
              <a:t>, including icons by </a:t>
            </a:r>
            <a:r>
              <a:rPr b="1" lang="en" sz="1100">
                <a:solidFill>
                  <a:schemeClr val="lt2"/>
                </a:solidFill>
                <a:uFill>
                  <a:noFill/>
                </a:uFill>
                <a:latin typeface="Assistant"/>
                <a:ea typeface="Assistant"/>
                <a:cs typeface="Assistant"/>
                <a:sym typeface="Assistant"/>
                <a:hlinkClick r:id="rId3">
                  <a:extLst>
                    <a:ext uri="{A12FA001-AC4F-418D-AE19-62706E023703}">
                      <ahyp:hlinkClr val="tx"/>
                    </a:ext>
                  </a:extLst>
                </a:hlinkClick>
              </a:rPr>
              <a:t>Flaticon</a:t>
            </a:r>
            <a:r>
              <a:rPr lang="en" sz="1100">
                <a:solidFill>
                  <a:schemeClr val="dk1"/>
                </a:solidFill>
                <a:latin typeface="Assistant"/>
                <a:ea typeface="Assistant"/>
                <a:cs typeface="Assistant"/>
                <a:sym typeface="Assistant"/>
              </a:rPr>
              <a:t>, and infographics &amp; images by </a:t>
            </a:r>
            <a:r>
              <a:rPr b="1" lang="en" sz="1100">
                <a:solidFill>
                  <a:schemeClr val="lt2"/>
                </a:solidFill>
                <a:uFill>
                  <a:noFill/>
                </a:uFill>
                <a:latin typeface="Assistant"/>
                <a:ea typeface="Assistant"/>
                <a:cs typeface="Assistant"/>
                <a:sym typeface="Assistant"/>
                <a:hlinkClick r:id="rId4">
                  <a:extLst>
                    <a:ext uri="{A12FA001-AC4F-418D-AE19-62706E023703}">
                      <ahyp:hlinkClr val="tx"/>
                    </a:ext>
                  </a:extLst>
                </a:hlinkClick>
              </a:rPr>
              <a:t>Freepik</a:t>
            </a:r>
            <a:endParaRPr b="1" sz="1100">
              <a:solidFill>
                <a:schemeClr val="lt2"/>
              </a:solidFill>
              <a:latin typeface="Assistant"/>
              <a:ea typeface="Assistant"/>
              <a:cs typeface="Assistant"/>
              <a:sym typeface="Assistant"/>
            </a:endParaRPr>
          </a:p>
        </p:txBody>
      </p:sp>
      <p:sp>
        <p:nvSpPr>
          <p:cNvPr id="360" name="Google Shape;360;p23"/>
          <p:cNvSpPr txBox="1"/>
          <p:nvPr>
            <p:ph type="title"/>
          </p:nvPr>
        </p:nvSpPr>
        <p:spPr>
          <a:xfrm>
            <a:off x="5740599" y="1256100"/>
            <a:ext cx="2618700" cy="75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sz="6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61" name="Google Shape;361;p23"/>
          <p:cNvGrpSpPr/>
          <p:nvPr/>
        </p:nvGrpSpPr>
        <p:grpSpPr>
          <a:xfrm>
            <a:off x="7152913" y="188950"/>
            <a:ext cx="1809637" cy="638675"/>
            <a:chOff x="7152913" y="188950"/>
            <a:chExt cx="1809637" cy="638675"/>
          </a:xfrm>
        </p:grpSpPr>
        <p:sp>
          <p:nvSpPr>
            <p:cNvPr id="362" name="Google Shape;362;p23"/>
            <p:cNvSpPr/>
            <p:nvPr/>
          </p:nvSpPr>
          <p:spPr>
            <a:xfrm>
              <a:off x="7719925" y="188950"/>
              <a:ext cx="111725" cy="95775"/>
            </a:xfrm>
            <a:custGeom>
              <a:rect b="b" l="l" r="r" t="t"/>
              <a:pathLst>
                <a:path extrusionOk="0" h="3831" w="4469">
                  <a:moveTo>
                    <a:pt x="2514" y="0"/>
                  </a:moveTo>
                  <a:cubicBezTo>
                    <a:pt x="838" y="0"/>
                    <a:pt x="1" y="2048"/>
                    <a:pt x="1211" y="3258"/>
                  </a:cubicBezTo>
                  <a:cubicBezTo>
                    <a:pt x="1606"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8299350" y="188950"/>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8864800" y="188950"/>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7719925" y="731125"/>
              <a:ext cx="111725" cy="95775"/>
            </a:xfrm>
            <a:custGeom>
              <a:rect b="b" l="l" r="r" t="t"/>
              <a:pathLst>
                <a:path extrusionOk="0" h="3831" w="4469">
                  <a:moveTo>
                    <a:pt x="2514" y="0"/>
                  </a:moveTo>
                  <a:cubicBezTo>
                    <a:pt x="838" y="0"/>
                    <a:pt x="1" y="2048"/>
                    <a:pt x="1211" y="3258"/>
                  </a:cubicBezTo>
                  <a:cubicBezTo>
                    <a:pt x="1606"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8283050" y="731125"/>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8850825" y="731125"/>
              <a:ext cx="111725" cy="96500"/>
            </a:xfrm>
            <a:custGeom>
              <a:rect b="b" l="l" r="r" t="t"/>
              <a:pathLst>
                <a:path extrusionOk="0" h="3860" w="4469">
                  <a:moveTo>
                    <a:pt x="2514" y="0"/>
                  </a:moveTo>
                  <a:cubicBezTo>
                    <a:pt x="838" y="93"/>
                    <a:pt x="1" y="2141"/>
                    <a:pt x="1211" y="3351"/>
                  </a:cubicBezTo>
                  <a:cubicBezTo>
                    <a:pt x="1590" y="3702"/>
                    <a:pt x="2053" y="3860"/>
                    <a:pt x="2508" y="3860"/>
                  </a:cubicBezTo>
                  <a:cubicBezTo>
                    <a:pt x="3504" y="3860"/>
                    <a:pt x="4468" y="3105"/>
                    <a:pt x="4468" y="1955"/>
                  </a:cubicBezTo>
                  <a:cubicBezTo>
                    <a:pt x="4468" y="838"/>
                    <a:pt x="3538"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7169213" y="188950"/>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7152913" y="731125"/>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ONE_COLUMN_TEXT_1">
    <p:spTree>
      <p:nvGrpSpPr>
        <p:cNvPr id="370" name="Shape 370"/>
        <p:cNvGrpSpPr/>
        <p:nvPr/>
      </p:nvGrpSpPr>
      <p:grpSpPr>
        <a:xfrm>
          <a:off x="0" y="0"/>
          <a:ext cx="0" cy="0"/>
          <a:chOff x="0" y="0"/>
          <a:chExt cx="0" cy="0"/>
        </a:xfrm>
      </p:grpSpPr>
      <p:sp>
        <p:nvSpPr>
          <p:cNvPr id="371" name="Google Shape;371;p24"/>
          <p:cNvSpPr txBox="1"/>
          <p:nvPr>
            <p:ph idx="1" type="subTitle"/>
          </p:nvPr>
        </p:nvSpPr>
        <p:spPr>
          <a:xfrm>
            <a:off x="704175" y="1292275"/>
            <a:ext cx="3767700" cy="325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100"/>
              <a:buChar char="●"/>
              <a:defRPr sz="1400">
                <a:solidFill>
                  <a:schemeClr val="dk1"/>
                </a:solidFill>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372" name="Google Shape;372;p24"/>
          <p:cNvSpPr txBox="1"/>
          <p:nvPr>
            <p:ph idx="2" type="subTitle"/>
          </p:nvPr>
        </p:nvSpPr>
        <p:spPr>
          <a:xfrm>
            <a:off x="4656300" y="1527600"/>
            <a:ext cx="3767700" cy="307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100"/>
              <a:buChar char="●"/>
              <a:defRPr sz="1400">
                <a:solidFill>
                  <a:schemeClr val="dk1"/>
                </a:solidFill>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373" name="Google Shape;373;p24"/>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74" name="Google Shape;374;p24"/>
          <p:cNvGrpSpPr/>
          <p:nvPr/>
        </p:nvGrpSpPr>
        <p:grpSpPr>
          <a:xfrm>
            <a:off x="7719923" y="4859300"/>
            <a:ext cx="1242625" cy="95775"/>
            <a:chOff x="7719923" y="4859300"/>
            <a:chExt cx="1242625" cy="95775"/>
          </a:xfrm>
        </p:grpSpPr>
        <p:sp>
          <p:nvSpPr>
            <p:cNvPr id="375" name="Google Shape;375;p24"/>
            <p:cNvSpPr/>
            <p:nvPr/>
          </p:nvSpPr>
          <p:spPr>
            <a:xfrm>
              <a:off x="7719923" y="4859300"/>
              <a:ext cx="111725" cy="95775"/>
            </a:xfrm>
            <a:custGeom>
              <a:rect b="b" l="l" r="r" t="t"/>
              <a:pathLst>
                <a:path extrusionOk="0" h="3831" w="4469">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8285373" y="4859300"/>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8850823" y="4859300"/>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24"/>
          <p:cNvGrpSpPr/>
          <p:nvPr/>
        </p:nvGrpSpPr>
        <p:grpSpPr>
          <a:xfrm>
            <a:off x="7719923" y="188950"/>
            <a:ext cx="1242625" cy="637950"/>
            <a:chOff x="7719923" y="188950"/>
            <a:chExt cx="1242625" cy="637950"/>
          </a:xfrm>
        </p:grpSpPr>
        <p:sp>
          <p:nvSpPr>
            <p:cNvPr id="379" name="Google Shape;379;p24"/>
            <p:cNvSpPr/>
            <p:nvPr/>
          </p:nvSpPr>
          <p:spPr>
            <a:xfrm>
              <a:off x="7736223" y="188950"/>
              <a:ext cx="95425" cy="95425"/>
            </a:xfrm>
            <a:custGeom>
              <a:rect b="b" l="l" r="r" t="t"/>
              <a:pathLst>
                <a:path extrusionOk="0" h="3817" w="3817">
                  <a:moveTo>
                    <a:pt x="1862" y="0"/>
                  </a:moveTo>
                  <a:cubicBezTo>
                    <a:pt x="838" y="0"/>
                    <a:pt x="0" y="838"/>
                    <a:pt x="0" y="1955"/>
                  </a:cubicBezTo>
                  <a:cubicBezTo>
                    <a:pt x="0" y="2979"/>
                    <a:pt x="838" y="3816"/>
                    <a:pt x="1862" y="3816"/>
                  </a:cubicBezTo>
                  <a:cubicBezTo>
                    <a:pt x="2979" y="3816"/>
                    <a:pt x="3817" y="2979"/>
                    <a:pt x="3817" y="1955"/>
                  </a:cubicBezTo>
                  <a:cubicBezTo>
                    <a:pt x="3817" y="838"/>
                    <a:pt x="2979" y="0"/>
                    <a:pt x="1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8285373" y="1889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8850823" y="1889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7719923" y="731125"/>
              <a:ext cx="111725" cy="95775"/>
            </a:xfrm>
            <a:custGeom>
              <a:rect b="b" l="l" r="r" t="t"/>
              <a:pathLst>
                <a:path extrusionOk="0" h="3831" w="4469">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8285373" y="731125"/>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8850823" y="731125"/>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
    <p:spTree>
      <p:nvGrpSpPr>
        <p:cNvPr id="385" name="Shape 38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86" name="Shape 38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sp>
        <p:nvSpPr>
          <p:cNvPr id="56" name="Google Shape;56;p4"/>
          <p:cNvSpPr txBox="1"/>
          <p:nvPr>
            <p:ph idx="1" type="subTitle"/>
          </p:nvPr>
        </p:nvSpPr>
        <p:spPr>
          <a:xfrm>
            <a:off x="614700" y="1580201"/>
            <a:ext cx="2940300" cy="228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8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57" name="Google Shape;57;p4"/>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58" name="Google Shape;58;p4"/>
          <p:cNvGrpSpPr/>
          <p:nvPr/>
        </p:nvGrpSpPr>
        <p:grpSpPr>
          <a:xfrm>
            <a:off x="3798361" y="3965550"/>
            <a:ext cx="1242625" cy="637950"/>
            <a:chOff x="3798361" y="3965550"/>
            <a:chExt cx="1242625" cy="637950"/>
          </a:xfrm>
        </p:grpSpPr>
        <p:sp>
          <p:nvSpPr>
            <p:cNvPr id="59" name="Google Shape;59;p4"/>
            <p:cNvSpPr/>
            <p:nvPr/>
          </p:nvSpPr>
          <p:spPr>
            <a:xfrm>
              <a:off x="3814661" y="3965550"/>
              <a:ext cx="95425" cy="95425"/>
            </a:xfrm>
            <a:custGeom>
              <a:rect b="b" l="l" r="r" t="t"/>
              <a:pathLst>
                <a:path extrusionOk="0" h="3817" w="3817">
                  <a:moveTo>
                    <a:pt x="1862" y="0"/>
                  </a:moveTo>
                  <a:cubicBezTo>
                    <a:pt x="838" y="0"/>
                    <a:pt x="0" y="838"/>
                    <a:pt x="0" y="1955"/>
                  </a:cubicBezTo>
                  <a:cubicBezTo>
                    <a:pt x="0" y="2979"/>
                    <a:pt x="838" y="3816"/>
                    <a:pt x="1862" y="3816"/>
                  </a:cubicBezTo>
                  <a:cubicBezTo>
                    <a:pt x="2979" y="3816"/>
                    <a:pt x="3817" y="2979"/>
                    <a:pt x="3817" y="1955"/>
                  </a:cubicBezTo>
                  <a:cubicBezTo>
                    <a:pt x="3817" y="838"/>
                    <a:pt x="2979" y="0"/>
                    <a:pt x="1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4363811" y="39655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4929261" y="39655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798361" y="4507725"/>
              <a:ext cx="111725" cy="95775"/>
            </a:xfrm>
            <a:custGeom>
              <a:rect b="b" l="l" r="r" t="t"/>
              <a:pathLst>
                <a:path extrusionOk="0" h="3831" w="4469">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4363811" y="4507725"/>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4929261" y="4507725"/>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5"/>
          <p:cNvSpPr txBox="1"/>
          <p:nvPr>
            <p:ph idx="1" type="subTitle"/>
          </p:nvPr>
        </p:nvSpPr>
        <p:spPr>
          <a:xfrm flipH="1">
            <a:off x="1702389" y="3164500"/>
            <a:ext cx="1928700" cy="5373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Big Shoulders Display"/>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67" name="Google Shape;67;p5"/>
          <p:cNvSpPr txBox="1"/>
          <p:nvPr>
            <p:ph idx="2" type="subTitle"/>
          </p:nvPr>
        </p:nvSpPr>
        <p:spPr>
          <a:xfrm>
            <a:off x="1702399" y="3535175"/>
            <a:ext cx="1928700" cy="53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8" name="Google Shape;68;p5"/>
          <p:cNvSpPr txBox="1"/>
          <p:nvPr>
            <p:ph idx="3" type="subTitle"/>
          </p:nvPr>
        </p:nvSpPr>
        <p:spPr>
          <a:xfrm flipH="1">
            <a:off x="1702389" y="1658912"/>
            <a:ext cx="1928700" cy="5373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Big Shoulders Display"/>
              <a:buNone/>
              <a:defRPr sz="2400">
                <a:latin typeface="Sulphur Point"/>
                <a:ea typeface="Sulphur Point"/>
                <a:cs typeface="Sulphur Point"/>
                <a:sym typeface="Sulphur Point"/>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69" name="Google Shape;69;p5"/>
          <p:cNvSpPr txBox="1"/>
          <p:nvPr>
            <p:ph idx="4" type="subTitle"/>
          </p:nvPr>
        </p:nvSpPr>
        <p:spPr>
          <a:xfrm>
            <a:off x="1465089" y="2029575"/>
            <a:ext cx="2166000" cy="53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0" name="Google Shape;70;p5"/>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1" name="Google Shape;71;p5"/>
          <p:cNvGrpSpPr/>
          <p:nvPr/>
        </p:nvGrpSpPr>
        <p:grpSpPr>
          <a:xfrm>
            <a:off x="175467" y="3609375"/>
            <a:ext cx="1242625" cy="637950"/>
            <a:chOff x="175467" y="3609375"/>
            <a:chExt cx="1242625" cy="637950"/>
          </a:xfrm>
        </p:grpSpPr>
        <p:sp>
          <p:nvSpPr>
            <p:cNvPr id="72" name="Google Shape;72;p5"/>
            <p:cNvSpPr/>
            <p:nvPr/>
          </p:nvSpPr>
          <p:spPr>
            <a:xfrm>
              <a:off x="191767" y="3609375"/>
              <a:ext cx="95425" cy="95425"/>
            </a:xfrm>
            <a:custGeom>
              <a:rect b="b" l="l" r="r" t="t"/>
              <a:pathLst>
                <a:path extrusionOk="0" h="3817" w="3817">
                  <a:moveTo>
                    <a:pt x="1862" y="0"/>
                  </a:moveTo>
                  <a:cubicBezTo>
                    <a:pt x="838" y="0"/>
                    <a:pt x="0" y="838"/>
                    <a:pt x="0" y="1955"/>
                  </a:cubicBezTo>
                  <a:cubicBezTo>
                    <a:pt x="0" y="2979"/>
                    <a:pt x="838" y="3816"/>
                    <a:pt x="1862" y="3816"/>
                  </a:cubicBezTo>
                  <a:cubicBezTo>
                    <a:pt x="2979" y="3816"/>
                    <a:pt x="3817" y="2979"/>
                    <a:pt x="3817" y="1955"/>
                  </a:cubicBezTo>
                  <a:cubicBezTo>
                    <a:pt x="3817" y="838"/>
                    <a:pt x="2979" y="0"/>
                    <a:pt x="1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740917" y="3609375"/>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306367" y="3609375"/>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175467" y="4151550"/>
              <a:ext cx="111725" cy="95775"/>
            </a:xfrm>
            <a:custGeom>
              <a:rect b="b" l="l" r="r" t="t"/>
              <a:pathLst>
                <a:path extrusionOk="0" h="3831" w="4469">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740917" y="4151550"/>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1306367" y="4151550"/>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6"/>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80" name="Google Shape;80;p6"/>
          <p:cNvGrpSpPr/>
          <p:nvPr/>
        </p:nvGrpSpPr>
        <p:grpSpPr>
          <a:xfrm>
            <a:off x="175214" y="4859300"/>
            <a:ext cx="1242625" cy="95775"/>
            <a:chOff x="175214" y="4859300"/>
            <a:chExt cx="1242625" cy="95775"/>
          </a:xfrm>
        </p:grpSpPr>
        <p:sp>
          <p:nvSpPr>
            <p:cNvPr id="81" name="Google Shape;81;p6"/>
            <p:cNvSpPr/>
            <p:nvPr/>
          </p:nvSpPr>
          <p:spPr>
            <a:xfrm>
              <a:off x="175214" y="4859300"/>
              <a:ext cx="111725" cy="95775"/>
            </a:xfrm>
            <a:custGeom>
              <a:rect b="b" l="l" r="r" t="t"/>
              <a:pathLst>
                <a:path extrusionOk="0" h="3831" w="4469">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740664" y="4859300"/>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1306114" y="4859300"/>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7"/>
          <p:cNvSpPr txBox="1"/>
          <p:nvPr>
            <p:ph idx="1" type="subTitle"/>
          </p:nvPr>
        </p:nvSpPr>
        <p:spPr>
          <a:xfrm>
            <a:off x="838500" y="1490775"/>
            <a:ext cx="7467000" cy="311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AutoNum type="arabicPeriod"/>
              <a:defRPr sz="1100">
                <a:solidFill>
                  <a:schemeClr val="dk1"/>
                </a:solidFill>
              </a:defRPr>
            </a:lvl1pPr>
            <a:lvl2pPr lvl="1" rtl="0">
              <a:lnSpc>
                <a:spcPct val="100000"/>
              </a:lnSpc>
              <a:spcBef>
                <a:spcPts val="0"/>
              </a:spcBef>
              <a:spcAft>
                <a:spcPts val="0"/>
              </a:spcAft>
              <a:buClr>
                <a:srgbClr val="434343"/>
              </a:buClr>
              <a:buSzPts val="1200"/>
              <a:buFont typeface="Roboto Condensed Light"/>
              <a:buAutoNum type="alphaLcPeriod"/>
              <a:defRPr>
                <a:solidFill>
                  <a:schemeClr val="dk1"/>
                </a:solidFill>
              </a:defRPr>
            </a:lvl2pPr>
            <a:lvl3pPr lvl="2" rtl="0">
              <a:lnSpc>
                <a:spcPct val="100000"/>
              </a:lnSpc>
              <a:spcBef>
                <a:spcPts val="0"/>
              </a:spcBef>
              <a:spcAft>
                <a:spcPts val="0"/>
              </a:spcAft>
              <a:buClr>
                <a:srgbClr val="434343"/>
              </a:buClr>
              <a:buSzPts val="1200"/>
              <a:buFont typeface="Roboto Condensed Light"/>
              <a:buAutoNum type="romanLcPeriod"/>
              <a:defRPr>
                <a:solidFill>
                  <a:schemeClr val="dk1"/>
                </a:solidFill>
              </a:defRPr>
            </a:lvl3pPr>
            <a:lvl4pPr lvl="3" rtl="0">
              <a:lnSpc>
                <a:spcPct val="100000"/>
              </a:lnSpc>
              <a:spcBef>
                <a:spcPts val="0"/>
              </a:spcBef>
              <a:spcAft>
                <a:spcPts val="0"/>
              </a:spcAft>
              <a:buClr>
                <a:srgbClr val="434343"/>
              </a:buClr>
              <a:buSzPts val="1200"/>
              <a:buFont typeface="Roboto Condensed Light"/>
              <a:buAutoNum type="arabicPeriod"/>
              <a:defRPr>
                <a:solidFill>
                  <a:schemeClr val="dk1"/>
                </a:solidFill>
              </a:defRPr>
            </a:lvl4pPr>
            <a:lvl5pPr lvl="4" rtl="0">
              <a:lnSpc>
                <a:spcPct val="100000"/>
              </a:lnSpc>
              <a:spcBef>
                <a:spcPts val="0"/>
              </a:spcBef>
              <a:spcAft>
                <a:spcPts val="0"/>
              </a:spcAft>
              <a:buClr>
                <a:srgbClr val="434343"/>
              </a:buClr>
              <a:buSzPts val="1200"/>
              <a:buFont typeface="Roboto Condensed Light"/>
              <a:buAutoNum type="alphaLcPeriod"/>
              <a:defRPr>
                <a:solidFill>
                  <a:schemeClr val="dk1"/>
                </a:solidFill>
              </a:defRPr>
            </a:lvl5pPr>
            <a:lvl6pPr lvl="5" rtl="0">
              <a:lnSpc>
                <a:spcPct val="100000"/>
              </a:lnSpc>
              <a:spcBef>
                <a:spcPts val="0"/>
              </a:spcBef>
              <a:spcAft>
                <a:spcPts val="0"/>
              </a:spcAft>
              <a:buClr>
                <a:srgbClr val="434343"/>
              </a:buClr>
              <a:buSzPts val="1200"/>
              <a:buFont typeface="Roboto Condensed Light"/>
              <a:buAutoNum type="romanLcPeriod"/>
              <a:defRPr>
                <a:solidFill>
                  <a:schemeClr val="dk1"/>
                </a:solidFill>
              </a:defRPr>
            </a:lvl6pPr>
            <a:lvl7pPr lvl="6" rtl="0">
              <a:lnSpc>
                <a:spcPct val="100000"/>
              </a:lnSpc>
              <a:spcBef>
                <a:spcPts val="0"/>
              </a:spcBef>
              <a:spcAft>
                <a:spcPts val="0"/>
              </a:spcAft>
              <a:buClr>
                <a:srgbClr val="434343"/>
              </a:buClr>
              <a:buSzPts val="1200"/>
              <a:buFont typeface="Roboto Condensed Light"/>
              <a:buAutoNum type="arabicPeriod"/>
              <a:defRPr>
                <a:solidFill>
                  <a:schemeClr val="dk1"/>
                </a:solidFill>
              </a:defRPr>
            </a:lvl7pPr>
            <a:lvl8pPr lvl="7" rtl="0">
              <a:lnSpc>
                <a:spcPct val="100000"/>
              </a:lnSpc>
              <a:spcBef>
                <a:spcPts val="0"/>
              </a:spcBef>
              <a:spcAft>
                <a:spcPts val="0"/>
              </a:spcAft>
              <a:buClr>
                <a:srgbClr val="434343"/>
              </a:buClr>
              <a:buSzPts val="1200"/>
              <a:buFont typeface="Roboto Condensed Light"/>
              <a:buAutoNum type="alphaLcPeriod"/>
              <a:defRPr>
                <a:solidFill>
                  <a:schemeClr val="dk1"/>
                </a:solidFill>
              </a:defRPr>
            </a:lvl8pPr>
            <a:lvl9pPr lvl="8" rtl="0">
              <a:lnSpc>
                <a:spcPct val="100000"/>
              </a:lnSpc>
              <a:spcBef>
                <a:spcPts val="0"/>
              </a:spcBef>
              <a:spcAft>
                <a:spcPts val="0"/>
              </a:spcAft>
              <a:buClr>
                <a:srgbClr val="434343"/>
              </a:buClr>
              <a:buSzPts val="1200"/>
              <a:buFont typeface="Roboto Condensed Light"/>
              <a:buAutoNum type="romanLcPeriod"/>
              <a:defRPr>
                <a:solidFill>
                  <a:schemeClr val="dk1"/>
                </a:solidFill>
              </a:defRPr>
            </a:lvl9pPr>
          </a:lstStyle>
          <a:p/>
        </p:txBody>
      </p:sp>
      <p:sp>
        <p:nvSpPr>
          <p:cNvPr id="86" name="Google Shape;86;p7"/>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87" name="Google Shape;87;p7"/>
          <p:cNvGrpSpPr/>
          <p:nvPr/>
        </p:nvGrpSpPr>
        <p:grpSpPr>
          <a:xfrm>
            <a:off x="179605" y="4856532"/>
            <a:ext cx="684150" cy="100300"/>
            <a:chOff x="179605" y="4856532"/>
            <a:chExt cx="684150" cy="100300"/>
          </a:xfrm>
        </p:grpSpPr>
        <p:sp>
          <p:nvSpPr>
            <p:cNvPr id="88" name="Google Shape;88;p7"/>
            <p:cNvSpPr/>
            <p:nvPr/>
          </p:nvSpPr>
          <p:spPr>
            <a:xfrm>
              <a:off x="179605" y="4856532"/>
              <a:ext cx="95425" cy="97775"/>
            </a:xfrm>
            <a:custGeom>
              <a:rect b="b" l="l" r="r" t="t"/>
              <a:pathLst>
                <a:path extrusionOk="0" h="3911" w="3817">
                  <a:moveTo>
                    <a:pt x="1955" y="1"/>
                  </a:moveTo>
                  <a:cubicBezTo>
                    <a:pt x="838" y="1"/>
                    <a:pt x="0" y="932"/>
                    <a:pt x="0" y="1955"/>
                  </a:cubicBezTo>
                  <a:cubicBezTo>
                    <a:pt x="0" y="3072"/>
                    <a:pt x="838" y="3910"/>
                    <a:pt x="1955" y="3910"/>
                  </a:cubicBezTo>
                  <a:cubicBezTo>
                    <a:pt x="2979" y="3910"/>
                    <a:pt x="3816" y="3072"/>
                    <a:pt x="3816" y="1955"/>
                  </a:cubicBezTo>
                  <a:cubicBezTo>
                    <a:pt x="3816" y="932"/>
                    <a:pt x="2979" y="1"/>
                    <a:pt x="1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759005" y="4860482"/>
              <a:ext cx="104750" cy="96350"/>
            </a:xfrm>
            <a:custGeom>
              <a:rect b="b" l="l" r="r" t="t"/>
              <a:pathLst>
                <a:path extrusionOk="0" h="3854" w="4190">
                  <a:moveTo>
                    <a:pt x="2110" y="0"/>
                  </a:moveTo>
                  <a:cubicBezTo>
                    <a:pt x="1999" y="0"/>
                    <a:pt x="1885" y="10"/>
                    <a:pt x="1769" y="29"/>
                  </a:cubicBezTo>
                  <a:cubicBezTo>
                    <a:pt x="745" y="215"/>
                    <a:pt x="1" y="1146"/>
                    <a:pt x="187" y="2263"/>
                  </a:cubicBezTo>
                  <a:cubicBezTo>
                    <a:pt x="361" y="3222"/>
                    <a:pt x="1270" y="3854"/>
                    <a:pt x="2226" y="3854"/>
                  </a:cubicBezTo>
                  <a:cubicBezTo>
                    <a:pt x="2291" y="3854"/>
                    <a:pt x="2356" y="3851"/>
                    <a:pt x="2421" y="3845"/>
                  </a:cubicBezTo>
                  <a:cubicBezTo>
                    <a:pt x="3444" y="3659"/>
                    <a:pt x="4189" y="2635"/>
                    <a:pt x="4003" y="1611"/>
                  </a:cubicBezTo>
                  <a:cubicBezTo>
                    <a:pt x="3836" y="694"/>
                    <a:pt x="3071" y="0"/>
                    <a:pt x="2110"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7"/>
          <p:cNvGrpSpPr/>
          <p:nvPr/>
        </p:nvGrpSpPr>
        <p:grpSpPr>
          <a:xfrm>
            <a:off x="8285373" y="188950"/>
            <a:ext cx="677175" cy="637950"/>
            <a:chOff x="8285373" y="188950"/>
            <a:chExt cx="677175" cy="637950"/>
          </a:xfrm>
        </p:grpSpPr>
        <p:sp>
          <p:nvSpPr>
            <p:cNvPr id="91" name="Google Shape;91;p7"/>
            <p:cNvSpPr/>
            <p:nvPr/>
          </p:nvSpPr>
          <p:spPr>
            <a:xfrm>
              <a:off x="8285373" y="1889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8850823" y="1889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8285373" y="731125"/>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8850823" y="731125"/>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sp>
        <p:nvSpPr>
          <p:cNvPr id="96" name="Google Shape;96;p8"/>
          <p:cNvSpPr txBox="1"/>
          <p:nvPr>
            <p:ph type="title"/>
          </p:nvPr>
        </p:nvSpPr>
        <p:spPr>
          <a:xfrm>
            <a:off x="598650" y="49524"/>
            <a:ext cx="1851600" cy="18861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3000">
                <a:solidFill>
                  <a:schemeClr val="l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97" name="Google Shape;97;p8"/>
          <p:cNvGrpSpPr/>
          <p:nvPr/>
        </p:nvGrpSpPr>
        <p:grpSpPr>
          <a:xfrm>
            <a:off x="4380300" y="4859375"/>
            <a:ext cx="1808075" cy="95700"/>
            <a:chOff x="4380300" y="4859375"/>
            <a:chExt cx="1808075" cy="95700"/>
          </a:xfrm>
        </p:grpSpPr>
        <p:sp>
          <p:nvSpPr>
            <p:cNvPr id="98" name="Google Shape;98;p8"/>
            <p:cNvSpPr/>
            <p:nvPr/>
          </p:nvSpPr>
          <p:spPr>
            <a:xfrm>
              <a:off x="4380300" y="4859375"/>
              <a:ext cx="114050" cy="95700"/>
            </a:xfrm>
            <a:custGeom>
              <a:rect b="b" l="l" r="r" t="t"/>
              <a:pathLst>
                <a:path extrusionOk="0" h="3828" w="4562">
                  <a:moveTo>
                    <a:pt x="2607" y="0"/>
                  </a:moveTo>
                  <a:cubicBezTo>
                    <a:pt x="931" y="0"/>
                    <a:pt x="1" y="2048"/>
                    <a:pt x="1211" y="3258"/>
                  </a:cubicBezTo>
                  <a:cubicBezTo>
                    <a:pt x="1603" y="3650"/>
                    <a:pt x="2093" y="3827"/>
                    <a:pt x="2576" y="3827"/>
                  </a:cubicBezTo>
                  <a:cubicBezTo>
                    <a:pt x="3583" y="3827"/>
                    <a:pt x="4561" y="3057"/>
                    <a:pt x="4561" y="1862"/>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4948075" y="4859375"/>
              <a:ext cx="111725" cy="95700"/>
            </a:xfrm>
            <a:custGeom>
              <a:rect b="b" l="l" r="r" t="t"/>
              <a:pathLst>
                <a:path extrusionOk="0" h="3828" w="4469">
                  <a:moveTo>
                    <a:pt x="2514" y="0"/>
                  </a:moveTo>
                  <a:cubicBezTo>
                    <a:pt x="838" y="0"/>
                    <a:pt x="1" y="2048"/>
                    <a:pt x="1211" y="3258"/>
                  </a:cubicBezTo>
                  <a:cubicBezTo>
                    <a:pt x="1603" y="3650"/>
                    <a:pt x="2083" y="3827"/>
                    <a:pt x="2553" y="3827"/>
                  </a:cubicBezTo>
                  <a:cubicBezTo>
                    <a:pt x="3533" y="3827"/>
                    <a:pt x="4468" y="3057"/>
                    <a:pt x="4468" y="1862"/>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5511200" y="4859375"/>
              <a:ext cx="114050" cy="95700"/>
            </a:xfrm>
            <a:custGeom>
              <a:rect b="b" l="l" r="r" t="t"/>
              <a:pathLst>
                <a:path extrusionOk="0" h="3828" w="4562">
                  <a:moveTo>
                    <a:pt x="2607" y="0"/>
                  </a:moveTo>
                  <a:cubicBezTo>
                    <a:pt x="931" y="0"/>
                    <a:pt x="1" y="2048"/>
                    <a:pt x="1211" y="3258"/>
                  </a:cubicBezTo>
                  <a:cubicBezTo>
                    <a:pt x="1603" y="3650"/>
                    <a:pt x="2093" y="3827"/>
                    <a:pt x="2576" y="3827"/>
                  </a:cubicBezTo>
                  <a:cubicBezTo>
                    <a:pt x="3583" y="3827"/>
                    <a:pt x="4561" y="3057"/>
                    <a:pt x="4561" y="1862"/>
                  </a:cubicBezTo>
                  <a:cubicBezTo>
                    <a:pt x="4561"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6076650" y="4859375"/>
              <a:ext cx="111725" cy="95700"/>
            </a:xfrm>
            <a:custGeom>
              <a:rect b="b" l="l" r="r" t="t"/>
              <a:pathLst>
                <a:path extrusionOk="0" h="3828" w="4469">
                  <a:moveTo>
                    <a:pt x="2607" y="0"/>
                  </a:moveTo>
                  <a:cubicBezTo>
                    <a:pt x="838" y="0"/>
                    <a:pt x="1" y="2048"/>
                    <a:pt x="1211" y="3258"/>
                  </a:cubicBezTo>
                  <a:cubicBezTo>
                    <a:pt x="1603" y="3650"/>
                    <a:pt x="2083" y="3827"/>
                    <a:pt x="2553" y="3827"/>
                  </a:cubicBezTo>
                  <a:cubicBezTo>
                    <a:pt x="3533" y="3827"/>
                    <a:pt x="4468" y="3057"/>
                    <a:pt x="4468" y="1862"/>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8"/>
          <p:cNvGrpSpPr/>
          <p:nvPr/>
        </p:nvGrpSpPr>
        <p:grpSpPr>
          <a:xfrm>
            <a:off x="168349" y="4316400"/>
            <a:ext cx="1810400" cy="638675"/>
            <a:chOff x="168349" y="4316400"/>
            <a:chExt cx="1810400" cy="638675"/>
          </a:xfrm>
        </p:grpSpPr>
        <p:sp>
          <p:nvSpPr>
            <p:cNvPr id="103" name="Google Shape;103;p8"/>
            <p:cNvSpPr/>
            <p:nvPr/>
          </p:nvSpPr>
          <p:spPr>
            <a:xfrm>
              <a:off x="168349" y="4316400"/>
              <a:ext cx="114050" cy="95775"/>
            </a:xfrm>
            <a:custGeom>
              <a:rect b="b" l="l" r="r" t="t"/>
              <a:pathLst>
                <a:path extrusionOk="0" h="3831" w="4562">
                  <a:moveTo>
                    <a:pt x="2607" y="0"/>
                  </a:moveTo>
                  <a:cubicBezTo>
                    <a:pt x="931" y="0"/>
                    <a:pt x="1" y="2048"/>
                    <a:pt x="1211" y="3258"/>
                  </a:cubicBezTo>
                  <a:cubicBezTo>
                    <a:pt x="1606" y="3654"/>
                    <a:pt x="2102" y="3830"/>
                    <a:pt x="2589" y="3830"/>
                  </a:cubicBezTo>
                  <a:cubicBezTo>
                    <a:pt x="3592" y="3830"/>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736124" y="4316400"/>
              <a:ext cx="111725" cy="95775"/>
            </a:xfrm>
            <a:custGeom>
              <a:rect b="b" l="l" r="r" t="t"/>
              <a:pathLst>
                <a:path extrusionOk="0" h="3831" w="4469">
                  <a:moveTo>
                    <a:pt x="2514" y="0"/>
                  </a:moveTo>
                  <a:cubicBezTo>
                    <a:pt x="838" y="0"/>
                    <a:pt x="1" y="2048"/>
                    <a:pt x="1211" y="3258"/>
                  </a:cubicBezTo>
                  <a:cubicBezTo>
                    <a:pt x="1606"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1315549" y="4316400"/>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1880999" y="4316400"/>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168349" y="4858575"/>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736124" y="4858575"/>
              <a:ext cx="111725" cy="95775"/>
            </a:xfrm>
            <a:custGeom>
              <a:rect b="b" l="l" r="r" t="t"/>
              <a:pathLst>
                <a:path extrusionOk="0" h="3831" w="4469">
                  <a:moveTo>
                    <a:pt x="2514" y="0"/>
                  </a:moveTo>
                  <a:cubicBezTo>
                    <a:pt x="838" y="0"/>
                    <a:pt x="1" y="2048"/>
                    <a:pt x="1211" y="3258"/>
                  </a:cubicBezTo>
                  <a:cubicBezTo>
                    <a:pt x="1606"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1299249" y="4858575"/>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1867024" y="4858575"/>
              <a:ext cx="111725" cy="96500"/>
            </a:xfrm>
            <a:custGeom>
              <a:rect b="b" l="l" r="r" t="t"/>
              <a:pathLst>
                <a:path extrusionOk="0" h="3860" w="4469">
                  <a:moveTo>
                    <a:pt x="2514" y="0"/>
                  </a:moveTo>
                  <a:cubicBezTo>
                    <a:pt x="838" y="93"/>
                    <a:pt x="1" y="2141"/>
                    <a:pt x="1211" y="3351"/>
                  </a:cubicBezTo>
                  <a:cubicBezTo>
                    <a:pt x="1590" y="3702"/>
                    <a:pt x="2053" y="3860"/>
                    <a:pt x="2508" y="3860"/>
                  </a:cubicBezTo>
                  <a:cubicBezTo>
                    <a:pt x="3504" y="3860"/>
                    <a:pt x="4468" y="3105"/>
                    <a:pt x="4468" y="1955"/>
                  </a:cubicBezTo>
                  <a:cubicBezTo>
                    <a:pt x="4468" y="838"/>
                    <a:pt x="3538"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8"/>
          <p:cNvGrpSpPr/>
          <p:nvPr/>
        </p:nvGrpSpPr>
        <p:grpSpPr>
          <a:xfrm>
            <a:off x="7719925" y="188950"/>
            <a:ext cx="1242625" cy="638675"/>
            <a:chOff x="7719925" y="188950"/>
            <a:chExt cx="1242625" cy="638675"/>
          </a:xfrm>
        </p:grpSpPr>
        <p:sp>
          <p:nvSpPr>
            <p:cNvPr id="112" name="Google Shape;112;p8"/>
            <p:cNvSpPr/>
            <p:nvPr/>
          </p:nvSpPr>
          <p:spPr>
            <a:xfrm>
              <a:off x="7719925" y="188950"/>
              <a:ext cx="111725" cy="95775"/>
            </a:xfrm>
            <a:custGeom>
              <a:rect b="b" l="l" r="r" t="t"/>
              <a:pathLst>
                <a:path extrusionOk="0" h="3831" w="4469">
                  <a:moveTo>
                    <a:pt x="2514" y="0"/>
                  </a:moveTo>
                  <a:cubicBezTo>
                    <a:pt x="838" y="0"/>
                    <a:pt x="1" y="2048"/>
                    <a:pt x="1211" y="3258"/>
                  </a:cubicBezTo>
                  <a:cubicBezTo>
                    <a:pt x="1606" y="3654"/>
                    <a:pt x="2092" y="3830"/>
                    <a:pt x="2566" y="3830"/>
                  </a:cubicBezTo>
                  <a:cubicBezTo>
                    <a:pt x="3541" y="3830"/>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8299350" y="188950"/>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8864800" y="188950"/>
              <a:ext cx="95425" cy="95425"/>
            </a:xfrm>
            <a:custGeom>
              <a:rect b="b" l="l" r="r" t="t"/>
              <a:pathLst>
                <a:path extrusionOk="0" h="3817" w="3817">
                  <a:moveTo>
                    <a:pt x="1955" y="0"/>
                  </a:moveTo>
                  <a:cubicBezTo>
                    <a:pt x="838" y="0"/>
                    <a:pt x="0" y="838"/>
                    <a:pt x="0" y="1955"/>
                  </a:cubicBezTo>
                  <a:cubicBezTo>
                    <a:pt x="0" y="2979"/>
                    <a:pt x="838" y="3816"/>
                    <a:pt x="1955" y="3816"/>
                  </a:cubicBezTo>
                  <a:cubicBezTo>
                    <a:pt x="2979" y="3816"/>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7719925" y="731125"/>
              <a:ext cx="111725" cy="95775"/>
            </a:xfrm>
            <a:custGeom>
              <a:rect b="b" l="l" r="r" t="t"/>
              <a:pathLst>
                <a:path extrusionOk="0" h="3831" w="4469">
                  <a:moveTo>
                    <a:pt x="2514" y="0"/>
                  </a:moveTo>
                  <a:cubicBezTo>
                    <a:pt x="838" y="0"/>
                    <a:pt x="1" y="2048"/>
                    <a:pt x="1211" y="3258"/>
                  </a:cubicBezTo>
                  <a:cubicBezTo>
                    <a:pt x="1606"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8283050" y="731125"/>
              <a:ext cx="114050" cy="95775"/>
            </a:xfrm>
            <a:custGeom>
              <a:rect b="b" l="l" r="r" t="t"/>
              <a:pathLst>
                <a:path extrusionOk="0" h="3831" w="4562">
                  <a:moveTo>
                    <a:pt x="2607" y="0"/>
                  </a:moveTo>
                  <a:cubicBezTo>
                    <a:pt x="931" y="0"/>
                    <a:pt x="1" y="2048"/>
                    <a:pt x="1211" y="3258"/>
                  </a:cubicBezTo>
                  <a:cubicBezTo>
                    <a:pt x="1606" y="3654"/>
                    <a:pt x="2102" y="3831"/>
                    <a:pt x="2589" y="3831"/>
                  </a:cubicBezTo>
                  <a:cubicBezTo>
                    <a:pt x="3592" y="3831"/>
                    <a:pt x="4561" y="3082"/>
                    <a:pt x="4561" y="1955"/>
                  </a:cubicBezTo>
                  <a:cubicBezTo>
                    <a:pt x="4561"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8850825" y="731125"/>
              <a:ext cx="111725" cy="96500"/>
            </a:xfrm>
            <a:custGeom>
              <a:rect b="b" l="l" r="r" t="t"/>
              <a:pathLst>
                <a:path extrusionOk="0" h="3860" w="4469">
                  <a:moveTo>
                    <a:pt x="2514" y="0"/>
                  </a:moveTo>
                  <a:cubicBezTo>
                    <a:pt x="838" y="93"/>
                    <a:pt x="1" y="2141"/>
                    <a:pt x="1211" y="3351"/>
                  </a:cubicBezTo>
                  <a:cubicBezTo>
                    <a:pt x="1590" y="3702"/>
                    <a:pt x="2053" y="3860"/>
                    <a:pt x="2508" y="3860"/>
                  </a:cubicBezTo>
                  <a:cubicBezTo>
                    <a:pt x="3504" y="3860"/>
                    <a:pt x="4468" y="3105"/>
                    <a:pt x="4468" y="1955"/>
                  </a:cubicBezTo>
                  <a:cubicBezTo>
                    <a:pt x="4468" y="838"/>
                    <a:pt x="3538"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p9"/>
          <p:cNvSpPr txBox="1"/>
          <p:nvPr>
            <p:ph idx="1" type="subTitle"/>
          </p:nvPr>
        </p:nvSpPr>
        <p:spPr>
          <a:xfrm>
            <a:off x="749825" y="1443175"/>
            <a:ext cx="4296300" cy="1616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20" name="Google Shape;120;p9"/>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10"/>
          <p:cNvSpPr txBox="1"/>
          <p:nvPr>
            <p:ph idx="1" type="subTitle"/>
          </p:nvPr>
        </p:nvSpPr>
        <p:spPr>
          <a:xfrm>
            <a:off x="614700" y="1580201"/>
            <a:ext cx="2940300" cy="228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8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23" name="Google Shape;123;p10"/>
          <p:cNvSpPr txBox="1"/>
          <p:nvPr>
            <p:ph type="title"/>
          </p:nvPr>
        </p:nvSpPr>
        <p:spPr>
          <a:xfrm>
            <a:off x="606821" y="439250"/>
            <a:ext cx="36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24" name="Google Shape;124;p10"/>
          <p:cNvGrpSpPr/>
          <p:nvPr/>
        </p:nvGrpSpPr>
        <p:grpSpPr>
          <a:xfrm>
            <a:off x="3798361" y="3965550"/>
            <a:ext cx="1242625" cy="637950"/>
            <a:chOff x="3798361" y="3965550"/>
            <a:chExt cx="1242625" cy="637950"/>
          </a:xfrm>
        </p:grpSpPr>
        <p:sp>
          <p:nvSpPr>
            <p:cNvPr id="125" name="Google Shape;125;p10"/>
            <p:cNvSpPr/>
            <p:nvPr/>
          </p:nvSpPr>
          <p:spPr>
            <a:xfrm>
              <a:off x="3814661" y="3965550"/>
              <a:ext cx="95425" cy="95425"/>
            </a:xfrm>
            <a:custGeom>
              <a:rect b="b" l="l" r="r" t="t"/>
              <a:pathLst>
                <a:path extrusionOk="0" h="3817" w="3817">
                  <a:moveTo>
                    <a:pt x="1862" y="0"/>
                  </a:moveTo>
                  <a:cubicBezTo>
                    <a:pt x="838" y="0"/>
                    <a:pt x="0" y="838"/>
                    <a:pt x="0" y="1955"/>
                  </a:cubicBezTo>
                  <a:cubicBezTo>
                    <a:pt x="0" y="2979"/>
                    <a:pt x="838" y="3816"/>
                    <a:pt x="1862" y="3816"/>
                  </a:cubicBezTo>
                  <a:cubicBezTo>
                    <a:pt x="2979" y="3816"/>
                    <a:pt x="3817" y="2979"/>
                    <a:pt x="3817" y="1955"/>
                  </a:cubicBezTo>
                  <a:cubicBezTo>
                    <a:pt x="3817" y="838"/>
                    <a:pt x="2979" y="0"/>
                    <a:pt x="1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p:cNvSpPr/>
            <p:nvPr/>
          </p:nvSpPr>
          <p:spPr>
            <a:xfrm>
              <a:off x="4363811" y="39655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4929261" y="3965550"/>
              <a:ext cx="111725" cy="95775"/>
            </a:xfrm>
            <a:custGeom>
              <a:rect b="b" l="l" r="r" t="t"/>
              <a:pathLst>
                <a:path extrusionOk="0" h="3831" w="4469">
                  <a:moveTo>
                    <a:pt x="2514" y="0"/>
                  </a:moveTo>
                  <a:cubicBezTo>
                    <a:pt x="838" y="0"/>
                    <a:pt x="1" y="2048"/>
                    <a:pt x="1211" y="3258"/>
                  </a:cubicBezTo>
                  <a:cubicBezTo>
                    <a:pt x="1607" y="3654"/>
                    <a:pt x="2092" y="3830"/>
                    <a:pt x="2566" y="3830"/>
                  </a:cubicBezTo>
                  <a:cubicBezTo>
                    <a:pt x="3541" y="3830"/>
                    <a:pt x="4468" y="3082"/>
                    <a:pt x="4468" y="1955"/>
                  </a:cubicBezTo>
                  <a:cubicBezTo>
                    <a:pt x="4468" y="838"/>
                    <a:pt x="3631" y="0"/>
                    <a:pt x="2514"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
            <p:cNvSpPr/>
            <p:nvPr/>
          </p:nvSpPr>
          <p:spPr>
            <a:xfrm>
              <a:off x="3798361" y="4507725"/>
              <a:ext cx="111725" cy="95775"/>
            </a:xfrm>
            <a:custGeom>
              <a:rect b="b" l="l" r="r" t="t"/>
              <a:pathLst>
                <a:path extrusionOk="0" h="3831" w="4469">
                  <a:moveTo>
                    <a:pt x="2607" y="0"/>
                  </a:moveTo>
                  <a:cubicBezTo>
                    <a:pt x="838" y="0"/>
                    <a:pt x="1" y="2048"/>
                    <a:pt x="1211" y="3258"/>
                  </a:cubicBezTo>
                  <a:cubicBezTo>
                    <a:pt x="1607" y="3654"/>
                    <a:pt x="2092" y="3831"/>
                    <a:pt x="2566" y="3831"/>
                  </a:cubicBezTo>
                  <a:cubicBezTo>
                    <a:pt x="3541" y="3831"/>
                    <a:pt x="4469" y="3082"/>
                    <a:pt x="4469" y="1955"/>
                  </a:cubicBezTo>
                  <a:cubicBezTo>
                    <a:pt x="4469" y="838"/>
                    <a:pt x="3631" y="0"/>
                    <a:pt x="2607"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p:nvPr/>
          </p:nvSpPr>
          <p:spPr>
            <a:xfrm>
              <a:off x="4363811" y="4507725"/>
              <a:ext cx="111725" cy="95775"/>
            </a:xfrm>
            <a:custGeom>
              <a:rect b="b" l="l" r="r" t="t"/>
              <a:pathLst>
                <a:path extrusionOk="0" h="3831" w="4469">
                  <a:moveTo>
                    <a:pt x="2514" y="0"/>
                  </a:moveTo>
                  <a:cubicBezTo>
                    <a:pt x="838" y="0"/>
                    <a:pt x="1" y="2048"/>
                    <a:pt x="1211" y="3258"/>
                  </a:cubicBezTo>
                  <a:cubicBezTo>
                    <a:pt x="1607" y="3654"/>
                    <a:pt x="2092" y="3831"/>
                    <a:pt x="2566" y="3831"/>
                  </a:cubicBezTo>
                  <a:cubicBezTo>
                    <a:pt x="3541" y="3831"/>
                    <a:pt x="4469" y="3082"/>
                    <a:pt x="4469" y="1955"/>
                  </a:cubicBezTo>
                  <a:cubicBezTo>
                    <a:pt x="4469"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4929261" y="4507725"/>
              <a:ext cx="111725" cy="95775"/>
            </a:xfrm>
            <a:custGeom>
              <a:rect b="b" l="l" r="r" t="t"/>
              <a:pathLst>
                <a:path extrusionOk="0" h="3831" w="4469">
                  <a:moveTo>
                    <a:pt x="2514" y="0"/>
                  </a:moveTo>
                  <a:cubicBezTo>
                    <a:pt x="838" y="0"/>
                    <a:pt x="1" y="2141"/>
                    <a:pt x="1211" y="3258"/>
                  </a:cubicBezTo>
                  <a:cubicBezTo>
                    <a:pt x="1607" y="3654"/>
                    <a:pt x="2092" y="3831"/>
                    <a:pt x="2566" y="3831"/>
                  </a:cubicBezTo>
                  <a:cubicBezTo>
                    <a:pt x="3541" y="3831"/>
                    <a:pt x="4468" y="3082"/>
                    <a:pt x="4468" y="1955"/>
                  </a:cubicBezTo>
                  <a:cubicBezTo>
                    <a:pt x="4468" y="838"/>
                    <a:pt x="3631" y="0"/>
                    <a:pt x="2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Sulphur Point"/>
              <a:buNone/>
              <a:defRPr b="1" sz="2800">
                <a:solidFill>
                  <a:schemeClr val="lt2"/>
                </a:solidFill>
                <a:latin typeface="Sulphur Point"/>
                <a:ea typeface="Sulphur Point"/>
                <a:cs typeface="Sulphur Point"/>
                <a:sym typeface="Sulphur Point"/>
              </a:defRPr>
            </a:lvl1pPr>
            <a:lvl2pPr lvl="1">
              <a:spcBef>
                <a:spcPts val="0"/>
              </a:spcBef>
              <a:spcAft>
                <a:spcPts val="0"/>
              </a:spcAft>
              <a:buClr>
                <a:schemeClr val="lt2"/>
              </a:buClr>
              <a:buSzPts val="2800"/>
              <a:buFont typeface="Sulphur Point"/>
              <a:buNone/>
              <a:defRPr b="1" sz="2800">
                <a:solidFill>
                  <a:schemeClr val="lt2"/>
                </a:solidFill>
                <a:latin typeface="Sulphur Point"/>
                <a:ea typeface="Sulphur Point"/>
                <a:cs typeface="Sulphur Point"/>
                <a:sym typeface="Sulphur Point"/>
              </a:defRPr>
            </a:lvl2pPr>
            <a:lvl3pPr lvl="2">
              <a:spcBef>
                <a:spcPts val="0"/>
              </a:spcBef>
              <a:spcAft>
                <a:spcPts val="0"/>
              </a:spcAft>
              <a:buClr>
                <a:schemeClr val="lt2"/>
              </a:buClr>
              <a:buSzPts val="2800"/>
              <a:buFont typeface="Sulphur Point"/>
              <a:buNone/>
              <a:defRPr b="1" sz="2800">
                <a:solidFill>
                  <a:schemeClr val="lt2"/>
                </a:solidFill>
                <a:latin typeface="Sulphur Point"/>
                <a:ea typeface="Sulphur Point"/>
                <a:cs typeface="Sulphur Point"/>
                <a:sym typeface="Sulphur Point"/>
              </a:defRPr>
            </a:lvl3pPr>
            <a:lvl4pPr lvl="3">
              <a:spcBef>
                <a:spcPts val="0"/>
              </a:spcBef>
              <a:spcAft>
                <a:spcPts val="0"/>
              </a:spcAft>
              <a:buClr>
                <a:schemeClr val="lt2"/>
              </a:buClr>
              <a:buSzPts val="2800"/>
              <a:buFont typeface="Sulphur Point"/>
              <a:buNone/>
              <a:defRPr b="1" sz="2800">
                <a:solidFill>
                  <a:schemeClr val="lt2"/>
                </a:solidFill>
                <a:latin typeface="Sulphur Point"/>
                <a:ea typeface="Sulphur Point"/>
                <a:cs typeface="Sulphur Point"/>
                <a:sym typeface="Sulphur Point"/>
              </a:defRPr>
            </a:lvl4pPr>
            <a:lvl5pPr lvl="4">
              <a:spcBef>
                <a:spcPts val="0"/>
              </a:spcBef>
              <a:spcAft>
                <a:spcPts val="0"/>
              </a:spcAft>
              <a:buClr>
                <a:schemeClr val="lt2"/>
              </a:buClr>
              <a:buSzPts val="2800"/>
              <a:buFont typeface="Sulphur Point"/>
              <a:buNone/>
              <a:defRPr b="1" sz="2800">
                <a:solidFill>
                  <a:schemeClr val="lt2"/>
                </a:solidFill>
                <a:latin typeface="Sulphur Point"/>
                <a:ea typeface="Sulphur Point"/>
                <a:cs typeface="Sulphur Point"/>
                <a:sym typeface="Sulphur Point"/>
              </a:defRPr>
            </a:lvl5pPr>
            <a:lvl6pPr lvl="5">
              <a:spcBef>
                <a:spcPts val="0"/>
              </a:spcBef>
              <a:spcAft>
                <a:spcPts val="0"/>
              </a:spcAft>
              <a:buClr>
                <a:schemeClr val="lt2"/>
              </a:buClr>
              <a:buSzPts val="2800"/>
              <a:buFont typeface="Sulphur Point"/>
              <a:buNone/>
              <a:defRPr b="1" sz="2800">
                <a:solidFill>
                  <a:schemeClr val="lt2"/>
                </a:solidFill>
                <a:latin typeface="Sulphur Point"/>
                <a:ea typeface="Sulphur Point"/>
                <a:cs typeface="Sulphur Point"/>
                <a:sym typeface="Sulphur Point"/>
              </a:defRPr>
            </a:lvl6pPr>
            <a:lvl7pPr lvl="6">
              <a:spcBef>
                <a:spcPts val="0"/>
              </a:spcBef>
              <a:spcAft>
                <a:spcPts val="0"/>
              </a:spcAft>
              <a:buClr>
                <a:schemeClr val="lt2"/>
              </a:buClr>
              <a:buSzPts val="2800"/>
              <a:buFont typeface="Sulphur Point"/>
              <a:buNone/>
              <a:defRPr b="1" sz="2800">
                <a:solidFill>
                  <a:schemeClr val="lt2"/>
                </a:solidFill>
                <a:latin typeface="Sulphur Point"/>
                <a:ea typeface="Sulphur Point"/>
                <a:cs typeface="Sulphur Point"/>
                <a:sym typeface="Sulphur Point"/>
              </a:defRPr>
            </a:lvl7pPr>
            <a:lvl8pPr lvl="7">
              <a:spcBef>
                <a:spcPts val="0"/>
              </a:spcBef>
              <a:spcAft>
                <a:spcPts val="0"/>
              </a:spcAft>
              <a:buClr>
                <a:schemeClr val="lt2"/>
              </a:buClr>
              <a:buSzPts val="2800"/>
              <a:buFont typeface="Sulphur Point"/>
              <a:buNone/>
              <a:defRPr b="1" sz="2800">
                <a:solidFill>
                  <a:schemeClr val="lt2"/>
                </a:solidFill>
                <a:latin typeface="Sulphur Point"/>
                <a:ea typeface="Sulphur Point"/>
                <a:cs typeface="Sulphur Point"/>
                <a:sym typeface="Sulphur Point"/>
              </a:defRPr>
            </a:lvl8pPr>
            <a:lvl9pPr lvl="8">
              <a:spcBef>
                <a:spcPts val="0"/>
              </a:spcBef>
              <a:spcAft>
                <a:spcPts val="0"/>
              </a:spcAft>
              <a:buClr>
                <a:schemeClr val="lt2"/>
              </a:buClr>
              <a:buSzPts val="2800"/>
              <a:buFont typeface="Sulphur Point"/>
              <a:buNone/>
              <a:defRPr b="1" sz="2800">
                <a:solidFill>
                  <a:schemeClr val="lt2"/>
                </a:solidFill>
                <a:latin typeface="Sulphur Point"/>
                <a:ea typeface="Sulphur Point"/>
                <a:cs typeface="Sulphur Point"/>
                <a:sym typeface="Sulphur Poin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indent="-317500" lvl="1" marL="9144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7"/>
          <p:cNvSpPr txBox="1"/>
          <p:nvPr>
            <p:ph type="title"/>
          </p:nvPr>
        </p:nvSpPr>
        <p:spPr>
          <a:xfrm>
            <a:off x="1151675" y="1049075"/>
            <a:ext cx="3279900" cy="17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Algorithmic Trading using Deep Reinforcement </a:t>
            </a:r>
            <a:r>
              <a:rPr lang="en" sz="2600"/>
              <a:t>Learning</a:t>
            </a:r>
            <a:r>
              <a:rPr lang="en" sz="2600"/>
              <a:t> (DQN)</a:t>
            </a:r>
            <a:endParaRPr sz="2600"/>
          </a:p>
        </p:txBody>
      </p:sp>
      <p:sp>
        <p:nvSpPr>
          <p:cNvPr id="392" name="Google Shape;392;p27"/>
          <p:cNvSpPr txBox="1"/>
          <p:nvPr>
            <p:ph idx="1" type="subTitle"/>
          </p:nvPr>
        </p:nvSpPr>
        <p:spPr>
          <a:xfrm>
            <a:off x="1165825" y="3230925"/>
            <a:ext cx="3578100" cy="13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Utkarsh Ujwal</a:t>
            </a:r>
            <a:endParaRPr/>
          </a:p>
          <a:p>
            <a:pPr indent="0" lvl="0" marL="0" rtl="0" algn="l">
              <a:spcBef>
                <a:spcPts val="0"/>
              </a:spcBef>
              <a:spcAft>
                <a:spcPts val="0"/>
              </a:spcAft>
              <a:buNone/>
            </a:pPr>
            <a:r>
              <a:rPr lang="en"/>
              <a:t>Chakradhaar Viswatmula</a:t>
            </a:r>
            <a:endParaRPr/>
          </a:p>
          <a:p>
            <a:pPr indent="0" lvl="0" marL="0" rtl="0" algn="l">
              <a:spcBef>
                <a:spcPts val="0"/>
              </a:spcBef>
              <a:spcAft>
                <a:spcPts val="0"/>
              </a:spcAft>
              <a:buNone/>
            </a:pPr>
            <a:r>
              <a:rPr lang="en"/>
              <a:t>Rahul Dhanasiri</a:t>
            </a:r>
            <a:endParaRPr/>
          </a:p>
        </p:txBody>
      </p:sp>
      <p:sp>
        <p:nvSpPr>
          <p:cNvPr id="393" name="Google Shape;393;p27"/>
          <p:cNvSpPr/>
          <p:nvPr/>
        </p:nvSpPr>
        <p:spPr>
          <a:xfrm>
            <a:off x="3286625" y="-209462"/>
            <a:ext cx="95425" cy="95425"/>
          </a:xfrm>
          <a:custGeom>
            <a:rect b="b" l="l" r="r" t="t"/>
            <a:pathLst>
              <a:path extrusionOk="0" h="3817" w="3817">
                <a:moveTo>
                  <a:pt x="1955" y="0"/>
                </a:moveTo>
                <a:cubicBezTo>
                  <a:pt x="838" y="0"/>
                  <a:pt x="0" y="838"/>
                  <a:pt x="0" y="1955"/>
                </a:cubicBezTo>
                <a:cubicBezTo>
                  <a:pt x="0" y="2979"/>
                  <a:pt x="838" y="3817"/>
                  <a:pt x="1955" y="3817"/>
                </a:cubicBezTo>
                <a:cubicBezTo>
                  <a:pt x="2979" y="3817"/>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3852075" y="-209462"/>
            <a:ext cx="95425" cy="95425"/>
          </a:xfrm>
          <a:custGeom>
            <a:rect b="b" l="l" r="r" t="t"/>
            <a:pathLst>
              <a:path extrusionOk="0" h="3817" w="3817">
                <a:moveTo>
                  <a:pt x="1955" y="0"/>
                </a:moveTo>
                <a:cubicBezTo>
                  <a:pt x="838" y="0"/>
                  <a:pt x="0" y="838"/>
                  <a:pt x="0" y="1955"/>
                </a:cubicBezTo>
                <a:cubicBezTo>
                  <a:pt x="0" y="2979"/>
                  <a:pt x="838" y="3817"/>
                  <a:pt x="1955" y="3817"/>
                </a:cubicBezTo>
                <a:cubicBezTo>
                  <a:pt x="2979" y="3817"/>
                  <a:pt x="3816" y="2979"/>
                  <a:pt x="3816" y="1955"/>
                </a:cubicBezTo>
                <a:cubicBezTo>
                  <a:pt x="3816" y="838"/>
                  <a:pt x="2979" y="0"/>
                  <a:pt x="19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4431475" y="-210187"/>
            <a:ext cx="104750" cy="96875"/>
          </a:xfrm>
          <a:custGeom>
            <a:rect b="b" l="l" r="r" t="t"/>
            <a:pathLst>
              <a:path extrusionOk="0" h="3875" w="4190">
                <a:moveTo>
                  <a:pt x="2087" y="1"/>
                </a:moveTo>
                <a:cubicBezTo>
                  <a:pt x="1982" y="1"/>
                  <a:pt x="1875" y="10"/>
                  <a:pt x="1769" y="29"/>
                </a:cubicBezTo>
                <a:cubicBezTo>
                  <a:pt x="745" y="216"/>
                  <a:pt x="1" y="1239"/>
                  <a:pt x="187" y="2263"/>
                </a:cubicBezTo>
                <a:cubicBezTo>
                  <a:pt x="354" y="3181"/>
                  <a:pt x="1119" y="3874"/>
                  <a:pt x="2080" y="3874"/>
                </a:cubicBezTo>
                <a:cubicBezTo>
                  <a:pt x="2191" y="3874"/>
                  <a:pt x="2305" y="3865"/>
                  <a:pt x="2421" y="3846"/>
                </a:cubicBezTo>
                <a:cubicBezTo>
                  <a:pt x="3444" y="3660"/>
                  <a:pt x="4189" y="2729"/>
                  <a:pt x="4003" y="1612"/>
                </a:cubicBezTo>
                <a:cubicBezTo>
                  <a:pt x="3836" y="694"/>
                  <a:pt x="2996" y="1"/>
                  <a:pt x="20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6" name="Google Shape;396;p27"/>
          <p:cNvPicPr preferRelativeResize="0"/>
          <p:nvPr/>
        </p:nvPicPr>
        <p:blipFill>
          <a:blip r:embed="rId3">
            <a:alphaModFix/>
          </a:blip>
          <a:stretch>
            <a:fillRect/>
          </a:stretch>
        </p:blipFill>
        <p:spPr>
          <a:xfrm>
            <a:off x="4864775" y="409600"/>
            <a:ext cx="4095275" cy="41932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6"/>
          <p:cNvSpPr txBox="1"/>
          <p:nvPr>
            <p:ph idx="1" type="subTitle"/>
          </p:nvPr>
        </p:nvSpPr>
        <p:spPr>
          <a:xfrm>
            <a:off x="743825" y="1269900"/>
            <a:ext cx="7467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States:</a:t>
            </a:r>
            <a:r>
              <a:rPr lang="en" sz="1800"/>
              <a:t> Stock1Price, Stock2Price, Stock1Balance, Stock2Balance, OpenCash, Stock1_5day_price, Stock2_5day_price and PortfolioValue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Actions:</a:t>
            </a:r>
            <a:r>
              <a:rPr lang="en" sz="1800"/>
              <a:t> BuyStock1, BuyStock2, DoNothing, SellStock1 or SellStock2</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Transitions:</a:t>
            </a:r>
            <a:r>
              <a:rPr lang="en" sz="1800"/>
              <a:t> State, Action, Reward, Next State &amp; done flag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Rewards: </a:t>
            </a:r>
            <a:r>
              <a:rPr lang="en" sz="1800"/>
              <a:t>more on this later.</a:t>
            </a:r>
            <a:endParaRPr sz="1800"/>
          </a:p>
        </p:txBody>
      </p:sp>
      <p:sp>
        <p:nvSpPr>
          <p:cNvPr id="451" name="Google Shape;451;p36"/>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Choices for DQN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7"/>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Functionality</a:t>
            </a:r>
            <a:endParaRPr/>
          </a:p>
        </p:txBody>
      </p:sp>
      <p:sp>
        <p:nvSpPr>
          <p:cNvPr id="457" name="Google Shape;457;p37"/>
          <p:cNvSpPr/>
          <p:nvPr/>
        </p:nvSpPr>
        <p:spPr>
          <a:xfrm>
            <a:off x="801725" y="2449761"/>
            <a:ext cx="1426500" cy="755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Environment</a:t>
            </a:r>
            <a:endParaRPr b="1">
              <a:latin typeface="Times New Roman"/>
              <a:ea typeface="Times New Roman"/>
              <a:cs typeface="Times New Roman"/>
              <a:sym typeface="Times New Roman"/>
            </a:endParaRPr>
          </a:p>
        </p:txBody>
      </p:sp>
      <p:sp>
        <p:nvSpPr>
          <p:cNvPr id="458" name="Google Shape;458;p37"/>
          <p:cNvSpPr/>
          <p:nvPr/>
        </p:nvSpPr>
        <p:spPr>
          <a:xfrm>
            <a:off x="2444225" y="2364525"/>
            <a:ext cx="1332300" cy="11982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Times New Roman"/>
                <a:ea typeface="Times New Roman"/>
                <a:cs typeface="Times New Roman"/>
                <a:sym typeface="Times New Roman"/>
              </a:rPr>
              <a:t>Deep Q-Neural network </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b="1" lang="en" sz="1000">
                <a:latin typeface="Times New Roman"/>
                <a:ea typeface="Times New Roman"/>
                <a:cs typeface="Times New Roman"/>
                <a:sym typeface="Times New Roman"/>
              </a:rPr>
              <a:t>Input</a:t>
            </a:r>
            <a:r>
              <a:rPr lang="en" sz="1000">
                <a:latin typeface="Times New Roman"/>
                <a:ea typeface="Times New Roman"/>
                <a:cs typeface="Times New Roman"/>
                <a:sym typeface="Times New Roman"/>
              </a:rPr>
              <a:t>: States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b="1" lang="en" sz="1000">
                <a:latin typeface="Times New Roman"/>
                <a:ea typeface="Times New Roman"/>
                <a:cs typeface="Times New Roman"/>
                <a:sym typeface="Times New Roman"/>
              </a:rPr>
              <a:t>Output</a:t>
            </a:r>
            <a:r>
              <a:rPr lang="en" sz="1000">
                <a:latin typeface="Times New Roman"/>
                <a:ea typeface="Times New Roman"/>
                <a:cs typeface="Times New Roman"/>
                <a:sym typeface="Times New Roman"/>
              </a:rPr>
              <a:t>: 5 Q-values for 5 actions</a:t>
            </a:r>
            <a:endParaRPr sz="1000">
              <a:latin typeface="Times New Roman"/>
              <a:ea typeface="Times New Roman"/>
              <a:cs typeface="Times New Roman"/>
              <a:sym typeface="Times New Roman"/>
            </a:endParaRPr>
          </a:p>
        </p:txBody>
      </p:sp>
      <p:sp>
        <p:nvSpPr>
          <p:cNvPr id="459" name="Google Shape;459;p37"/>
          <p:cNvSpPr/>
          <p:nvPr/>
        </p:nvSpPr>
        <p:spPr>
          <a:xfrm>
            <a:off x="6096550" y="1125475"/>
            <a:ext cx="1792200" cy="1809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State</a:t>
            </a:r>
            <a:endParaRPr b="1">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Blnc_Stock1</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Price_Stock1</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Blnc_Stock2</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Blnc_Stock2</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Open cash</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5-day Stock 1</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5-day Stock 1</a:t>
            </a:r>
            <a:endParaRPr sz="1200">
              <a:solidFill>
                <a:srgbClr val="000000"/>
              </a:solidFill>
              <a:latin typeface="Times New Roman"/>
              <a:ea typeface="Times New Roman"/>
              <a:cs typeface="Times New Roman"/>
              <a:sym typeface="Times New Roman"/>
            </a:endParaRPr>
          </a:p>
        </p:txBody>
      </p:sp>
      <p:sp>
        <p:nvSpPr>
          <p:cNvPr id="460" name="Google Shape;460;p37"/>
          <p:cNvSpPr/>
          <p:nvPr/>
        </p:nvSpPr>
        <p:spPr>
          <a:xfrm>
            <a:off x="3992525" y="2399625"/>
            <a:ext cx="1805700" cy="11982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Agent</a:t>
            </a:r>
            <a:endParaRPr b="1">
              <a:latin typeface="Times New Roman"/>
              <a:ea typeface="Times New Roman"/>
              <a:cs typeface="Times New Roman"/>
              <a:sym typeface="Times New Roman"/>
            </a:endParaRPr>
          </a:p>
          <a:p>
            <a:pPr indent="0" lvl="0" marL="0" rtl="0" algn="ctr">
              <a:spcBef>
                <a:spcPts val="0"/>
              </a:spcBef>
              <a:spcAft>
                <a:spcPts val="0"/>
              </a:spcAft>
              <a:buNone/>
            </a:pPr>
            <a:r>
              <a:rPr lang="en" sz="1300">
                <a:latin typeface="Times New Roman"/>
                <a:ea typeface="Times New Roman"/>
                <a:cs typeface="Times New Roman"/>
                <a:sym typeface="Times New Roman"/>
              </a:rPr>
              <a:t>Deep Q-Network Experience replay</a:t>
            </a:r>
            <a:endParaRPr sz="1300">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p>
            <a:pPr indent="0" lvl="0" marL="0" rtl="0" algn="ctr">
              <a:spcBef>
                <a:spcPts val="0"/>
              </a:spcBef>
              <a:spcAft>
                <a:spcPts val="0"/>
              </a:spcAft>
              <a:buNone/>
            </a:pPr>
            <a:r>
              <a:rPr lang="en" sz="1300">
                <a:latin typeface="Times New Roman"/>
                <a:ea typeface="Times New Roman"/>
                <a:cs typeface="Times New Roman"/>
                <a:sym typeface="Times New Roman"/>
              </a:rPr>
              <a:t>Exploration vs Exploitation</a:t>
            </a:r>
            <a:endParaRPr sz="1300">
              <a:latin typeface="Times New Roman"/>
              <a:ea typeface="Times New Roman"/>
              <a:cs typeface="Times New Roman"/>
              <a:sym typeface="Times New Roman"/>
            </a:endParaRPr>
          </a:p>
        </p:txBody>
      </p:sp>
      <p:sp>
        <p:nvSpPr>
          <p:cNvPr id="461" name="Google Shape;461;p37"/>
          <p:cNvSpPr/>
          <p:nvPr/>
        </p:nvSpPr>
        <p:spPr>
          <a:xfrm>
            <a:off x="5974549" y="3443650"/>
            <a:ext cx="2240400" cy="1426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Actions</a:t>
            </a:r>
            <a:endParaRPr b="1">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Action 0: Buy stock 1</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Action 1: Sell stock 1</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Action 3: Do nothing</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Action4: </a:t>
            </a:r>
            <a:r>
              <a:rPr lang="en" sz="1200">
                <a:solidFill>
                  <a:srgbClr val="000000"/>
                </a:solidFill>
                <a:latin typeface="Times New Roman"/>
                <a:ea typeface="Times New Roman"/>
                <a:cs typeface="Times New Roman"/>
                <a:sym typeface="Times New Roman"/>
              </a:rPr>
              <a:t>Buy stock 2</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Action 5:  Sell stock 2</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462" name="Google Shape;462;p37"/>
          <p:cNvSpPr/>
          <p:nvPr/>
        </p:nvSpPr>
        <p:spPr>
          <a:xfrm>
            <a:off x="2737014" y="1354165"/>
            <a:ext cx="1914300" cy="419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State (S</a:t>
            </a:r>
            <a:r>
              <a:rPr baseline="-25000" lang="en"/>
              <a:t>t </a:t>
            </a:r>
            <a:r>
              <a:rPr lang="en"/>
              <a:t>)</a:t>
            </a:r>
            <a:endParaRPr/>
          </a:p>
        </p:txBody>
      </p:sp>
      <p:sp>
        <p:nvSpPr>
          <p:cNvPr id="463" name="Google Shape;463;p37"/>
          <p:cNvSpPr/>
          <p:nvPr/>
        </p:nvSpPr>
        <p:spPr>
          <a:xfrm>
            <a:off x="2817722" y="4242161"/>
            <a:ext cx="1914300" cy="419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Reward (R</a:t>
            </a:r>
            <a:r>
              <a:rPr baseline="-25000" lang="en"/>
              <a:t>t </a:t>
            </a:r>
            <a:r>
              <a:rPr lang="en"/>
              <a:t>)</a:t>
            </a:r>
            <a:endParaRPr/>
          </a:p>
        </p:txBody>
      </p:sp>
      <p:sp>
        <p:nvSpPr>
          <p:cNvPr id="464" name="Google Shape;464;p37"/>
          <p:cNvSpPr/>
          <p:nvPr/>
        </p:nvSpPr>
        <p:spPr>
          <a:xfrm>
            <a:off x="1404476" y="1251547"/>
            <a:ext cx="1332300" cy="1198200"/>
          </a:xfrm>
          <a:prstGeom prst="bentArrow">
            <a:avLst>
              <a:gd fmla="val 25000" name="adj1"/>
              <a:gd fmla="val 26394" name="adj2"/>
              <a:gd fmla="val 25000" name="adj3"/>
              <a:gd fmla="val 41260" name="adj4"/>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rot="5400000">
            <a:off x="4612104" y="1486715"/>
            <a:ext cx="960600" cy="863400"/>
          </a:xfrm>
          <a:prstGeom prst="bentArrow">
            <a:avLst>
              <a:gd fmla="val 25000" name="adj1"/>
              <a:gd fmla="val 26394" name="adj2"/>
              <a:gd fmla="val 25000" name="adj3"/>
              <a:gd fmla="val 43750" name="adj4"/>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rot="10800000">
            <a:off x="4726650" y="3628950"/>
            <a:ext cx="891300" cy="1074000"/>
          </a:xfrm>
          <a:prstGeom prst="bentArrow">
            <a:avLst>
              <a:gd fmla="val 25000" name="adj1"/>
              <a:gd fmla="val 26394" name="adj2"/>
              <a:gd fmla="val 25000" name="adj3"/>
              <a:gd fmla="val 43750" name="adj4"/>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rot="-5400000">
            <a:off x="1314700" y="3102839"/>
            <a:ext cx="1343400" cy="1614300"/>
          </a:xfrm>
          <a:prstGeom prst="bentArrow">
            <a:avLst>
              <a:gd fmla="val 15540" name="adj1"/>
              <a:gd fmla="val 26394" name="adj2"/>
              <a:gd fmla="val 25000" name="adj3"/>
              <a:gd fmla="val 43750" name="adj4"/>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8"/>
          <p:cNvSpPr txBox="1"/>
          <p:nvPr>
            <p:ph idx="1" type="subTitle"/>
          </p:nvPr>
        </p:nvSpPr>
        <p:spPr>
          <a:xfrm>
            <a:off x="743825" y="1269900"/>
            <a:ext cx="7467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Action 0:</a:t>
            </a:r>
            <a:r>
              <a:rPr lang="en" sz="1700"/>
              <a:t> This action buys the Apple stock if Cash is available</a:t>
            </a:r>
            <a:endParaRPr sz="1700"/>
          </a:p>
          <a:p>
            <a:pPr indent="0" lvl="0" marL="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 sz="1700"/>
              <a:t>If Agent tries to buy Apple stock when it does not have enough Open Cash, then the agent gets bankrupt, the episode ends and the reward is a big negative number, -200000.</a:t>
            </a:r>
            <a:endParaRPr sz="1700"/>
          </a:p>
          <a:p>
            <a:pPr indent="-336550" lvl="0" marL="457200" rtl="0" algn="l">
              <a:spcBef>
                <a:spcPts val="0"/>
              </a:spcBef>
              <a:spcAft>
                <a:spcPts val="0"/>
              </a:spcAft>
              <a:buClr>
                <a:schemeClr val="dk1"/>
              </a:buClr>
              <a:buSzPts val="1700"/>
              <a:buChar char="●"/>
            </a:pPr>
            <a:r>
              <a:rPr lang="en" sz="1700"/>
              <a:t>If Open cash is less than 500 and agent tries to sell it, then give negative reward -10000, this is to train agent to not go bankrupt</a:t>
            </a:r>
            <a:endParaRPr sz="1700"/>
          </a:p>
          <a:p>
            <a:pPr indent="-336550" lvl="0" marL="457200" rtl="0" algn="l">
              <a:spcBef>
                <a:spcPts val="0"/>
              </a:spcBef>
              <a:spcAft>
                <a:spcPts val="0"/>
              </a:spcAft>
              <a:buClr>
                <a:schemeClr val="dk1"/>
              </a:buClr>
              <a:buSzPts val="1700"/>
              <a:buChar char="●"/>
            </a:pPr>
            <a:r>
              <a:rPr lang="en" sz="1700"/>
              <a:t>Also, if the stock price is only 2% less than the last 5-day trading price, then the reward is -10,000. This is to ensure that agent does not do trading for small gains</a:t>
            </a:r>
            <a:endParaRPr sz="1700"/>
          </a:p>
          <a:p>
            <a:pPr indent="-336550" lvl="0" marL="457200" rtl="0" algn="l">
              <a:spcBef>
                <a:spcPts val="0"/>
              </a:spcBef>
              <a:spcAft>
                <a:spcPts val="0"/>
              </a:spcAft>
              <a:buClr>
                <a:schemeClr val="dk1"/>
              </a:buClr>
              <a:buSzPts val="1700"/>
              <a:buChar char="●"/>
            </a:pPr>
            <a:r>
              <a:rPr lang="en" sz="1700"/>
              <a:t>Otherwise, the agent gets a reward based on how much the buying price is less than 5-day trailing price.</a:t>
            </a:r>
            <a:endParaRPr sz="1700"/>
          </a:p>
        </p:txBody>
      </p:sp>
      <p:sp>
        <p:nvSpPr>
          <p:cNvPr id="473" name="Google Shape;473;p38"/>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Actions &amp; Rewards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9"/>
          <p:cNvSpPr txBox="1"/>
          <p:nvPr>
            <p:ph idx="1" type="subTitle"/>
          </p:nvPr>
        </p:nvSpPr>
        <p:spPr>
          <a:xfrm>
            <a:off x="743825" y="1269900"/>
            <a:ext cx="7467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Action 1:</a:t>
            </a:r>
            <a:r>
              <a:rPr lang="en" sz="1700"/>
              <a:t> This action program will sell the Apple stock</a:t>
            </a:r>
            <a:endParaRPr sz="1700"/>
          </a:p>
          <a:p>
            <a:pPr indent="0" lvl="0" marL="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 sz="1700"/>
              <a:t>If Agent has 0 Apple Stocks and it tries to buy it, then the agent gets bankrupt, the episode ends and the reward is a big negative number -200000.</a:t>
            </a:r>
            <a:endParaRPr sz="1700"/>
          </a:p>
          <a:p>
            <a:pPr indent="-336550" lvl="0" marL="457200" rtl="0" algn="l">
              <a:spcBef>
                <a:spcPts val="0"/>
              </a:spcBef>
              <a:spcAft>
                <a:spcPts val="0"/>
              </a:spcAft>
              <a:buClr>
                <a:schemeClr val="dk1"/>
              </a:buClr>
              <a:buSzPts val="1700"/>
              <a:buChar char="●"/>
            </a:pPr>
            <a:r>
              <a:rPr lang="en" sz="1700"/>
              <a:t>If Apple stocks are less than 10 and an agent tries to sell it, then give a negative reward -100000, this is to train the agent to not go bankrupt.</a:t>
            </a:r>
            <a:endParaRPr sz="1700"/>
          </a:p>
          <a:p>
            <a:pPr indent="-336550" lvl="0" marL="457200" rtl="0" algn="l">
              <a:spcBef>
                <a:spcPts val="0"/>
              </a:spcBef>
              <a:spcAft>
                <a:spcPts val="0"/>
              </a:spcAft>
              <a:buClr>
                <a:schemeClr val="dk1"/>
              </a:buClr>
              <a:buSzPts val="1700"/>
              <a:buChar char="●"/>
            </a:pPr>
            <a:r>
              <a:rPr lang="en" sz="1700"/>
              <a:t>Also, if the stock price is only 2% less than the last 5-day trading price, then the reward is -10,000. This is to ensure that the agent does not do trading for small gains.</a:t>
            </a:r>
            <a:endParaRPr sz="1700"/>
          </a:p>
          <a:p>
            <a:pPr indent="-336550" lvl="0" marL="457200" rtl="0" algn="l">
              <a:spcBef>
                <a:spcPts val="0"/>
              </a:spcBef>
              <a:spcAft>
                <a:spcPts val="0"/>
              </a:spcAft>
              <a:buClr>
                <a:schemeClr val="dk1"/>
              </a:buClr>
              <a:buSzPts val="1700"/>
              <a:buChar char="●"/>
            </a:pPr>
            <a:r>
              <a:rPr lang="en" sz="1700"/>
              <a:t>Otherwise, the agent gets a reward based on how much the buying price is less than 5-day trailing price.</a:t>
            </a:r>
            <a:endParaRPr sz="1700"/>
          </a:p>
        </p:txBody>
      </p:sp>
      <p:sp>
        <p:nvSpPr>
          <p:cNvPr id="479" name="Google Shape;479;p39"/>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Actions &amp; Rewards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0"/>
          <p:cNvSpPr txBox="1"/>
          <p:nvPr>
            <p:ph idx="1" type="subTitle"/>
          </p:nvPr>
        </p:nvSpPr>
        <p:spPr>
          <a:xfrm>
            <a:off x="743825" y="1269900"/>
            <a:ext cx="7467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Action 2: </a:t>
            </a:r>
            <a:r>
              <a:rPr lang="en" sz="1700"/>
              <a:t>Agent will do nothing</a:t>
            </a:r>
            <a:endParaRPr sz="1700"/>
          </a:p>
          <a:p>
            <a:pPr indent="0" lvl="0" marL="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 sz="1700"/>
              <a:t>If an agent has less than 2 Apple and Amazon stocks, and it does nothing, then it is good and it gets a reward of 10000.</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 sz="1700"/>
              <a:t>Else, it gets a reward of -100000 for not doing anything. This is to make the agent take an action.</a:t>
            </a:r>
            <a:endParaRPr b="1" sz="1700"/>
          </a:p>
        </p:txBody>
      </p:sp>
      <p:sp>
        <p:nvSpPr>
          <p:cNvPr id="485" name="Google Shape;485;p40"/>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Actions &amp; Rewards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1"/>
          <p:cNvSpPr txBox="1"/>
          <p:nvPr>
            <p:ph idx="1" type="subTitle"/>
          </p:nvPr>
        </p:nvSpPr>
        <p:spPr>
          <a:xfrm>
            <a:off x="743825" y="1269900"/>
            <a:ext cx="7467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Action 3:</a:t>
            </a:r>
            <a:r>
              <a:rPr lang="en" sz="1700"/>
              <a:t> This action buys the Amazon stock if Cash is available</a:t>
            </a:r>
            <a:endParaRPr sz="1700"/>
          </a:p>
          <a:p>
            <a:pPr indent="0" lvl="0" marL="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 sz="1700"/>
              <a:t>If Agent tries to buy Amazon stock when it does not have enough Open Cash, then the agent gets bankrupt, the episode ends and the reward is a big negative number, -200000.</a:t>
            </a:r>
            <a:endParaRPr sz="1700"/>
          </a:p>
          <a:p>
            <a:pPr indent="-336550" lvl="0" marL="457200" rtl="0" algn="l">
              <a:spcBef>
                <a:spcPts val="0"/>
              </a:spcBef>
              <a:spcAft>
                <a:spcPts val="0"/>
              </a:spcAft>
              <a:buClr>
                <a:schemeClr val="dk1"/>
              </a:buClr>
              <a:buSzPts val="1700"/>
              <a:buChar char="●"/>
            </a:pPr>
            <a:r>
              <a:rPr lang="en" sz="1700"/>
              <a:t>If Open cash is less than 500 and agent tries to sell it, then give negative reward -10000, this is to train agent to not go bankrupt</a:t>
            </a:r>
            <a:endParaRPr sz="1700"/>
          </a:p>
          <a:p>
            <a:pPr indent="-336550" lvl="0" marL="457200" rtl="0" algn="l">
              <a:spcBef>
                <a:spcPts val="0"/>
              </a:spcBef>
              <a:spcAft>
                <a:spcPts val="0"/>
              </a:spcAft>
              <a:buClr>
                <a:schemeClr val="dk1"/>
              </a:buClr>
              <a:buSzPts val="1700"/>
              <a:buChar char="●"/>
            </a:pPr>
            <a:r>
              <a:rPr lang="en" sz="1700"/>
              <a:t>Also, if the stock price is only 2% less than the last 5-day trading price, then the reward is -10,000. This is to ensure that agent does not do trading for small gains</a:t>
            </a:r>
            <a:endParaRPr sz="1700"/>
          </a:p>
          <a:p>
            <a:pPr indent="-336550" lvl="0" marL="457200" rtl="0" algn="l">
              <a:spcBef>
                <a:spcPts val="0"/>
              </a:spcBef>
              <a:spcAft>
                <a:spcPts val="0"/>
              </a:spcAft>
              <a:buClr>
                <a:schemeClr val="dk1"/>
              </a:buClr>
              <a:buSzPts val="1700"/>
              <a:buChar char="●"/>
            </a:pPr>
            <a:r>
              <a:rPr lang="en" sz="1700"/>
              <a:t>Otherwise, the agent gets a reward based on how much the buying price is less than 5-day trailing price.</a:t>
            </a:r>
            <a:endParaRPr b="1" sz="1700"/>
          </a:p>
        </p:txBody>
      </p:sp>
      <p:sp>
        <p:nvSpPr>
          <p:cNvPr id="491" name="Google Shape;491;p41"/>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Actions &amp; Rewards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2"/>
          <p:cNvSpPr txBox="1"/>
          <p:nvPr>
            <p:ph idx="1" type="subTitle"/>
          </p:nvPr>
        </p:nvSpPr>
        <p:spPr>
          <a:xfrm>
            <a:off x="743825" y="1269900"/>
            <a:ext cx="7467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Action 4:</a:t>
            </a:r>
            <a:r>
              <a:rPr lang="en" sz="1700"/>
              <a:t> This action program will sell the Apple stock</a:t>
            </a:r>
            <a:endParaRPr sz="1700"/>
          </a:p>
          <a:p>
            <a:pPr indent="0" lvl="0" marL="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 sz="1700"/>
              <a:t>If Agent has 0 Amazon Stocks and it tries to buy it, then the agent gets bankrupt, the episode ends and the reward is a big negative number -200000.</a:t>
            </a:r>
            <a:endParaRPr sz="1700"/>
          </a:p>
          <a:p>
            <a:pPr indent="-336550" lvl="0" marL="457200" rtl="0" algn="l">
              <a:spcBef>
                <a:spcPts val="0"/>
              </a:spcBef>
              <a:spcAft>
                <a:spcPts val="0"/>
              </a:spcAft>
              <a:buClr>
                <a:schemeClr val="dk1"/>
              </a:buClr>
              <a:buSzPts val="1700"/>
              <a:buChar char="●"/>
            </a:pPr>
            <a:r>
              <a:rPr lang="en" sz="1700"/>
              <a:t>If Apple stocks are less than 10 and an agent tries to sell it, then give a negative reward -100000, this is to train the agent to not go bankrupt.</a:t>
            </a:r>
            <a:endParaRPr sz="1700"/>
          </a:p>
          <a:p>
            <a:pPr indent="-336550" lvl="0" marL="457200" rtl="0" algn="l">
              <a:spcBef>
                <a:spcPts val="0"/>
              </a:spcBef>
              <a:spcAft>
                <a:spcPts val="0"/>
              </a:spcAft>
              <a:buClr>
                <a:schemeClr val="dk1"/>
              </a:buClr>
              <a:buSzPts val="1700"/>
              <a:buChar char="●"/>
            </a:pPr>
            <a:r>
              <a:rPr lang="en" sz="1700"/>
              <a:t>Also, if the stock price is only 2% less than the last 5-day trading price, then the reward is -10,000. This is to ensure that the agent does not do trading for small gains.</a:t>
            </a:r>
            <a:endParaRPr sz="1700"/>
          </a:p>
          <a:p>
            <a:pPr indent="-336550" lvl="0" marL="457200" rtl="0" algn="l">
              <a:spcBef>
                <a:spcPts val="0"/>
              </a:spcBef>
              <a:spcAft>
                <a:spcPts val="0"/>
              </a:spcAft>
              <a:buClr>
                <a:schemeClr val="dk1"/>
              </a:buClr>
              <a:buSzPts val="1700"/>
              <a:buChar char="●"/>
            </a:pPr>
            <a:r>
              <a:rPr lang="en" sz="1700"/>
              <a:t>Otherwise, the agent gets a reward based on how much the buying price is less than 5-day trailing price.</a:t>
            </a:r>
            <a:endParaRPr b="1" sz="1700"/>
          </a:p>
        </p:txBody>
      </p:sp>
      <p:sp>
        <p:nvSpPr>
          <p:cNvPr id="497" name="Google Shape;497;p42"/>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Actions &amp; Rewards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3"/>
          <p:cNvSpPr txBox="1"/>
          <p:nvPr>
            <p:ph idx="1" type="subTitle"/>
          </p:nvPr>
        </p:nvSpPr>
        <p:spPr>
          <a:xfrm>
            <a:off x="722800" y="775550"/>
            <a:ext cx="7467000" cy="3111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t>Our problem is that we have sequential samples from interactions with the environment to our neural network. And it tends to forget the previous experiences as it overwrites with new experiences.</a:t>
            </a:r>
            <a:endParaRPr sz="1700"/>
          </a:p>
          <a:p>
            <a:pPr indent="-336550" lvl="0" marL="457200" rtl="0" algn="l">
              <a:spcBef>
                <a:spcPts val="0"/>
              </a:spcBef>
              <a:spcAft>
                <a:spcPts val="0"/>
              </a:spcAft>
              <a:buClr>
                <a:schemeClr val="dk1"/>
              </a:buClr>
              <a:buSzPts val="1700"/>
              <a:buChar char="●"/>
            </a:pPr>
            <a:r>
              <a:rPr lang="en" sz="1700"/>
              <a:t>For instance, if we are on Day 400, where stock is going up continuously for the last 30 days, it will forget the experience from day 250 to day 300 where stock had a very low valuation because of poor financial performance.</a:t>
            </a:r>
            <a:endParaRPr sz="1700"/>
          </a:p>
          <a:p>
            <a:pPr indent="-336550" lvl="0" marL="457200" rtl="0" algn="l">
              <a:spcBef>
                <a:spcPts val="0"/>
              </a:spcBef>
              <a:spcAft>
                <a:spcPts val="0"/>
              </a:spcAft>
              <a:buClr>
                <a:schemeClr val="dk1"/>
              </a:buClr>
              <a:buSzPts val="1700"/>
              <a:buChar char="●"/>
            </a:pPr>
            <a:r>
              <a:rPr b="1" lang="en" sz="1700"/>
              <a:t>Correlation Problem:</a:t>
            </a:r>
            <a:r>
              <a:rPr lang="en" sz="1700"/>
              <a:t> If our agent is learning only from experiences of the past few days then in the short term the agent can think that Amazon stock will go down, hence will SELL.</a:t>
            </a:r>
            <a:endParaRPr sz="1700"/>
          </a:p>
          <a:p>
            <a:pPr indent="-336550" lvl="0" marL="457200" rtl="0" algn="l">
              <a:spcBef>
                <a:spcPts val="0"/>
              </a:spcBef>
              <a:spcAft>
                <a:spcPts val="0"/>
              </a:spcAft>
              <a:buClr>
                <a:schemeClr val="dk1"/>
              </a:buClr>
              <a:buSzPts val="1700"/>
              <a:buChar char="●"/>
            </a:pPr>
            <a:r>
              <a:rPr lang="en" sz="1700"/>
              <a:t>But, if we look at the long term view, stock might be a BUY.</a:t>
            </a:r>
            <a:endParaRPr sz="1700"/>
          </a:p>
          <a:p>
            <a:pPr indent="-336550" lvl="0" marL="457200" rtl="0" algn="l">
              <a:spcBef>
                <a:spcPts val="0"/>
              </a:spcBef>
              <a:spcAft>
                <a:spcPts val="0"/>
              </a:spcAft>
              <a:buClr>
                <a:schemeClr val="dk1"/>
              </a:buClr>
              <a:buSzPts val="1700"/>
              <a:buChar char="●"/>
            </a:pPr>
            <a:r>
              <a:rPr lang="en" sz="1700"/>
              <a:t>As a consequence, it will be more efficient to make use of previous experience, by learning with it multiple times.</a:t>
            </a:r>
            <a:endParaRPr sz="1700"/>
          </a:p>
          <a:p>
            <a:pPr indent="-336550" lvl="0" marL="457200" rtl="0" algn="l">
              <a:spcBef>
                <a:spcPts val="0"/>
              </a:spcBef>
              <a:spcAft>
                <a:spcPts val="0"/>
              </a:spcAft>
              <a:buClr>
                <a:schemeClr val="dk1"/>
              </a:buClr>
              <a:buSzPts val="1700"/>
              <a:buChar char="●"/>
            </a:pPr>
            <a:r>
              <a:rPr lang="en" sz="1700"/>
              <a:t>Hence replay buffer helps us to store experience tuples while interacting with the environment, and then we sample a small batch of tuple to feed our neural network.</a:t>
            </a:r>
            <a:endParaRPr sz="1700"/>
          </a:p>
        </p:txBody>
      </p:sp>
      <p:sp>
        <p:nvSpPr>
          <p:cNvPr id="503" name="Google Shape;503;p43"/>
          <p:cNvSpPr txBox="1"/>
          <p:nvPr>
            <p:ph type="title"/>
          </p:nvPr>
        </p:nvSpPr>
        <p:spPr>
          <a:xfrm>
            <a:off x="606825" y="12370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 Replay Memory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4"/>
          <p:cNvSpPr txBox="1"/>
          <p:nvPr>
            <p:ph idx="1" type="subTitle"/>
          </p:nvPr>
        </p:nvSpPr>
        <p:spPr>
          <a:xfrm>
            <a:off x="722800" y="775550"/>
            <a:ext cx="7467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Parameters that were tuned are:</a:t>
            </a:r>
            <a:endParaRPr sz="1700"/>
          </a:p>
          <a:p>
            <a:pPr indent="-336550" lvl="0" marL="457200" rtl="0" algn="l">
              <a:spcBef>
                <a:spcPts val="0"/>
              </a:spcBef>
              <a:spcAft>
                <a:spcPts val="0"/>
              </a:spcAft>
              <a:buClr>
                <a:schemeClr val="dk1"/>
              </a:buClr>
              <a:buSzPts val="1700"/>
              <a:buChar char="●"/>
            </a:pPr>
            <a:r>
              <a:rPr lang="en" sz="1700"/>
              <a:t>Exploration vs Exploitation parameter- Epsilon and its decay rate.</a:t>
            </a:r>
            <a:endParaRPr sz="1700"/>
          </a:p>
          <a:p>
            <a:pPr indent="-336550" lvl="0" marL="457200" rtl="0" algn="l">
              <a:spcBef>
                <a:spcPts val="0"/>
              </a:spcBef>
              <a:spcAft>
                <a:spcPts val="0"/>
              </a:spcAft>
              <a:buClr>
                <a:schemeClr val="dk1"/>
              </a:buClr>
              <a:buSzPts val="1700"/>
              <a:buChar char="●"/>
            </a:pPr>
            <a:r>
              <a:rPr lang="en" sz="1700"/>
              <a:t>State definition: There are various values that can go in state and I will try with various inputs like 5 days stock price, volume etc.</a:t>
            </a:r>
            <a:endParaRPr sz="1700"/>
          </a:p>
          <a:p>
            <a:pPr indent="-336550" lvl="0" marL="457200" rtl="0" algn="l">
              <a:spcBef>
                <a:spcPts val="0"/>
              </a:spcBef>
              <a:spcAft>
                <a:spcPts val="0"/>
              </a:spcAft>
              <a:buClr>
                <a:schemeClr val="dk1"/>
              </a:buClr>
              <a:buSzPts val="1700"/>
              <a:buChar char="●"/>
            </a:pPr>
            <a:r>
              <a:rPr lang="en" sz="1700"/>
              <a:t>Memory size</a:t>
            </a:r>
            <a:endParaRPr sz="1700"/>
          </a:p>
          <a:p>
            <a:pPr indent="-336550" lvl="0" marL="457200" rtl="0" algn="l">
              <a:spcBef>
                <a:spcPts val="0"/>
              </a:spcBef>
              <a:spcAft>
                <a:spcPts val="0"/>
              </a:spcAft>
              <a:buClr>
                <a:schemeClr val="dk1"/>
              </a:buClr>
              <a:buSzPts val="1700"/>
              <a:buChar char="●"/>
            </a:pPr>
            <a:r>
              <a:rPr lang="en" sz="1700"/>
              <a:t>Action Size: What actions can the agent do? I decided to use 5 actions: Buy1, Sell1, Buy2, Sell2, Do nothing. I also evaluated the model using other actions like Buy1Sell2 and Buy2Sell1, but found that model performance did not change much with it.</a:t>
            </a:r>
            <a:endParaRPr sz="1700"/>
          </a:p>
          <a:p>
            <a:pPr indent="-336550" lvl="0" marL="457200" rtl="0" algn="l">
              <a:spcBef>
                <a:spcPts val="0"/>
              </a:spcBef>
              <a:spcAft>
                <a:spcPts val="0"/>
              </a:spcAft>
              <a:buClr>
                <a:schemeClr val="dk1"/>
              </a:buClr>
              <a:buSzPts val="1700"/>
              <a:buChar char="●"/>
            </a:pPr>
            <a:r>
              <a:rPr lang="en" sz="1700"/>
              <a:t>Reward for various actions: Reward for not going bankrupt and to not go near bankruptcy were defined.</a:t>
            </a:r>
            <a:endParaRPr sz="1700"/>
          </a:p>
          <a:p>
            <a:pPr indent="-336550" lvl="0" marL="457200" rtl="0" algn="l">
              <a:spcBef>
                <a:spcPts val="0"/>
              </a:spcBef>
              <a:spcAft>
                <a:spcPts val="0"/>
              </a:spcAft>
              <a:buClr>
                <a:schemeClr val="dk1"/>
              </a:buClr>
              <a:buSzPts val="1700"/>
              <a:buChar char="●"/>
            </a:pPr>
            <a:r>
              <a:rPr lang="en" sz="1700"/>
              <a:t>Neural network architecture:</a:t>
            </a:r>
            <a:endParaRPr sz="1700"/>
          </a:p>
          <a:p>
            <a:pPr indent="-336550" lvl="1" marL="914400" rtl="0" algn="l">
              <a:spcBef>
                <a:spcPts val="0"/>
              </a:spcBef>
              <a:spcAft>
                <a:spcPts val="0"/>
              </a:spcAft>
              <a:buClr>
                <a:schemeClr val="dk1"/>
              </a:buClr>
              <a:buSzPts val="1700"/>
              <a:buChar char="○"/>
            </a:pPr>
            <a:r>
              <a:rPr lang="en" sz="1700"/>
              <a:t>Number of layers</a:t>
            </a:r>
            <a:endParaRPr sz="1700"/>
          </a:p>
          <a:p>
            <a:pPr indent="-336550" lvl="1" marL="914400" rtl="0" algn="l">
              <a:spcBef>
                <a:spcPts val="0"/>
              </a:spcBef>
              <a:spcAft>
                <a:spcPts val="0"/>
              </a:spcAft>
              <a:buClr>
                <a:schemeClr val="dk1"/>
              </a:buClr>
              <a:buSzPts val="1700"/>
              <a:buChar char="○"/>
            </a:pPr>
            <a:r>
              <a:rPr lang="en" sz="1700"/>
              <a:t>Layer types (relu, Linear )</a:t>
            </a:r>
            <a:endParaRPr sz="1700"/>
          </a:p>
          <a:p>
            <a:pPr indent="-336550" lvl="1" marL="914400" rtl="0" algn="l">
              <a:spcBef>
                <a:spcPts val="0"/>
              </a:spcBef>
              <a:spcAft>
                <a:spcPts val="0"/>
              </a:spcAft>
              <a:buClr>
                <a:schemeClr val="dk1"/>
              </a:buClr>
              <a:buSzPts val="1700"/>
              <a:buChar char="○"/>
            </a:pPr>
            <a:r>
              <a:rPr lang="en" sz="1700"/>
              <a:t>Layer parameters</a:t>
            </a:r>
            <a:endParaRPr sz="1700"/>
          </a:p>
        </p:txBody>
      </p:sp>
      <p:sp>
        <p:nvSpPr>
          <p:cNvPr id="509" name="Google Shape;509;p44"/>
          <p:cNvSpPr txBox="1"/>
          <p:nvPr>
            <p:ph type="title"/>
          </p:nvPr>
        </p:nvSpPr>
        <p:spPr>
          <a:xfrm>
            <a:off x="606825" y="12370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 Tuning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5"/>
          <p:cNvSpPr txBox="1"/>
          <p:nvPr>
            <p:ph idx="1" type="subTitle"/>
          </p:nvPr>
        </p:nvSpPr>
        <p:spPr>
          <a:xfrm>
            <a:off x="722800" y="775550"/>
            <a:ext cx="7467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agent was trained over 50 episodes and the corresponding models ep10, ep20…ep50 were stored in the model's directory.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Final Architecture of the model is a deep Q-network with following layers in the neural network, Input to Neural network is states and the output is the Q-Values. Neural network has 3 layers with 64, 32 and 8 units. Output layer is the Q layer with units=action size (i.e. 5)</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Experience replay is used to help the neural network to converge better.</a:t>
            </a:r>
            <a:endParaRPr sz="1700"/>
          </a:p>
        </p:txBody>
      </p:sp>
      <p:sp>
        <p:nvSpPr>
          <p:cNvPr id="515" name="Google Shape;515;p45"/>
          <p:cNvSpPr txBox="1"/>
          <p:nvPr>
            <p:ph type="title"/>
          </p:nvPr>
        </p:nvSpPr>
        <p:spPr>
          <a:xfrm>
            <a:off x="606825" y="12370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8"/>
          <p:cNvSpPr txBox="1"/>
          <p:nvPr>
            <p:ph type="title"/>
          </p:nvPr>
        </p:nvSpPr>
        <p:spPr>
          <a:xfrm>
            <a:off x="1484850" y="2193900"/>
            <a:ext cx="61743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Introduction</a:t>
            </a:r>
            <a:endParaRPr sz="5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6"/>
          <p:cNvSpPr txBox="1"/>
          <p:nvPr>
            <p:ph type="title"/>
          </p:nvPr>
        </p:nvSpPr>
        <p:spPr>
          <a:xfrm>
            <a:off x="606825" y="12370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521" name="Google Shape;521;p46"/>
          <p:cNvPicPr preferRelativeResize="0"/>
          <p:nvPr/>
        </p:nvPicPr>
        <p:blipFill>
          <a:blip r:embed="rId3">
            <a:alphaModFix/>
          </a:blip>
          <a:stretch>
            <a:fillRect/>
          </a:stretch>
        </p:blipFill>
        <p:spPr>
          <a:xfrm>
            <a:off x="2317299" y="1061324"/>
            <a:ext cx="4509401" cy="302086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47"/>
          <p:cNvPicPr preferRelativeResize="0"/>
          <p:nvPr/>
        </p:nvPicPr>
        <p:blipFill rotWithShape="1">
          <a:blip r:embed="rId3">
            <a:alphaModFix/>
          </a:blip>
          <a:srcRect b="0" l="39019" r="21835" t="0"/>
          <a:stretch/>
        </p:blipFill>
        <p:spPr>
          <a:xfrm flipH="1">
            <a:off x="0" y="0"/>
            <a:ext cx="3020250" cy="5143499"/>
          </a:xfrm>
          <a:prstGeom prst="rect">
            <a:avLst/>
          </a:prstGeom>
          <a:noFill/>
          <a:ln>
            <a:noFill/>
          </a:ln>
        </p:spPr>
      </p:pic>
      <p:sp>
        <p:nvSpPr>
          <p:cNvPr id="527" name="Google Shape;527;p47"/>
          <p:cNvSpPr txBox="1"/>
          <p:nvPr>
            <p:ph type="title"/>
          </p:nvPr>
        </p:nvSpPr>
        <p:spPr>
          <a:xfrm>
            <a:off x="5013124" y="1992375"/>
            <a:ext cx="2618700" cy="755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Thanks!</a:t>
            </a:r>
            <a:endParaRPr/>
          </a:p>
        </p:txBody>
      </p:sp>
      <p:sp>
        <p:nvSpPr>
          <p:cNvPr id="528" name="Google Shape;528;p47"/>
          <p:cNvSpPr txBox="1"/>
          <p:nvPr>
            <p:ph idx="1" type="subTitle"/>
          </p:nvPr>
        </p:nvSpPr>
        <p:spPr>
          <a:xfrm>
            <a:off x="4392525" y="2647763"/>
            <a:ext cx="3180600" cy="45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Do you have any questions?</a:t>
            </a:r>
            <a:endParaRPr/>
          </a:p>
          <a:p>
            <a:pPr indent="0" lvl="0" marL="0" rtl="0" algn="r">
              <a:spcBef>
                <a:spcPts val="0"/>
              </a:spcBef>
              <a:spcAft>
                <a:spcPts val="0"/>
              </a:spcAft>
              <a:buNone/>
            </a:pPr>
            <a:r>
              <a:t/>
            </a:r>
            <a:endParaRPr/>
          </a:p>
        </p:txBody>
      </p:sp>
      <p:grpSp>
        <p:nvGrpSpPr>
          <p:cNvPr id="529" name="Google Shape;529;p47"/>
          <p:cNvGrpSpPr/>
          <p:nvPr/>
        </p:nvGrpSpPr>
        <p:grpSpPr>
          <a:xfrm>
            <a:off x="3205050" y="733450"/>
            <a:ext cx="1242625" cy="1182100"/>
            <a:chOff x="3205050" y="766850"/>
            <a:chExt cx="1242625" cy="1182100"/>
          </a:xfrm>
        </p:grpSpPr>
        <p:sp>
          <p:nvSpPr>
            <p:cNvPr id="530" name="Google Shape;530;p47"/>
            <p:cNvSpPr/>
            <p:nvPr/>
          </p:nvSpPr>
          <p:spPr>
            <a:xfrm>
              <a:off x="4335950" y="766850"/>
              <a:ext cx="111725" cy="95775"/>
            </a:xfrm>
            <a:custGeom>
              <a:rect b="b" l="l" r="r" t="t"/>
              <a:pathLst>
                <a:path extrusionOk="0" h="3831" w="4469">
                  <a:moveTo>
                    <a:pt x="2607" y="0"/>
                  </a:moveTo>
                  <a:cubicBezTo>
                    <a:pt x="838" y="0"/>
                    <a:pt x="1" y="2048"/>
                    <a:pt x="1211" y="3258"/>
                  </a:cubicBezTo>
                  <a:cubicBezTo>
                    <a:pt x="1606" y="3654"/>
                    <a:pt x="2092" y="3830"/>
                    <a:pt x="2566" y="3830"/>
                  </a:cubicBezTo>
                  <a:cubicBezTo>
                    <a:pt x="3541" y="3830"/>
                    <a:pt x="4468" y="3082"/>
                    <a:pt x="4468" y="1955"/>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7"/>
            <p:cNvSpPr/>
            <p:nvPr/>
          </p:nvSpPr>
          <p:spPr>
            <a:xfrm>
              <a:off x="4335950" y="1309025"/>
              <a:ext cx="111725" cy="95775"/>
            </a:xfrm>
            <a:custGeom>
              <a:rect b="b" l="l" r="r" t="t"/>
              <a:pathLst>
                <a:path extrusionOk="0" h="3831" w="4469">
                  <a:moveTo>
                    <a:pt x="2607" y="0"/>
                  </a:moveTo>
                  <a:cubicBezTo>
                    <a:pt x="838" y="0"/>
                    <a:pt x="1" y="2048"/>
                    <a:pt x="1211" y="3258"/>
                  </a:cubicBezTo>
                  <a:cubicBezTo>
                    <a:pt x="1606" y="3654"/>
                    <a:pt x="2092" y="3831"/>
                    <a:pt x="2566" y="3831"/>
                  </a:cubicBezTo>
                  <a:cubicBezTo>
                    <a:pt x="3541" y="3831"/>
                    <a:pt x="4468" y="3083"/>
                    <a:pt x="4468" y="1955"/>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7"/>
            <p:cNvSpPr/>
            <p:nvPr/>
          </p:nvSpPr>
          <p:spPr>
            <a:xfrm>
              <a:off x="4335950" y="1851200"/>
              <a:ext cx="111725" cy="97550"/>
            </a:xfrm>
            <a:custGeom>
              <a:rect b="b" l="l" r="r" t="t"/>
              <a:pathLst>
                <a:path extrusionOk="0" h="3902" w="4469">
                  <a:moveTo>
                    <a:pt x="2607" y="1"/>
                  </a:moveTo>
                  <a:cubicBezTo>
                    <a:pt x="838" y="1"/>
                    <a:pt x="1" y="2141"/>
                    <a:pt x="1211" y="3351"/>
                  </a:cubicBezTo>
                  <a:cubicBezTo>
                    <a:pt x="1592" y="3733"/>
                    <a:pt x="2056" y="3901"/>
                    <a:pt x="2513" y="3901"/>
                  </a:cubicBezTo>
                  <a:cubicBezTo>
                    <a:pt x="3507" y="3901"/>
                    <a:pt x="4468" y="3103"/>
                    <a:pt x="4468" y="1955"/>
                  </a:cubicBezTo>
                  <a:cubicBezTo>
                    <a:pt x="4468" y="931"/>
                    <a:pt x="3631" y="1"/>
                    <a:pt x="2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7"/>
            <p:cNvSpPr/>
            <p:nvPr/>
          </p:nvSpPr>
          <p:spPr>
            <a:xfrm>
              <a:off x="3205050" y="766850"/>
              <a:ext cx="111725" cy="95775"/>
            </a:xfrm>
            <a:custGeom>
              <a:rect b="b" l="l" r="r" t="t"/>
              <a:pathLst>
                <a:path extrusionOk="0" h="3831" w="4469">
                  <a:moveTo>
                    <a:pt x="2607" y="0"/>
                  </a:moveTo>
                  <a:cubicBezTo>
                    <a:pt x="838" y="0"/>
                    <a:pt x="1" y="2048"/>
                    <a:pt x="1211" y="3258"/>
                  </a:cubicBezTo>
                  <a:cubicBezTo>
                    <a:pt x="1606" y="3654"/>
                    <a:pt x="2092" y="3830"/>
                    <a:pt x="2566" y="3830"/>
                  </a:cubicBezTo>
                  <a:cubicBezTo>
                    <a:pt x="3541" y="3830"/>
                    <a:pt x="4468" y="3082"/>
                    <a:pt x="4468" y="1955"/>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7"/>
            <p:cNvSpPr/>
            <p:nvPr/>
          </p:nvSpPr>
          <p:spPr>
            <a:xfrm>
              <a:off x="3770500" y="766850"/>
              <a:ext cx="111725" cy="95775"/>
            </a:xfrm>
            <a:custGeom>
              <a:rect b="b" l="l" r="r" t="t"/>
              <a:pathLst>
                <a:path extrusionOk="0" h="3831" w="4469">
                  <a:moveTo>
                    <a:pt x="2607" y="0"/>
                  </a:moveTo>
                  <a:cubicBezTo>
                    <a:pt x="838" y="0"/>
                    <a:pt x="1" y="2048"/>
                    <a:pt x="1211" y="3258"/>
                  </a:cubicBezTo>
                  <a:cubicBezTo>
                    <a:pt x="1606" y="3654"/>
                    <a:pt x="2092" y="3830"/>
                    <a:pt x="2566" y="3830"/>
                  </a:cubicBezTo>
                  <a:cubicBezTo>
                    <a:pt x="3541" y="3830"/>
                    <a:pt x="4468" y="3082"/>
                    <a:pt x="4468" y="1955"/>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7"/>
            <p:cNvSpPr/>
            <p:nvPr/>
          </p:nvSpPr>
          <p:spPr>
            <a:xfrm>
              <a:off x="3205050" y="1309025"/>
              <a:ext cx="111725" cy="95775"/>
            </a:xfrm>
            <a:custGeom>
              <a:rect b="b" l="l" r="r" t="t"/>
              <a:pathLst>
                <a:path extrusionOk="0" h="3831" w="4469">
                  <a:moveTo>
                    <a:pt x="2607" y="0"/>
                  </a:moveTo>
                  <a:cubicBezTo>
                    <a:pt x="838" y="0"/>
                    <a:pt x="1" y="2048"/>
                    <a:pt x="1211" y="3258"/>
                  </a:cubicBezTo>
                  <a:cubicBezTo>
                    <a:pt x="1606" y="3654"/>
                    <a:pt x="2092" y="3831"/>
                    <a:pt x="2566" y="3831"/>
                  </a:cubicBezTo>
                  <a:cubicBezTo>
                    <a:pt x="3541" y="3831"/>
                    <a:pt x="4468" y="3083"/>
                    <a:pt x="4468" y="1955"/>
                  </a:cubicBezTo>
                  <a:cubicBezTo>
                    <a:pt x="4468" y="838"/>
                    <a:pt x="3631" y="0"/>
                    <a:pt x="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7"/>
            <p:cNvSpPr/>
            <p:nvPr/>
          </p:nvSpPr>
          <p:spPr>
            <a:xfrm>
              <a:off x="3786800" y="1309025"/>
              <a:ext cx="95425" cy="95425"/>
            </a:xfrm>
            <a:custGeom>
              <a:rect b="b" l="l" r="r" t="t"/>
              <a:pathLst>
                <a:path extrusionOk="0" h="3817" w="3817">
                  <a:moveTo>
                    <a:pt x="1862" y="0"/>
                  </a:moveTo>
                  <a:cubicBezTo>
                    <a:pt x="838" y="0"/>
                    <a:pt x="0" y="838"/>
                    <a:pt x="0" y="1955"/>
                  </a:cubicBezTo>
                  <a:cubicBezTo>
                    <a:pt x="0" y="2979"/>
                    <a:pt x="838" y="3817"/>
                    <a:pt x="1862" y="3817"/>
                  </a:cubicBezTo>
                  <a:cubicBezTo>
                    <a:pt x="2979" y="3817"/>
                    <a:pt x="3816" y="2979"/>
                    <a:pt x="3816" y="1955"/>
                  </a:cubicBezTo>
                  <a:cubicBezTo>
                    <a:pt x="3816" y="838"/>
                    <a:pt x="2979" y="0"/>
                    <a:pt x="1862"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7"/>
            <p:cNvSpPr/>
            <p:nvPr/>
          </p:nvSpPr>
          <p:spPr>
            <a:xfrm>
              <a:off x="3205050" y="1851200"/>
              <a:ext cx="111725" cy="97550"/>
            </a:xfrm>
            <a:custGeom>
              <a:rect b="b" l="l" r="r" t="t"/>
              <a:pathLst>
                <a:path extrusionOk="0" h="3902" w="4469">
                  <a:moveTo>
                    <a:pt x="2607" y="1"/>
                  </a:moveTo>
                  <a:cubicBezTo>
                    <a:pt x="838" y="1"/>
                    <a:pt x="1" y="2141"/>
                    <a:pt x="1211" y="3351"/>
                  </a:cubicBezTo>
                  <a:cubicBezTo>
                    <a:pt x="1592" y="3733"/>
                    <a:pt x="2056" y="3901"/>
                    <a:pt x="2513" y="3901"/>
                  </a:cubicBezTo>
                  <a:cubicBezTo>
                    <a:pt x="3507" y="3901"/>
                    <a:pt x="4468" y="3103"/>
                    <a:pt x="4468" y="1955"/>
                  </a:cubicBezTo>
                  <a:cubicBezTo>
                    <a:pt x="4468" y="931"/>
                    <a:pt x="3631" y="1"/>
                    <a:pt x="2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7"/>
            <p:cNvSpPr/>
            <p:nvPr/>
          </p:nvSpPr>
          <p:spPr>
            <a:xfrm>
              <a:off x="3786800" y="1851200"/>
              <a:ext cx="95425" cy="97750"/>
            </a:xfrm>
            <a:custGeom>
              <a:rect b="b" l="l" r="r" t="t"/>
              <a:pathLst>
                <a:path extrusionOk="0" h="3910" w="3817">
                  <a:moveTo>
                    <a:pt x="1862" y="1"/>
                  </a:moveTo>
                  <a:cubicBezTo>
                    <a:pt x="838" y="1"/>
                    <a:pt x="0" y="931"/>
                    <a:pt x="0" y="1955"/>
                  </a:cubicBezTo>
                  <a:cubicBezTo>
                    <a:pt x="0" y="2979"/>
                    <a:pt x="838" y="3910"/>
                    <a:pt x="1862" y="3910"/>
                  </a:cubicBezTo>
                  <a:cubicBezTo>
                    <a:pt x="2979" y="3910"/>
                    <a:pt x="3816" y="2979"/>
                    <a:pt x="3816" y="1955"/>
                  </a:cubicBezTo>
                  <a:cubicBezTo>
                    <a:pt x="3816" y="931"/>
                    <a:pt x="2979" y="1"/>
                    <a:pt x="18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47"/>
          <p:cNvGrpSpPr/>
          <p:nvPr/>
        </p:nvGrpSpPr>
        <p:grpSpPr>
          <a:xfrm>
            <a:off x="3786800" y="3832375"/>
            <a:ext cx="1226325" cy="1118297"/>
            <a:chOff x="3786800" y="3832375"/>
            <a:chExt cx="1226325" cy="1118297"/>
          </a:xfrm>
        </p:grpSpPr>
        <p:sp>
          <p:nvSpPr>
            <p:cNvPr id="540" name="Google Shape;540;p47"/>
            <p:cNvSpPr/>
            <p:nvPr/>
          </p:nvSpPr>
          <p:spPr>
            <a:xfrm>
              <a:off x="4335950" y="4854972"/>
              <a:ext cx="111725" cy="95700"/>
            </a:xfrm>
            <a:custGeom>
              <a:rect b="b" l="l" r="r" t="t"/>
              <a:pathLst>
                <a:path extrusionOk="0" h="3828" w="4469">
                  <a:moveTo>
                    <a:pt x="2607" y="1"/>
                  </a:moveTo>
                  <a:cubicBezTo>
                    <a:pt x="838" y="1"/>
                    <a:pt x="1" y="2049"/>
                    <a:pt x="1211" y="3259"/>
                  </a:cubicBezTo>
                  <a:cubicBezTo>
                    <a:pt x="1603" y="3651"/>
                    <a:pt x="2083" y="3828"/>
                    <a:pt x="2553" y="3828"/>
                  </a:cubicBezTo>
                  <a:cubicBezTo>
                    <a:pt x="3533" y="3828"/>
                    <a:pt x="4468" y="3058"/>
                    <a:pt x="4468" y="1862"/>
                  </a:cubicBezTo>
                  <a:cubicBezTo>
                    <a:pt x="4468" y="839"/>
                    <a:pt x="3631" y="1"/>
                    <a:pt x="2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7"/>
            <p:cNvSpPr/>
            <p:nvPr/>
          </p:nvSpPr>
          <p:spPr>
            <a:xfrm>
              <a:off x="4917700" y="4852647"/>
              <a:ext cx="95425" cy="97775"/>
            </a:xfrm>
            <a:custGeom>
              <a:rect b="b" l="l" r="r" t="t"/>
              <a:pathLst>
                <a:path extrusionOk="0" h="3911" w="3817">
                  <a:moveTo>
                    <a:pt x="1862" y="1"/>
                  </a:moveTo>
                  <a:cubicBezTo>
                    <a:pt x="838" y="1"/>
                    <a:pt x="0" y="932"/>
                    <a:pt x="0" y="1955"/>
                  </a:cubicBezTo>
                  <a:cubicBezTo>
                    <a:pt x="0" y="3072"/>
                    <a:pt x="838" y="3910"/>
                    <a:pt x="1862" y="3910"/>
                  </a:cubicBezTo>
                  <a:cubicBezTo>
                    <a:pt x="2979" y="3910"/>
                    <a:pt x="3816" y="3072"/>
                    <a:pt x="3816" y="1955"/>
                  </a:cubicBezTo>
                  <a:cubicBezTo>
                    <a:pt x="3816" y="932"/>
                    <a:pt x="2979" y="1"/>
                    <a:pt x="18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7"/>
            <p:cNvSpPr/>
            <p:nvPr/>
          </p:nvSpPr>
          <p:spPr>
            <a:xfrm>
              <a:off x="3786800" y="3832375"/>
              <a:ext cx="95425" cy="95425"/>
            </a:xfrm>
            <a:custGeom>
              <a:rect b="b" l="l" r="r" t="t"/>
              <a:pathLst>
                <a:path extrusionOk="0" h="3817" w="3817">
                  <a:moveTo>
                    <a:pt x="1862" y="0"/>
                  </a:moveTo>
                  <a:cubicBezTo>
                    <a:pt x="838" y="0"/>
                    <a:pt x="0" y="838"/>
                    <a:pt x="0" y="1955"/>
                  </a:cubicBezTo>
                  <a:cubicBezTo>
                    <a:pt x="0" y="2979"/>
                    <a:pt x="838" y="3817"/>
                    <a:pt x="1862" y="3817"/>
                  </a:cubicBezTo>
                  <a:cubicBezTo>
                    <a:pt x="2979" y="3817"/>
                    <a:pt x="3816" y="2979"/>
                    <a:pt x="3816" y="1955"/>
                  </a:cubicBezTo>
                  <a:cubicBezTo>
                    <a:pt x="3816" y="838"/>
                    <a:pt x="2979" y="0"/>
                    <a:pt x="1862" y="0"/>
                  </a:cubicBezTo>
                  <a:close/>
                </a:path>
              </a:pathLst>
            </a:custGeom>
            <a:solidFill>
              <a:srgbClr val="F5A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7"/>
            <p:cNvSpPr/>
            <p:nvPr/>
          </p:nvSpPr>
          <p:spPr>
            <a:xfrm>
              <a:off x="3786800" y="4374550"/>
              <a:ext cx="95425" cy="97750"/>
            </a:xfrm>
            <a:custGeom>
              <a:rect b="b" l="l" r="r" t="t"/>
              <a:pathLst>
                <a:path extrusionOk="0" h="3910" w="3817">
                  <a:moveTo>
                    <a:pt x="1862" y="1"/>
                  </a:moveTo>
                  <a:cubicBezTo>
                    <a:pt x="838" y="1"/>
                    <a:pt x="0" y="931"/>
                    <a:pt x="0" y="1955"/>
                  </a:cubicBezTo>
                  <a:cubicBezTo>
                    <a:pt x="0" y="2979"/>
                    <a:pt x="838" y="3910"/>
                    <a:pt x="1862" y="3910"/>
                  </a:cubicBezTo>
                  <a:cubicBezTo>
                    <a:pt x="2979" y="3910"/>
                    <a:pt x="3816" y="2979"/>
                    <a:pt x="3816" y="1955"/>
                  </a:cubicBezTo>
                  <a:cubicBezTo>
                    <a:pt x="3816" y="931"/>
                    <a:pt x="2979" y="1"/>
                    <a:pt x="18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9"/>
          <p:cNvSpPr txBox="1"/>
          <p:nvPr>
            <p:ph idx="1" type="subTitle"/>
          </p:nvPr>
        </p:nvSpPr>
        <p:spPr>
          <a:xfrm>
            <a:off x="670200" y="1290925"/>
            <a:ext cx="7467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 will use a reinforcement learning model to train an agent that will buy, sell or hold 2 stocks everyday, once a day, so that the long term capital increases.</a:t>
            </a:r>
            <a:endParaRPr sz="1700"/>
          </a:p>
          <a:p>
            <a:pPr indent="0" lvl="0" marL="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 sz="1700"/>
              <a:t>Agent has an initial capital of $ X.</a:t>
            </a:r>
            <a:endParaRPr sz="1700"/>
          </a:p>
          <a:p>
            <a:pPr indent="-336550" lvl="0" marL="457200" rtl="0" algn="l">
              <a:spcBef>
                <a:spcPts val="0"/>
              </a:spcBef>
              <a:spcAft>
                <a:spcPts val="0"/>
              </a:spcAft>
              <a:buClr>
                <a:schemeClr val="dk1"/>
              </a:buClr>
              <a:buSzPts val="1700"/>
              <a:buChar char="●"/>
            </a:pPr>
            <a:r>
              <a:rPr lang="en" sz="1700"/>
              <a:t>Environment has 2 equities that an agent can trade A and B.</a:t>
            </a:r>
            <a:endParaRPr sz="1700"/>
          </a:p>
          <a:p>
            <a:pPr indent="-336550" lvl="0" marL="457200" rtl="0" algn="l">
              <a:spcBef>
                <a:spcPts val="0"/>
              </a:spcBef>
              <a:spcAft>
                <a:spcPts val="0"/>
              </a:spcAft>
              <a:buClr>
                <a:schemeClr val="dk1"/>
              </a:buClr>
              <a:buSzPts val="1700"/>
              <a:buChar char="●"/>
            </a:pPr>
            <a:r>
              <a:rPr lang="en" sz="1700"/>
              <a:t>Price of these equities are defined as PAt and PBt.</a:t>
            </a:r>
            <a:endParaRPr sz="1700"/>
          </a:p>
          <a:p>
            <a:pPr indent="-336550" lvl="0" marL="457200" rtl="0" algn="l">
              <a:spcBef>
                <a:spcPts val="0"/>
              </a:spcBef>
              <a:spcAft>
                <a:spcPts val="0"/>
              </a:spcAft>
              <a:buClr>
                <a:schemeClr val="dk1"/>
              </a:buClr>
              <a:buSzPts val="1700"/>
              <a:buChar char="●"/>
            </a:pPr>
            <a:r>
              <a:rPr lang="en" sz="1700"/>
              <a:t>The agent can perform tasks: Buy-A, Sell-A, Do Nothing, Buy-B and Sell-B.</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To make the problem simpler, there are no transaction costs considered in buying/selling stocks.</a:t>
            </a:r>
            <a:endParaRPr sz="1700"/>
          </a:p>
        </p:txBody>
      </p:sp>
      <p:sp>
        <p:nvSpPr>
          <p:cNvPr id="407" name="Google Shape;407;p29"/>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0"/>
          <p:cNvSpPr txBox="1"/>
          <p:nvPr>
            <p:ph idx="1" type="subTitle"/>
          </p:nvPr>
        </p:nvSpPr>
        <p:spPr>
          <a:xfrm>
            <a:off x="606825" y="1080575"/>
            <a:ext cx="7467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Agent starts with a capital of $10,000 and stocks of Apple and Amazon with $2,500 each. At the end of episode, we calculate net PnL as follows:</a:t>
            </a:r>
            <a:endParaRPr sz="1700"/>
          </a:p>
          <a:p>
            <a:pPr indent="0" lvl="0" marL="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 sz="1700"/>
              <a:t>Net PnL (Net Profit and Loss) for the whole period = (Portfolio Value) at the end of period - (Portfolio Value) at the start of the period.</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 sz="1700"/>
              <a:t>Portfolio Value= (Quantity of Apple Stock* Price of Apple Stock) + (Quantity of Amazon Stock* Price of Amazon Stock) + Open Cash</a:t>
            </a:r>
            <a:endParaRPr sz="1700"/>
          </a:p>
          <a:p>
            <a:pPr indent="0" lvl="0" marL="0" rtl="0" algn="l">
              <a:spcBef>
                <a:spcPts val="0"/>
              </a:spcBef>
              <a:spcAft>
                <a:spcPts val="0"/>
              </a:spcAft>
              <a:buNone/>
            </a:pPr>
            <a:r>
              <a:t/>
            </a:r>
            <a:endParaRPr sz="1700"/>
          </a:p>
        </p:txBody>
      </p:sp>
      <p:sp>
        <p:nvSpPr>
          <p:cNvPr id="413" name="Google Shape;413;p30"/>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1"/>
          <p:cNvSpPr txBox="1"/>
          <p:nvPr>
            <p:ph idx="1" type="subTitle"/>
          </p:nvPr>
        </p:nvSpPr>
        <p:spPr>
          <a:xfrm>
            <a:off x="606825" y="1143650"/>
            <a:ext cx="7467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problem that we are trying to solve here is for a Day Trader and not a long-term Warren </a:t>
            </a:r>
            <a:r>
              <a:rPr lang="en" sz="1700"/>
              <a:t>Buffett</a:t>
            </a:r>
            <a:r>
              <a:rPr lang="en" sz="1700"/>
              <a:t>. So:</a:t>
            </a:r>
            <a:endParaRPr sz="1700"/>
          </a:p>
          <a:p>
            <a:pPr indent="0" lvl="0" marL="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 sz="1700"/>
              <a:t>We are not looking at fundamental analysis of stock price, but at a daily small variation in stock price.</a:t>
            </a:r>
            <a:endParaRPr sz="1700"/>
          </a:p>
          <a:p>
            <a:pPr indent="-336550" lvl="0" marL="457200" rtl="0" algn="l">
              <a:spcBef>
                <a:spcPts val="0"/>
              </a:spcBef>
              <a:spcAft>
                <a:spcPts val="0"/>
              </a:spcAft>
              <a:buClr>
                <a:schemeClr val="dk1"/>
              </a:buClr>
              <a:buSzPts val="1700"/>
              <a:buChar char="●"/>
            </a:pPr>
            <a:r>
              <a:rPr lang="en" sz="1700"/>
              <a:t>Dsfs</a:t>
            </a:r>
            <a:endParaRPr sz="1700"/>
          </a:p>
          <a:p>
            <a:pPr indent="-336550" lvl="0" marL="457200" rtl="0" algn="l">
              <a:spcBef>
                <a:spcPts val="0"/>
              </a:spcBef>
              <a:spcAft>
                <a:spcPts val="0"/>
              </a:spcAft>
              <a:buClr>
                <a:schemeClr val="dk1"/>
              </a:buClr>
              <a:buSzPts val="1700"/>
              <a:buChar char="●"/>
            </a:pPr>
            <a:r>
              <a:rPr lang="en" sz="1700"/>
              <a:t>We are also not taking the risk that is involved in taking a big position in a stock (so buying/selling in lots of say 100, 1000, 500 stocks at the same time).</a:t>
            </a:r>
            <a:endParaRPr sz="1700"/>
          </a:p>
          <a:p>
            <a:pPr indent="-336550" lvl="0" marL="457200" rtl="0" algn="l">
              <a:spcBef>
                <a:spcPts val="0"/>
              </a:spcBef>
              <a:spcAft>
                <a:spcPts val="0"/>
              </a:spcAft>
              <a:buClr>
                <a:schemeClr val="dk1"/>
              </a:buClr>
              <a:buSzPts val="1700"/>
              <a:buChar char="●"/>
            </a:pPr>
            <a:r>
              <a:rPr lang="en" sz="1700"/>
              <a:t>We are trying to find a daily buy/sell/hold strategy, with buying 1 stock a day out of the two available stocks and then trying to make profit from this.</a:t>
            </a:r>
            <a:endParaRPr sz="1700"/>
          </a:p>
          <a:p>
            <a:pPr indent="0" lvl="0" marL="0" rtl="0" algn="l">
              <a:spcBef>
                <a:spcPts val="0"/>
              </a:spcBef>
              <a:spcAft>
                <a:spcPts val="0"/>
              </a:spcAft>
              <a:buNone/>
            </a:pPr>
            <a:r>
              <a:t/>
            </a:r>
            <a:endParaRPr sz="1700"/>
          </a:p>
          <a:p>
            <a:pPr indent="0" lvl="0" marL="0" rtl="0" algn="ctr">
              <a:spcBef>
                <a:spcPts val="0"/>
              </a:spcBef>
              <a:spcAft>
                <a:spcPts val="0"/>
              </a:spcAft>
              <a:buNone/>
            </a:pPr>
            <a:r>
              <a:rPr lang="en" sz="1700">
                <a:solidFill>
                  <a:schemeClr val="accent2"/>
                </a:solidFill>
              </a:rPr>
              <a:t>Therefore, Profit and Loss metric is the best for this problem.</a:t>
            </a:r>
            <a:endParaRPr sz="1700">
              <a:solidFill>
                <a:schemeClr val="accent2"/>
              </a:solidFill>
            </a:endParaRPr>
          </a:p>
        </p:txBody>
      </p:sp>
      <p:sp>
        <p:nvSpPr>
          <p:cNvPr id="419" name="Google Shape;419;p31"/>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Trading Strategy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2"/>
          <p:cNvSpPr txBox="1"/>
          <p:nvPr>
            <p:ph idx="1" type="subTitle"/>
          </p:nvPr>
        </p:nvSpPr>
        <p:spPr>
          <a:xfrm>
            <a:off x="606825" y="1143650"/>
            <a:ext cx="74670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have gathered the data from Kaggle.</a:t>
            </a:r>
            <a:endParaRPr sz="1600"/>
          </a:p>
          <a:p>
            <a:pPr indent="-330200" lvl="0" marL="457200" rtl="0" algn="l">
              <a:spcBef>
                <a:spcPts val="0"/>
              </a:spcBef>
              <a:spcAft>
                <a:spcPts val="0"/>
              </a:spcAft>
              <a:buSzPts val="1600"/>
              <a:buChar char="●"/>
            </a:pPr>
            <a:r>
              <a:rPr lang="en" sz="1600"/>
              <a:t>We used the following columns from the data: Date, Open, Close, Volume.</a:t>
            </a:r>
            <a:endParaRPr sz="1600"/>
          </a:p>
        </p:txBody>
      </p:sp>
      <p:sp>
        <p:nvSpPr>
          <p:cNvPr id="425" name="Google Shape;425;p32"/>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426" name="Google Shape;426;p32"/>
          <p:cNvPicPr preferRelativeResize="0"/>
          <p:nvPr/>
        </p:nvPicPr>
        <p:blipFill>
          <a:blip r:embed="rId3">
            <a:alphaModFix/>
          </a:blip>
          <a:stretch>
            <a:fillRect/>
          </a:stretch>
        </p:blipFill>
        <p:spPr>
          <a:xfrm>
            <a:off x="4692050" y="2195450"/>
            <a:ext cx="3616761" cy="2253075"/>
          </a:xfrm>
          <a:prstGeom prst="rect">
            <a:avLst/>
          </a:prstGeom>
          <a:noFill/>
          <a:ln>
            <a:noFill/>
          </a:ln>
        </p:spPr>
      </p:pic>
      <p:pic>
        <p:nvPicPr>
          <p:cNvPr id="427" name="Google Shape;427;p32"/>
          <p:cNvPicPr preferRelativeResize="0"/>
          <p:nvPr/>
        </p:nvPicPr>
        <p:blipFill>
          <a:blip r:embed="rId4">
            <a:alphaModFix/>
          </a:blip>
          <a:stretch>
            <a:fillRect/>
          </a:stretch>
        </p:blipFill>
        <p:spPr>
          <a:xfrm>
            <a:off x="827700" y="2195450"/>
            <a:ext cx="3497500" cy="225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3"/>
          <p:cNvSpPr txBox="1"/>
          <p:nvPr>
            <p:ph type="title"/>
          </p:nvPr>
        </p:nvSpPr>
        <p:spPr>
          <a:xfrm>
            <a:off x="662650" y="1543675"/>
            <a:ext cx="77730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DQN Implementation</a:t>
            </a:r>
            <a:endParaRPr sz="48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4"/>
          <p:cNvSpPr txBox="1"/>
          <p:nvPr>
            <p:ph idx="1" type="subTitle"/>
          </p:nvPr>
        </p:nvSpPr>
        <p:spPr>
          <a:xfrm>
            <a:off x="606825" y="1194950"/>
            <a:ext cx="7467000" cy="3111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t>No Agent, No Learning</a:t>
            </a:r>
            <a:endParaRPr sz="1700"/>
          </a:p>
          <a:p>
            <a:pPr indent="0" lvl="0" marL="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 sz="1700"/>
              <a:t>At the start of the period: We buy stocks Apple and Stock Amazon, with half of half the amount invested in each stock. Open Cash remains the same </a:t>
            </a:r>
            <a:r>
              <a:rPr lang="en" sz="1700"/>
              <a:t>throughout</a:t>
            </a:r>
            <a:r>
              <a:rPr lang="en" sz="1700"/>
              <a:t> the period</a:t>
            </a:r>
            <a:endParaRPr sz="1700"/>
          </a:p>
          <a:p>
            <a:pPr indent="-336550" lvl="1" marL="914400" rtl="0" algn="l">
              <a:spcBef>
                <a:spcPts val="0"/>
              </a:spcBef>
              <a:spcAft>
                <a:spcPts val="0"/>
              </a:spcAft>
              <a:buClr>
                <a:schemeClr val="dk1"/>
              </a:buClr>
              <a:buSzPts val="1700"/>
              <a:buChar char="○"/>
            </a:pPr>
            <a:r>
              <a:rPr lang="en" sz="1700"/>
              <a:t>Sell 10% of stocks in 10 intervals, thus increasing open cash</a:t>
            </a:r>
            <a:endParaRPr sz="1700"/>
          </a:p>
          <a:p>
            <a:pPr indent="-336550" lvl="1" marL="914400" rtl="0" algn="l">
              <a:spcBef>
                <a:spcPts val="0"/>
              </a:spcBef>
              <a:spcAft>
                <a:spcPts val="0"/>
              </a:spcAft>
              <a:buClr>
                <a:schemeClr val="dk1"/>
              </a:buClr>
              <a:buSzPts val="1700"/>
              <a:buChar char="○"/>
            </a:pPr>
            <a:r>
              <a:rPr lang="en" sz="1700"/>
              <a:t>At the end of the period, we calculate the portfolio value as follows:</a:t>
            </a:r>
            <a:endParaRPr sz="1700"/>
          </a:p>
          <a:p>
            <a:pPr indent="-336550" lvl="2" marL="1371600" rtl="0" algn="l">
              <a:spcBef>
                <a:spcPts val="0"/>
              </a:spcBef>
              <a:spcAft>
                <a:spcPts val="0"/>
              </a:spcAft>
              <a:buClr>
                <a:schemeClr val="dk1"/>
              </a:buClr>
              <a:buSzPts val="1700"/>
              <a:buChar char="■"/>
            </a:pPr>
            <a:r>
              <a:rPr lang="en" sz="1700"/>
              <a:t>Portfolio Value= (Quantity of Apple Stock* Price of Apple Stock) + (Quantity of Amazon Stock* Price of Amazon Stock) + Open Cash</a:t>
            </a:r>
            <a:endParaRPr sz="1700"/>
          </a:p>
        </p:txBody>
      </p:sp>
      <p:sp>
        <p:nvSpPr>
          <p:cNvPr id="438" name="Google Shape;438;p34"/>
          <p:cNvSpPr txBox="1"/>
          <p:nvPr>
            <p:ph type="title"/>
          </p:nvPr>
        </p:nvSpPr>
        <p:spPr>
          <a:xfrm>
            <a:off x="606825" y="43925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Benchmark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5"/>
          <p:cNvSpPr txBox="1"/>
          <p:nvPr>
            <p:ph idx="1" type="subTitle"/>
          </p:nvPr>
        </p:nvSpPr>
        <p:spPr>
          <a:xfrm>
            <a:off x="59850" y="586200"/>
            <a:ext cx="8502000" cy="20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 our case, reinforcement learning agent can:</a:t>
            </a:r>
            <a:endParaRPr sz="1700"/>
          </a:p>
          <a:p>
            <a:pPr indent="-336550" lvl="0" marL="457200" rtl="0" algn="l">
              <a:spcBef>
                <a:spcPts val="0"/>
              </a:spcBef>
              <a:spcAft>
                <a:spcPts val="0"/>
              </a:spcAft>
              <a:buClr>
                <a:schemeClr val="dk1"/>
              </a:buClr>
              <a:buSzPts val="1700"/>
              <a:buChar char="●"/>
            </a:pPr>
            <a:r>
              <a:rPr lang="en" sz="1700"/>
              <a:t>At every state S</a:t>
            </a:r>
            <a:r>
              <a:rPr baseline="-25000" lang="en" sz="1700"/>
              <a:t>t</a:t>
            </a:r>
            <a:r>
              <a:rPr lang="en" sz="1700"/>
              <a:t> of environment (i.e. every day, with prices of Apple and Amazon stock given).</a:t>
            </a:r>
            <a:endParaRPr sz="1700"/>
          </a:p>
          <a:p>
            <a:pPr indent="-336550" lvl="0" marL="457200" rtl="0" algn="l">
              <a:spcBef>
                <a:spcPts val="0"/>
              </a:spcBef>
              <a:spcAft>
                <a:spcPts val="0"/>
              </a:spcAft>
              <a:buClr>
                <a:schemeClr val="dk1"/>
              </a:buClr>
              <a:buSzPts val="1700"/>
              <a:buChar char="●"/>
            </a:pPr>
            <a:r>
              <a:rPr lang="en" sz="1700"/>
              <a:t>Take one action from possible actions A</a:t>
            </a:r>
            <a:r>
              <a:rPr baseline="-25000" lang="en" sz="1700"/>
              <a:t>t</a:t>
            </a:r>
            <a:r>
              <a:rPr lang="en" sz="1700"/>
              <a:t> (Buy Apple, Buy Amazon, Sell Apple, Sell Amazon, Do nothing).</a:t>
            </a:r>
            <a:endParaRPr sz="1700"/>
          </a:p>
          <a:p>
            <a:pPr indent="-336550" lvl="0" marL="457200" rtl="0" algn="l">
              <a:spcBef>
                <a:spcPts val="0"/>
              </a:spcBef>
              <a:spcAft>
                <a:spcPts val="0"/>
              </a:spcAft>
              <a:buClr>
                <a:schemeClr val="dk1"/>
              </a:buClr>
              <a:buSzPts val="1700"/>
              <a:buChar char="●"/>
            </a:pPr>
            <a:r>
              <a:rPr lang="en" sz="1700"/>
              <a:t>And Based on action taken, the agent gets a reward R</a:t>
            </a:r>
            <a:r>
              <a:rPr baseline="-25000" lang="en" sz="1700"/>
              <a:t>t</a:t>
            </a:r>
            <a:r>
              <a:rPr lang="en" sz="1700"/>
              <a:t>.</a:t>
            </a:r>
            <a:endParaRPr sz="1700"/>
          </a:p>
          <a:p>
            <a:pPr indent="-336550" lvl="0" marL="457200" rtl="0" algn="l">
              <a:spcBef>
                <a:spcPts val="0"/>
              </a:spcBef>
              <a:spcAft>
                <a:spcPts val="0"/>
              </a:spcAft>
              <a:buClr>
                <a:schemeClr val="dk1"/>
              </a:buClr>
              <a:buSzPts val="1700"/>
              <a:buChar char="●"/>
            </a:pPr>
            <a:r>
              <a:rPr lang="en" sz="1700"/>
              <a:t>Next State S</a:t>
            </a:r>
            <a:r>
              <a:rPr baseline="-25000" lang="en" sz="1700"/>
              <a:t>(t+1)</a:t>
            </a:r>
            <a:r>
              <a:rPr lang="en" sz="1700"/>
              <a:t> gets defined (i.e. new prices for next day).</a:t>
            </a:r>
            <a:endParaRPr sz="1700"/>
          </a:p>
          <a:p>
            <a:pPr indent="0" lvl="0" marL="0" rtl="0" algn="l">
              <a:spcBef>
                <a:spcPts val="0"/>
              </a:spcBef>
              <a:spcAft>
                <a:spcPts val="0"/>
              </a:spcAft>
              <a:buNone/>
            </a:pPr>
            <a:r>
              <a:t/>
            </a:r>
            <a:endParaRPr sz="1700"/>
          </a:p>
        </p:txBody>
      </p:sp>
      <p:sp>
        <p:nvSpPr>
          <p:cNvPr id="444" name="Google Shape;444;p35"/>
          <p:cNvSpPr txBox="1"/>
          <p:nvPr>
            <p:ph type="title"/>
          </p:nvPr>
        </p:nvSpPr>
        <p:spPr>
          <a:xfrm>
            <a:off x="59850" y="0"/>
            <a:ext cx="6174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a:t>
            </a:r>
            <a:endParaRPr/>
          </a:p>
        </p:txBody>
      </p:sp>
      <p:pic>
        <p:nvPicPr>
          <p:cNvPr id="445" name="Google Shape;445;p35"/>
          <p:cNvPicPr preferRelativeResize="0"/>
          <p:nvPr/>
        </p:nvPicPr>
        <p:blipFill rotWithShape="1">
          <a:blip r:embed="rId3">
            <a:alphaModFix/>
          </a:blip>
          <a:srcRect b="17478" l="0" r="9272" t="0"/>
          <a:stretch/>
        </p:blipFill>
        <p:spPr>
          <a:xfrm>
            <a:off x="1185150" y="2619075"/>
            <a:ext cx="6773700" cy="2429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ovanex Energy Branding Guidelines by Slidesgo">
  <a:themeElements>
    <a:clrScheme name="Simple Light">
      <a:dk1>
        <a:srgbClr val="FFFFFF"/>
      </a:dk1>
      <a:lt1>
        <a:srgbClr val="EBDAD4"/>
      </a:lt1>
      <a:dk2>
        <a:srgbClr val="1D1E3E"/>
      </a:dk2>
      <a:lt2>
        <a:srgbClr val="F5A278"/>
      </a:lt2>
      <a:accent1>
        <a:srgbClr val="F88A52"/>
      </a:accent1>
      <a:accent2>
        <a:srgbClr val="FF742E"/>
      </a:accent2>
      <a:accent3>
        <a:srgbClr val="C2541D"/>
      </a:accent3>
      <a:accent4>
        <a:srgbClr val="54568C"/>
      </a:accent4>
      <a:accent5>
        <a:srgbClr val="7D80B3"/>
      </a:accent5>
      <a:accent6>
        <a:srgbClr val="B6B7C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