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1E62-0CEC-4AFB-90AF-1303ECBEF6A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5A14-0711-4652-AC3F-03558243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299795" cy="69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461" y="-248356"/>
            <a:ext cx="13867816" cy="7796840"/>
          </a:xfrm>
        </p:spPr>
      </p:pic>
    </p:spTree>
    <p:extLst>
      <p:ext uri="{BB962C8B-B14F-4D97-AF65-F5344CB8AC3E}">
        <p14:creationId xmlns:p14="http://schemas.microsoft.com/office/powerpoint/2010/main" val="223055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396" y="-291357"/>
            <a:ext cx="12716174" cy="7149357"/>
          </a:xfrm>
        </p:spPr>
      </p:pic>
    </p:spTree>
    <p:extLst>
      <p:ext uri="{BB962C8B-B14F-4D97-AF65-F5344CB8AC3E}">
        <p14:creationId xmlns:p14="http://schemas.microsoft.com/office/powerpoint/2010/main" val="11751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700" y="100223"/>
            <a:ext cx="12619434" cy="7094967"/>
          </a:xfrm>
        </p:spPr>
      </p:pic>
    </p:spTree>
    <p:extLst>
      <p:ext uri="{BB962C8B-B14F-4D97-AF65-F5344CB8AC3E}">
        <p14:creationId xmlns:p14="http://schemas.microsoft.com/office/powerpoint/2010/main" val="257510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78" y="-270934"/>
            <a:ext cx="13768156" cy="7740808"/>
          </a:xfrm>
        </p:spPr>
      </p:pic>
    </p:spTree>
    <p:extLst>
      <p:ext uri="{BB962C8B-B14F-4D97-AF65-F5344CB8AC3E}">
        <p14:creationId xmlns:p14="http://schemas.microsoft.com/office/powerpoint/2010/main" val="182077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231" y="-178420"/>
            <a:ext cx="12926916" cy="7267842"/>
          </a:xfrm>
        </p:spPr>
      </p:pic>
    </p:spTree>
    <p:extLst>
      <p:ext uri="{BB962C8B-B14F-4D97-AF65-F5344CB8AC3E}">
        <p14:creationId xmlns:p14="http://schemas.microsoft.com/office/powerpoint/2010/main" val="27051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2021-05-28T05:29:26Z</dcterms:created>
  <dcterms:modified xsi:type="dcterms:W3CDTF">2021-05-28T05:34:53Z</dcterms:modified>
</cp:coreProperties>
</file>