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1" r:id="rId2"/>
    <p:sldId id="258" r:id="rId3"/>
    <p:sldId id="283" r:id="rId4"/>
    <p:sldId id="293" r:id="rId5"/>
    <p:sldId id="284" r:id="rId6"/>
    <p:sldId id="285" r:id="rId7"/>
    <p:sldId id="287" r:id="rId8"/>
    <p:sldId id="294" r:id="rId9"/>
    <p:sldId id="2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C6ACDA-707A-4A54-8732-987012D6FE07}">
          <p14:sldIdLst>
            <p14:sldId id="281"/>
            <p14:sldId id="258"/>
            <p14:sldId id="283"/>
            <p14:sldId id="293"/>
            <p14:sldId id="284"/>
            <p14:sldId id="285"/>
            <p14:sldId id="287"/>
            <p14:sldId id="294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7EDE-E632-423A-AC8D-DD7C1B5F53B7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A58F-636A-4B0F-B0A4-6ED82147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7C4C-7356-47BB-BC87-CBCB93A61F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4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7D1E-5396-3BF7-F332-C6C9F270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5C728-9745-F196-7517-1FEDEBA6D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1B3F9-D054-1BA4-B83D-4C628DAB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3D8F-5223-0A99-706D-C46F2E0E6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8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8AFC-E4BA-523D-A4DC-90C5D0DC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41A1E-B6F3-8845-19E0-283E9C574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6BFE9-13A2-7F2E-3164-29C8101F7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519B-22A1-3D16-CBF2-04A3785EC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1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28B5-4CA5-D713-2113-02B5826C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39333-8B09-6A56-C804-6AE30141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1CF61-1BA3-B21D-4734-128C8585C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15A8-A215-5E93-FC56-ADF77E1C8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6B86-A3A1-EEC8-5524-944FD1A1A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A6EB8-02BB-32C1-D368-B6EC841BF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0378E-C1C1-B906-8D81-9B3872B7F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3F64-C537-5A1F-BDE3-628BAD1A0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2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695D-56EF-7D06-4998-393F7417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19A06-DF76-56E0-8490-04432FB4B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CD9C-AF6A-8FF6-5B8A-A8691801A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75871-FC68-745A-874C-C768F4224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1339-6E68-BBC4-FDB1-68FEB510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BB784-7601-BD16-54DF-EB6F1A377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CBE4E-3F7A-D21E-97C1-10E7568B6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66CD-0B92-5BE7-75F2-35FF48F0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2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1629-E96D-0D66-96E2-2D97B10E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CE5DD-A38A-5556-7E36-0BF96FB3D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43424-930B-561B-CDCF-126BEC564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7F90-8F31-5D55-6CA6-7B4D0D215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8E31-1336-55AB-680E-5A8AE52B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2758B-AC03-95F5-9562-4A63FB14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DFAB-24C3-2377-A6E6-D8545DD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15-5EED-490C-B7D8-E5281441BCFB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4DF-700E-3664-FC9E-6B40F965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6BA2-6B0B-C290-52A3-8B80378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9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431-E76E-6D59-83F6-0780482A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8705-7634-14FA-1C4A-B5D25014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0AB0-CB4D-28F1-CEB9-8306279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3B13-E9B5-4583-A54D-7F313BBBCE6D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1EA2-1562-D588-F677-403DE6E9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7A9B-6DD8-B809-70B7-AE4DBCC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B334-EC1B-77D4-475F-101984A3F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75A7-2072-80E1-3042-AEA1784C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6CD4-4C30-F498-1C12-A236D0D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56F-7056-4010-AA30-7D62BFDA2472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7127-B729-0109-145F-28E77B7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9687-D7F8-CB37-1898-256B75A0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037F-37E6-DB01-A9E9-D3F76036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26A-3463-660A-E50C-22919F65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54D-0AAA-E5DA-93C3-C5595DA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52C-E0A3-4868-972F-517AD5B5F462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7873-7291-6612-11E7-383C143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EC7A-0079-36BD-F1AD-9B449DA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8D4-89BF-0D82-80CD-2192FAFB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424C-B191-6A27-0A16-75344971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D50D-8547-2B2F-1841-91B043D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ABEA-1244-48D2-8466-969094A48687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71E6-5975-B720-5B1D-9B6D6BC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523C-9AB5-98D5-0993-7CEDF1C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BE26-B55F-7BDB-B91E-56BE0A8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A077-3216-7A40-83DE-4BBC0B83F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E65F-F07B-ED8E-9ED3-5B54DE9A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6B21-A100-E254-FE1F-9E20625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633F-3CC7-4D21-958C-57E31C21F166}" type="datetime3">
              <a:rPr lang="en-US" smtClean="0"/>
              <a:t>18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B861-87A6-6840-A0C9-6DE7F40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CDFD-AAF0-EA14-1C0C-F47C6F0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9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3C0-7248-4C1C-0C6D-180ABAA5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9EC9-17FA-727D-42A4-836B40B0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D9CF-E1DA-9125-B57E-3DA992FC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63378-18E6-717D-110C-84E5094A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B737C-AF7C-A7E2-3552-82B9ABC7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865C-96BB-4251-9456-6C47F121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B55-2423-414E-B935-1A31DA17D9B9}" type="datetime3">
              <a:rPr lang="en-US" smtClean="0"/>
              <a:t>18 May 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0F59D-7646-FFAD-142E-5D68413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CA43-5B39-2FE2-061F-9BB75DB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0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7508-9F35-7987-9654-7AC63EB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BB716-4FAB-0EE4-36C6-12FE31FD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927-258E-4F32-AE1F-B366D936F105}" type="datetime3">
              <a:rPr lang="en-US" smtClean="0"/>
              <a:t>18 May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DB406-D6CB-BD26-6B2D-DF2B838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F8EF-DE11-8FAF-5C5A-BE8061B6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0F51F-7997-DADC-5536-E2187B20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18 May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8D86-0713-4D28-8F73-345A2AC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54972-4AFC-B56E-CEA0-78DD21D3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4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51E1-7274-8765-5F2E-172C7E5B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C634-3B4A-2A47-323D-3E847434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051B0-F961-8CB6-536C-4953813D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D4B0-E039-E27D-162B-2706124C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D2E-FDD8-4302-B176-3147B0D44AB7}" type="datetime3">
              <a:rPr lang="en-US" smtClean="0"/>
              <a:t>18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8A4-A2F0-21ED-70EE-64740C1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A6A4-1416-7619-BC40-A10140F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0CCB-8170-F42B-665A-32C00438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A05C6-E6E2-0DB3-0A4F-40DA55D6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3C56-7F3F-FEF2-6A31-A10B858F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4B9B-A25F-4BA2-63A0-A414C44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6C30-775D-4FBF-8D69-9715107EB622}" type="datetime3">
              <a:rPr lang="en-US" smtClean="0"/>
              <a:t>18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165C-B7F8-F27B-04BC-4099B5A6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AA34-6541-D8B7-7996-1E3F6CF7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5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5B219-A59A-5813-6A51-C39022E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20CF-4EBB-137A-45FE-EE1AB1E4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61AD-E636-FA5F-A194-25B5BC3D1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BEA1-3FA6-42E4-95D0-19B1CFDD7587}" type="datetime3">
              <a:rPr lang="en-US" smtClean="0"/>
              <a:t>18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C2DE-15CF-89A9-6E48-6309B9B5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52E9-42A6-6D56-FD99-F645048D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93" y="1624088"/>
            <a:ext cx="11056620" cy="103252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Liberation Serif"/>
                <a:ea typeface="DejaVu Sans"/>
                <a:cs typeface="Mangal" panose="02040503050203030202" pitchFamily="18" charset="0"/>
              </a:rPr>
              <a:t>CCTV footage person attribute extraction system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5842" y="3047999"/>
            <a:ext cx="8788400" cy="3392129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1800" b="1" dirty="0">
                <a:latin typeface="Times New Roman" panose="02020603050405020304" pitchFamily="18" charset="0"/>
              </a:rPr>
              <a:t>Computer Science &amp; Engineering (Data Science)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</a:rPr>
              <a:t>Guide           : </a:t>
            </a:r>
            <a:r>
              <a:rPr lang="en-IN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NAGARAJA N S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694" y="861163"/>
            <a:ext cx="84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90915"/>
            <a:ext cx="843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endParaRPr lang="en-IN" sz="2000" dirty="0">
              <a:latin typeface="Times New Roman"/>
              <a:ea typeface="Times New Roman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image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9" y="236388"/>
            <a:ext cx="1699559" cy="999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9554" y="490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207503" y="200527"/>
            <a:ext cx="747058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r>
              <a:rPr lang="en-US" sz="2400" dirty="0">
                <a:solidFill>
                  <a:srgbClr val="A411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Vivekananda College of Engineering &amp; Technology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[A Unit of Vivekananda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Vidyavardhaka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Sangha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Puttur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®]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Affiliated to Visvesvaraya Technological University</a:t>
            </a:r>
            <a:endParaRPr lang="en-IN" sz="2000" dirty="0">
              <a:latin typeface="Times New Roman" pitchFamily="18" charset="0"/>
              <a:ea typeface="Comic Sans MS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Approved by AICTE New Delhi &amp; Govt of Karnataka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4DF0-881E-3EC9-6365-CC79A9B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493B76-5825-36D1-7624-6938A5D2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1635-1252-4FF4-9F5D-2AF753D7FCD1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54C8FA-7AF5-E8EB-88AB-B29B36C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</a:t>
            </a:fld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74566F-D1B4-4486-BDE9-5495651F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95290"/>
              </p:ext>
            </p:extLst>
          </p:nvPr>
        </p:nvGraphicFramePr>
        <p:xfrm>
          <a:off x="2513797" y="3837602"/>
          <a:ext cx="68580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116052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88074779"/>
                    </a:ext>
                  </a:extLst>
                </a:gridCol>
              </a:tblGrid>
              <a:tr h="3264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3035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Naik Jitesh Mahabaleshwar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2290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 Umesh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Durgekar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609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Rathod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4475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8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2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B8612-11A2-E00A-0F52-F454B8D6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EEA6D-576B-9C55-1907-9A28A47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2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11584-2B17-1E40-4D1E-4B30C17708FD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56D6-0B55-D414-AD8F-8E188D556ABB}"/>
              </a:ext>
            </a:extLst>
          </p:cNvPr>
          <p:cNvSpPr txBox="1"/>
          <p:nvPr/>
        </p:nvSpPr>
        <p:spPr>
          <a:xfrm>
            <a:off x="563192" y="1311370"/>
            <a:ext cx="105796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 with drawbacks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1633-F5FB-8ACC-76F6-F7716DC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8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74BE-F360-535F-923B-BE618409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59F62-BA42-EEDD-E7A5-16952866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DBAC8-5400-77A5-280C-CEF1646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3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0EF58A-0D4E-23E5-371C-9DD26EDFAC0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0A460-E37E-17B4-DFA1-0C313B85D7DB}"/>
              </a:ext>
            </a:extLst>
          </p:cNvPr>
          <p:cNvSpPr txBox="1"/>
          <p:nvPr/>
        </p:nvSpPr>
        <p:spPr>
          <a:xfrm>
            <a:off x="563192" y="1311370"/>
            <a:ext cx="1057960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 Models using YOLO, Faster R-CNN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quick and accurately identify people in video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models are known for their speed and high detection accuracy, making them ideal for real-time surveillance applications</a:t>
            </a:r>
          </a:p>
          <a:p>
            <a:pPr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using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OpenPose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estimating human body poses by detecting key body joints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pose estimation by measuring body proportions </a:t>
            </a:r>
          </a:p>
          <a:p>
            <a:pPr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 Algorithms like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ByteTrack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consistent person identification across multiple video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ensures accurate attribute tracking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using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TensorFlow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help in deep learning model training and inference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AC45-0E9A-53C7-CC97-2422519B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36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4BDE-9B06-B99A-6B12-F423B81A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0D0C-98AE-585F-2B4E-DDA01CA6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F41BA-AA17-E396-DD60-B441373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E1F236-99BA-DEA0-D5C7-1B0E90C6C9C1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9354-70B8-A305-779B-4CD02D6F5D56}"/>
              </a:ext>
            </a:extLst>
          </p:cNvPr>
          <p:cNvSpPr txBox="1"/>
          <p:nvPr/>
        </p:nvSpPr>
        <p:spPr>
          <a:xfrm>
            <a:off x="563192" y="1311370"/>
            <a:ext cx="10579608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Frameworks using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for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for attribution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powerful data manipulation and scientific computing with extensive library support</a:t>
            </a:r>
          </a:p>
          <a:p>
            <a:pPr algn="just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processing using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ideo processing, including object detection, image segmentation, and video analysis.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optimized for performance, supporting hardware acceleration and integration with deep learning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BD11-1DDF-D631-0E7E-FD69855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20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DBB9-E835-A1DD-F6DF-CEA21B96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B9A10-53E1-66EB-2603-6E5A55A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87B0C-9E11-26DC-ED7D-F5F4982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5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D3EDCD-4F00-D718-97C7-A4FF8D9E1795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A1CA-AD1B-3BC5-EF45-2AE7B2801724}"/>
              </a:ext>
            </a:extLst>
          </p:cNvPr>
          <p:cNvSpPr txBox="1"/>
          <p:nvPr/>
        </p:nvSpPr>
        <p:spPr>
          <a:xfrm>
            <a:off x="563192" y="1311370"/>
            <a:ext cx="1057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extraction of individual attributes (height, age, clothing) from CCTV footage is slow and error-prone. 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requires significant human resources, increasing operational costs.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fail to consistently track individuals across multiple cameras and viewpoints.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overlook subtle behavioral cues, potentially missing early signs of suspicious activity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observers often make inconsistent attribute assessments, leading to errors in identification and tracking.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systems focus only on basic object detection, missing critical context like posture, behavior, and movement pattern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56FD-F1D0-3DF9-1B79-9CE8363A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7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3BFF1-E80C-B206-59D4-5A460AD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0A40-81BB-BD24-C560-5E9DE72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02C85-94C0-EF0C-5BDA-6FEA5F6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6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1CD0E1-AAC9-F321-B483-73420FD8986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 with drawbacks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247EF-7482-A9CA-190B-4A416AC4B619}"/>
              </a:ext>
            </a:extLst>
          </p:cNvPr>
          <p:cNvSpPr txBox="1"/>
          <p:nvPr/>
        </p:nvSpPr>
        <p:spPr>
          <a:xfrm>
            <a:off x="563192" y="1311370"/>
            <a:ext cx="105796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CCTV Monitoring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Time-consuming and error-prone human analysis.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Motion Detection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Triggers alerts but lacks attribute extraction.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to face ID, requires high-resolution images.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Models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single attributes (e.g., age/clothing) without real-time integration.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Tools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Costly, limited to basic analytics (e.g., color detection).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:Focuses on localization, not detailed attribute extraction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:Can be inaccurate with occlusions or poor camera angles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 Recognition Systems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heavily depends on the camera angle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48B3-B80C-4ACE-CBB6-414652B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04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B9CC-D975-F8CF-C221-671BA3B0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DA801-E32E-A9EB-DAC6-A2E47B2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771E4-C46C-F3E8-E34A-87F4BE91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F2B042-9CE9-7975-2D16-BD2E206EF077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7B78-4F64-6A46-F71D-12C7C4E6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17178-EA39-10F5-FC38-6725C4030A9E}"/>
              </a:ext>
            </a:extLst>
          </p:cNvPr>
          <p:cNvSpPr txBox="1"/>
          <p:nvPr/>
        </p:nvSpPr>
        <p:spPr>
          <a:xfrm>
            <a:off x="766916" y="1484671"/>
            <a:ext cx="1058688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:Detect and track multiple individuals in real-time from CCTV video streams.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:Extract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physical attributes like height, age, weight, gender, clothing color, and body shape.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:Estimate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body posture and skeletal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height and other body measurements.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and Scene Context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humans and non-human objects</a:t>
            </a: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:Store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extracted attributes and metadata for future analysis and reporting.</a:t>
            </a:r>
          </a:p>
          <a:p>
            <a:r>
              <a:rPr lang="en-US" sz="2000" b="1" dirty="0"/>
              <a:t>Performance Monitoring and </a:t>
            </a:r>
            <a:r>
              <a:rPr lang="en-US" sz="2000" b="1" dirty="0" err="1"/>
              <a:t>Analytics:</a:t>
            </a:r>
            <a:r>
              <a:rPr lang="en-US" sz="2000" dirty="0" err="1"/>
              <a:t>Continuously</a:t>
            </a:r>
            <a:r>
              <a:rPr lang="en-US" sz="2000" dirty="0"/>
              <a:t> monitor system performance </a:t>
            </a:r>
            <a:r>
              <a:rPr lang="en-US" sz="2000"/>
              <a:t>and accuracy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encryption and secure storage to protect sensitive personal information.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A6F83-E689-8D41-B0CE-4FED8B2C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E4F00-C983-6353-153D-F7E968F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A1CD-3AC7-2DAF-BC5F-4F281BD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35B97-73D0-C122-4379-D4BF28D7620A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Litreature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E6AE-D680-500E-10F1-658AD4C6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12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C8AFE-7251-1D05-639F-6222DCFC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9EBF5-A206-287D-593D-A966508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18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432AE-EC9A-78F8-FAB4-4D38306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9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DC57DB-FEBD-68E3-E788-EE1689EC822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026F-6748-D151-AA3D-C51F759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8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684</Words>
  <Application>Microsoft Office PowerPoint</Application>
  <PresentationFormat>Widescreen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Liberation Serif</vt:lpstr>
      <vt:lpstr>Times New Roman</vt:lpstr>
      <vt:lpstr>Office Theme</vt:lpstr>
      <vt:lpstr>CCTV footage person attribute extraction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footage person attribute extraction system</dc:title>
  <dc:creator>Jayaganesh Bhat</dc:creator>
  <cp:lastModifiedBy>Jitesh Naik</cp:lastModifiedBy>
  <cp:revision>37</cp:revision>
  <dcterms:created xsi:type="dcterms:W3CDTF">2025-03-23T07:28:33Z</dcterms:created>
  <dcterms:modified xsi:type="dcterms:W3CDTF">2025-05-18T06:26:20Z</dcterms:modified>
</cp:coreProperties>
</file>