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57" r:id="rId7"/>
    <p:sldId id="269" r:id="rId8"/>
    <p:sldId id="268" r:id="rId9"/>
    <p:sldId id="266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19-Sep-19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19-Sep-19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</a:t>
            </a:r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MONTH</a:t>
            </a:r>
            <a:br>
              <a:rPr lang="en-US" noProof="0"/>
            </a:br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1075" y="3345999"/>
            <a:ext cx="7319700" cy="150018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825625"/>
            <a:ext cx="10442575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08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689"/>
            <a:ext cx="5157787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8097"/>
            <a:ext cx="5157787" cy="318463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689"/>
            <a:ext cx="5183188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8097"/>
            <a:ext cx="5183188" cy="318463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47788"/>
            <a:ext cx="6172200" cy="43305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8869">
            <a:off x="857652" y="725128"/>
            <a:ext cx="3833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4441" y="2373246"/>
            <a:ext cx="9303119" cy="21115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Comparison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media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noProof="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 First Cry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skerville Old Face" panose="02020602080505020303" pitchFamily="18" charset="0"/>
              </a:rPr>
              <a:t>A Step Towards Digitalization</a:t>
            </a:r>
            <a:endParaRPr lang="ru-RU" sz="2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3" r="109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6C4DF-BD76-4DFD-9788-A65985F0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91891" y="2854036"/>
            <a:ext cx="6771852" cy="3456913"/>
          </a:xfrm>
        </p:spPr>
        <p:txBody>
          <a:bodyPr/>
          <a:lstStyle/>
          <a:p>
            <a:r>
              <a:rPr lang="en-US" sz="3200" i="1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sz="32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0902108">
            <a:off x="4824627" y="2909674"/>
            <a:ext cx="50376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Rahul 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Rahul Pandey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Rahul </a:t>
            </a:r>
            <a:r>
              <a:rPr lang="en-US" sz="3200" b="1" i="1" dirty="0" err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Guchhait</a:t>
            </a:r>
            <a:endParaRPr lang="en-US" sz="3200" b="1" i="1" dirty="0" smtClean="0">
              <a:solidFill>
                <a:schemeClr val="accent4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 err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Supriyo</a:t>
            </a: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i="1" dirty="0" err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Samanta</a:t>
            </a:r>
            <a:endParaRPr lang="en-US" sz="3200" b="1" i="1" dirty="0" smtClean="0">
              <a:solidFill>
                <a:schemeClr val="accent4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 err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Vivek</a:t>
            </a: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 Seal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 </a:t>
            </a:r>
            <a:endParaRPr lang="en-US" b="1" i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 rot="21190770">
            <a:off x="678872" y="1039091"/>
            <a:ext cx="3241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solidFill>
                  <a:schemeClr val="bg1"/>
                </a:solidFill>
                <a:latin typeface="+mj-lt"/>
              </a:rPr>
              <a:t>Team Members</a:t>
            </a:r>
            <a:endParaRPr lang="en-US" sz="3200" b="1" i="1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99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spc="300" dirty="0" smtClean="0"/>
              <a:t>Challenges</a:t>
            </a:r>
            <a:endParaRPr lang="en-US" i="1" u="sng" spc="3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6C4DF-BD76-4DFD-9788-A65985F0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20668539">
            <a:off x="3919542" y="2439470"/>
            <a:ext cx="8565764" cy="32205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chemeClr val="accent4">
                    <a:lumMod val="75000"/>
                  </a:schemeClr>
                </a:solidFill>
              </a:rPr>
              <a:t>If baby suddenly puts food into it’s mouth.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chemeClr val="accent4">
                    <a:lumMod val="75000"/>
                  </a:schemeClr>
                </a:solidFill>
              </a:rPr>
              <a:t>If baby puts it’s hand onto a hot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chemeClr val="accent4">
                    <a:lumMod val="75000"/>
                  </a:schemeClr>
                </a:solidFill>
              </a:rPr>
              <a:t>If the baby is in panic.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chemeClr val="accent4">
                    <a:lumMod val="75000"/>
                  </a:schemeClr>
                </a:solidFill>
              </a:rPr>
              <a:t>Reminder of feeding time and diaper changing time.</a:t>
            </a:r>
          </a:p>
          <a:p>
            <a:r>
              <a:rPr lang="en-US" sz="28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1067051" y="1020212"/>
            <a:ext cx="2823273" cy="700842"/>
          </a:xfrm>
        </p:spPr>
        <p:txBody>
          <a:bodyPr>
            <a:noAutofit/>
          </a:bodyPr>
          <a:lstStyle/>
          <a:p>
            <a:r>
              <a:rPr lang="en-US" sz="3200" i="1" u="sng" spc="300" dirty="0" smtClean="0"/>
              <a:t>Objective</a:t>
            </a:r>
            <a:endParaRPr lang="en-US" sz="3200" i="1" u="sng" spc="3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6C4DF-BD76-4DFD-9788-A65985F0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25" y="2523067"/>
            <a:ext cx="10552642" cy="3787882"/>
          </a:xfrm>
        </p:spPr>
        <p:txBody>
          <a:bodyPr/>
          <a:lstStyle/>
          <a:p>
            <a:r>
              <a:rPr lang="en-US" sz="3200" i="1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sz="32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765819">
            <a:off x="3785970" y="2366353"/>
            <a:ext cx="85994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To prevent the baby from eating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To prevent it from touching hot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 err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Monitering</a:t>
            </a: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 the baby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940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328266" y="1031432"/>
            <a:ext cx="4464194" cy="700842"/>
          </a:xfrm>
        </p:spPr>
        <p:txBody>
          <a:bodyPr>
            <a:noAutofit/>
          </a:bodyPr>
          <a:lstStyle/>
          <a:p>
            <a:r>
              <a:rPr lang="en-US" sz="3200" i="1" u="sng" spc="300" dirty="0" smtClean="0"/>
              <a:t>Proposed Model</a:t>
            </a:r>
            <a:endParaRPr lang="en-US" sz="3200" i="1" u="sng" spc="3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6C4DF-BD76-4DFD-9788-A65985F0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25" y="2523067"/>
            <a:ext cx="10552642" cy="3787882"/>
          </a:xfrm>
        </p:spPr>
        <p:txBody>
          <a:bodyPr/>
          <a:lstStyle/>
          <a:p>
            <a:r>
              <a:rPr lang="en-US" sz="3200" i="1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sz="32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20769688">
            <a:off x="3592105" y="2277272"/>
            <a:ext cx="7737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Embedded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Latest Technology(like AI, Machine Learning)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Different Sensors </a:t>
            </a:r>
            <a:endParaRPr lang="en-US" sz="3200" b="1" i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837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802182" y="1016766"/>
            <a:ext cx="3419356" cy="700842"/>
          </a:xfrm>
        </p:spPr>
        <p:txBody>
          <a:bodyPr>
            <a:noAutofit/>
          </a:bodyPr>
          <a:lstStyle/>
          <a:p>
            <a:r>
              <a:rPr lang="en-US" sz="3200" i="1" u="sng" spc="300" dirty="0" smtClean="0"/>
              <a:t>References</a:t>
            </a:r>
            <a:endParaRPr lang="en-US" sz="3200" i="1" u="sng" spc="3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6C4DF-BD76-4DFD-9788-A65985F0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25" y="2523067"/>
            <a:ext cx="10552642" cy="3787882"/>
          </a:xfrm>
        </p:spPr>
        <p:txBody>
          <a:bodyPr/>
          <a:lstStyle/>
          <a:p>
            <a:r>
              <a:rPr lang="en-US" sz="32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20763965">
            <a:off x="3517314" y="2173990"/>
            <a:ext cx="7779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hild care system last year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7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Boy Carrying Red Backpack">
            <a:extLst>
              <a:ext uri="{FF2B5EF4-FFF2-40B4-BE49-F238E27FC236}">
                <a16:creationId xmlns:a16="http://schemas.microsoft.com/office/drawing/2014/main" id="{10962572-14B4-44BB-89AB-9ADA56D6B4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932" t="26156" r="14038" b="34430"/>
          <a:stretch/>
        </p:blipFill>
        <p:spPr>
          <a:xfrm>
            <a:off x="-1600" y="1096296"/>
            <a:ext cx="6052552" cy="52598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99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931380_Elementary school presentation_AAS_v4" id="{A1DE4719-C921-4876-B2FB-6B9A65FA4A71}" vid="{085AC972-F1A4-4B51-A582-8C15E7A469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EE5440-5A1F-438E-9118-BE5E33F972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6C8FF-3D90-457B-9108-406F928CD7CB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71af3243-3dd4-4a8d-8c0d-dd76da1f02a5"/>
    <ds:schemaRef ds:uri="http://schemas.microsoft.com/office/2006/documentManagement/typ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4E2D03-4971-40C6-9798-67DD10EB9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0</TotalTime>
  <Words>106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Baskerville Old Face</vt:lpstr>
      <vt:lpstr>Calibri</vt:lpstr>
      <vt:lpstr>Comic Sans MS</vt:lpstr>
      <vt:lpstr>Franklin Gothic Book</vt:lpstr>
      <vt:lpstr>Office Theme</vt:lpstr>
      <vt:lpstr>  First Cry </vt:lpstr>
      <vt:lpstr>PowerPoint Presentation</vt:lpstr>
      <vt:lpstr>Challenges</vt:lpstr>
      <vt:lpstr>Objective</vt:lpstr>
      <vt:lpstr>Proposed Model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2019-09-16T15:03:00Z</dcterms:created>
  <dcterms:modified xsi:type="dcterms:W3CDTF">2019-09-19T13:14:40Z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