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3"/>
  </p:sldMasterIdLst>
  <p:notesMasterIdLst>
    <p:notesMasterId r:id="rId9"/>
  </p:notesMasterIdLst>
  <p:handoutMasterIdLst>
    <p:handoutMasterId r:id="rId10"/>
  </p:handoutMasterIdLst>
  <p:sldIdLst>
    <p:sldId id="261" r:id="rId4"/>
    <p:sldId id="262" r:id="rId5"/>
    <p:sldId id="263" r:id="rId6"/>
    <p:sldId id="264" r:id="rId7"/>
    <p:sldId id="265" r:id="rId8"/>
  </p:sldIdLst>
  <p:sldSz cx="10693400" cy="7561263"/>
  <p:notesSz cx="6797675" cy="9928225"/>
  <p:defaultTextStyle>
    <a:defPPr>
      <a:defRPr lang="en-GB"/>
    </a:defPPr>
    <a:lvl1pPr marL="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1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1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2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03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54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05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56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07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36" userDrawn="1">
          <p15:clr>
            <a:srgbClr val="A4A3A4"/>
          </p15:clr>
        </p15:guide>
        <p15:guide id="2" orient="horz" pos="930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pos="3300" userDrawn="1">
          <p15:clr>
            <a:srgbClr val="A4A3A4"/>
          </p15:clr>
        </p15:guide>
        <p15:guide id="5" pos="6452" userDrawn="1">
          <p15:clr>
            <a:srgbClr val="A4A3A4"/>
          </p15:clr>
        </p15:guide>
        <p15:guide id="6" orient="horz" pos="4173" userDrawn="1">
          <p15:clr>
            <a:srgbClr val="A4A3A4"/>
          </p15:clr>
        </p15:guide>
        <p15:guide id="7" orient="horz" pos="2480" userDrawn="1">
          <p15:clr>
            <a:srgbClr val="A4A3A4"/>
          </p15:clr>
        </p15:guide>
        <p15:guide id="8" orient="horz" pos="2622" userDrawn="1">
          <p15:clr>
            <a:srgbClr val="A4A3A4"/>
          </p15:clr>
        </p15:guide>
        <p15:guide id="9" pos="1410" userDrawn="1">
          <p15:clr>
            <a:srgbClr val="A4A3A4"/>
          </p15:clr>
        </p15:guide>
        <p15:guide id="10" pos="2392" userDrawn="1">
          <p15:clr>
            <a:srgbClr val="A4A3A4"/>
          </p15:clr>
        </p15:guide>
        <p15:guide id="11" pos="2257" userDrawn="1">
          <p15:clr>
            <a:srgbClr val="A4A3A4"/>
          </p15:clr>
        </p15:guide>
        <p15:guide id="12" pos="4482" userDrawn="1">
          <p15:clr>
            <a:srgbClr val="A4A3A4"/>
          </p15:clr>
        </p15:guide>
        <p15:guide id="13" pos="4350" userDrawn="1">
          <p15:clr>
            <a:srgbClr val="A4A3A4"/>
          </p15:clr>
        </p15:guide>
        <p15:guide id="14" pos="15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2"/>
      </a:tcTxStyle>
      <a:tcStyle>
        <a:tcBdr>
          <a:left>
            <a:ln w="12700" cmpd="sng">
              <a:solidFill>
                <a:srgbClr val="3B1256"/>
              </a:solidFill>
            </a:ln>
          </a:left>
          <a:right>
            <a:ln w="12700" cmpd="sng">
              <a:solidFill>
                <a:srgbClr val="3B1256"/>
              </a:solidFill>
            </a:ln>
          </a:right>
          <a:top>
            <a:ln w="12700" cmpd="sng">
              <a:solidFill>
                <a:srgbClr val="3B1256"/>
              </a:solidFill>
            </a:ln>
          </a:top>
          <a:bottom>
            <a:ln w="12700" cmpd="sng">
              <a:solidFill>
                <a:srgbClr val="3B1256"/>
              </a:solidFill>
            </a:ln>
          </a:bottom>
          <a:insideH>
            <a:ln w="12700" cmpd="sng">
              <a:solidFill>
                <a:srgbClr val="3B1256"/>
              </a:solidFill>
            </a:ln>
          </a:insideH>
          <a:insideV>
            <a:ln w="12700" cmpd="sng">
              <a:solidFill>
                <a:srgbClr val="3B1256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5063" autoAdjust="0"/>
  </p:normalViewPr>
  <p:slideViewPr>
    <p:cSldViewPr snapToGrid="0">
      <p:cViewPr varScale="1">
        <p:scale>
          <a:sx n="63" d="100"/>
          <a:sy n="63" d="100"/>
        </p:scale>
        <p:origin x="78" y="534"/>
      </p:cViewPr>
      <p:guideLst>
        <p:guide pos="3436"/>
        <p:guide orient="horz" pos="930"/>
        <p:guide pos="284"/>
        <p:guide pos="3300"/>
        <p:guide pos="6452"/>
        <p:guide orient="horz" pos="4173"/>
        <p:guide orient="horz" pos="2480"/>
        <p:guide orient="horz" pos="2622"/>
        <p:guide pos="1410"/>
        <p:guide pos="2392"/>
        <p:guide pos="2257"/>
        <p:guide pos="4482"/>
        <p:guide pos="4350"/>
        <p:guide pos="15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397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CDDD-6A39-4174-8483-0AB311E9E9AC}" type="datetimeFigureOut">
              <a:rPr lang="en-GB" smtClean="0"/>
              <a:t>19/10/2023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0D053-0B82-45E7-B78F-C2B02DF2A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791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BDEA-34B3-49EF-A8C9-F8A53CA82E4A}" type="datetimeFigureOut">
              <a:rPr lang="en-GB" noProof="0" smtClean="0"/>
              <a:t>19/10/2023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7E5F-4FDC-428E-A47A-035C493D818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2823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E5F-4FDC-428E-A47A-035C493D8182}" type="slidenum">
              <a:rPr lang="en-GB" noProof="0" smtClean="0"/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444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467999" y="2268000"/>
            <a:ext cx="6451785" cy="1482120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defRPr sz="50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8000" y="4715416"/>
            <a:ext cx="6451784" cy="5544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6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2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debar and 2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2466000" y="1475998"/>
            <a:ext cx="7758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 bwMode="gray">
          <a:xfrm>
            <a:off x="2466000" y="4168800"/>
            <a:ext cx="7758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9" name="Sidebar Textbox">
            <a:extLst>
              <a:ext uri="{FF2B5EF4-FFF2-40B4-BE49-F238E27FC236}">
                <a16:creationId xmlns:a16="http://schemas.microsoft.com/office/drawing/2014/main" id="{16C4EA8B-4CD3-41B1-B37F-6B75913CF0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68000" y="1476000"/>
            <a:ext cx="1764000" cy="5148000"/>
          </a:xfrm>
          <a:prstGeom prst="roundRect">
            <a:avLst>
              <a:gd name="adj" fmla="val 9107"/>
            </a:avLst>
          </a:prstGeom>
          <a:solidFill>
            <a:schemeClr val="tx2"/>
          </a:solidFill>
        </p:spPr>
        <p:txBody>
          <a:bodyPr lIns="72000" tIns="72000" rIns="72000" bIns="7200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sidebar text</a:t>
            </a:r>
          </a:p>
        </p:txBody>
      </p:sp>
    </p:spTree>
    <p:extLst>
      <p:ext uri="{BB962C8B-B14F-4D97-AF65-F5344CB8AC3E}">
        <p14:creationId xmlns:p14="http://schemas.microsoft.com/office/powerpoint/2010/main" val="1984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debar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466000" y="1476373"/>
            <a:ext cx="3762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6462000" y="1476373"/>
            <a:ext cx="3762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2466000" y="4168800"/>
            <a:ext cx="3762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 bwMode="gray">
          <a:xfrm>
            <a:off x="6462000" y="4168800"/>
            <a:ext cx="3762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8" name="Sidebar Textbox">
            <a:extLst>
              <a:ext uri="{FF2B5EF4-FFF2-40B4-BE49-F238E27FC236}">
                <a16:creationId xmlns:a16="http://schemas.microsoft.com/office/drawing/2014/main" id="{54A61475-C7C5-4CF7-955F-BCCC2442C32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68000" y="1476000"/>
            <a:ext cx="1764000" cy="5148000"/>
          </a:xfrm>
          <a:prstGeom prst="roundRect">
            <a:avLst>
              <a:gd name="adj" fmla="val 9107"/>
            </a:avLst>
          </a:prstGeom>
          <a:solidFill>
            <a:schemeClr val="tx2"/>
          </a:solidFill>
        </p:spPr>
        <p:txBody>
          <a:bodyPr lIns="72000" tIns="72000" rIns="72000" bIns="7200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sidebar text</a:t>
            </a:r>
          </a:p>
        </p:txBody>
      </p:sp>
    </p:spTree>
    <p:extLst>
      <p:ext uri="{BB962C8B-B14F-4D97-AF65-F5344CB8AC3E}">
        <p14:creationId xmlns:p14="http://schemas.microsoft.com/office/powerpoint/2010/main" val="147275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debar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466000" y="1475999"/>
            <a:ext cx="24264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5133600" y="1475999"/>
            <a:ext cx="24264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7797600" y="1475999"/>
            <a:ext cx="24264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 bwMode="gray">
          <a:xfrm>
            <a:off x="2466000" y="4168800"/>
            <a:ext cx="24264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 hasCustomPrompt="1"/>
          </p:nvPr>
        </p:nvSpPr>
        <p:spPr bwMode="gray">
          <a:xfrm>
            <a:off x="5133600" y="4168800"/>
            <a:ext cx="24264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17" hasCustomPrompt="1"/>
          </p:nvPr>
        </p:nvSpPr>
        <p:spPr bwMode="gray">
          <a:xfrm>
            <a:off x="7797600" y="4168800"/>
            <a:ext cx="24264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0" name="Sidebar Textbox">
            <a:extLst>
              <a:ext uri="{FF2B5EF4-FFF2-40B4-BE49-F238E27FC236}">
                <a16:creationId xmlns:a16="http://schemas.microsoft.com/office/drawing/2014/main" id="{0AC6BFDD-A896-4269-A1EB-A9B98D1B22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68000" y="1476000"/>
            <a:ext cx="1764000" cy="5148000"/>
          </a:xfrm>
          <a:prstGeom prst="roundRect">
            <a:avLst>
              <a:gd name="adj" fmla="val 9107"/>
            </a:avLst>
          </a:prstGeom>
          <a:solidFill>
            <a:schemeClr val="tx2"/>
          </a:solidFill>
        </p:spPr>
        <p:txBody>
          <a:bodyPr lIns="72000" tIns="72000" rIns="72000" bIns="7200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sidebar text</a:t>
            </a:r>
          </a:p>
        </p:txBody>
      </p:sp>
    </p:spTree>
    <p:extLst>
      <p:ext uri="{BB962C8B-B14F-4D97-AF65-F5344CB8AC3E}">
        <p14:creationId xmlns:p14="http://schemas.microsoft.com/office/powerpoint/2010/main" val="203515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466000" y="1475999"/>
            <a:ext cx="24264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5133600" y="1475999"/>
            <a:ext cx="24264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7797600" y="1475999"/>
            <a:ext cx="24264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0" name="Sidebar Textbox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68000" y="1476000"/>
            <a:ext cx="1764000" cy="5148000"/>
          </a:xfrm>
          <a:prstGeom prst="roundRect">
            <a:avLst>
              <a:gd name="adj" fmla="val 9107"/>
            </a:avLst>
          </a:prstGeom>
          <a:solidFill>
            <a:schemeClr val="tx2"/>
          </a:solidFill>
        </p:spPr>
        <p:txBody>
          <a:bodyPr lIns="72000" tIns="72000" rIns="72000" bIns="7200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sidebar text</a:t>
            </a:r>
          </a:p>
        </p:txBody>
      </p:sp>
    </p:spTree>
    <p:extLst>
      <p:ext uri="{BB962C8B-B14F-4D97-AF65-F5344CB8AC3E}">
        <p14:creationId xmlns:p14="http://schemas.microsoft.com/office/powerpoint/2010/main" val="151581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14972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808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cing Page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0856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68000" y="1476000"/>
            <a:ext cx="97560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777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69524" y="1476375"/>
            <a:ext cx="47610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5464800" y="1476374"/>
            <a:ext cx="47610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404207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69900" y="1476375"/>
            <a:ext cx="9756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000" y="4168800"/>
            <a:ext cx="9756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412027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9" hasCustomPrompt="1"/>
          </p:nvPr>
        </p:nvSpPr>
        <p:spPr bwMode="gray">
          <a:xfrm>
            <a:off x="468000" y="1476000"/>
            <a:ext cx="47628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 bwMode="gray">
          <a:xfrm>
            <a:off x="5464800" y="1476187"/>
            <a:ext cx="47628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 bwMode="gray">
          <a:xfrm>
            <a:off x="468000" y="4168800"/>
            <a:ext cx="47628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7" hasCustomPrompt="1"/>
          </p:nvPr>
        </p:nvSpPr>
        <p:spPr bwMode="gray">
          <a:xfrm>
            <a:off x="5464800" y="4168800"/>
            <a:ext cx="47628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330626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68000" y="1475999"/>
            <a:ext cx="3096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3798000" y="1475999"/>
            <a:ext cx="3096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  <a:p>
            <a:pPr lvl="8"/>
            <a:endParaRPr lang="en-GB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 bwMode="gray">
          <a:xfrm>
            <a:off x="7128000" y="1475999"/>
            <a:ext cx="3096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000" y="4168800"/>
            <a:ext cx="3096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5" hasCustomPrompt="1"/>
          </p:nvPr>
        </p:nvSpPr>
        <p:spPr bwMode="gray">
          <a:xfrm>
            <a:off x="3798000" y="4168800"/>
            <a:ext cx="3096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6" hasCustomPrompt="1"/>
          </p:nvPr>
        </p:nvSpPr>
        <p:spPr bwMode="gray">
          <a:xfrm>
            <a:off x="7128000" y="4168800"/>
            <a:ext cx="3096000" cy="24588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354458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68000" y="1476000"/>
            <a:ext cx="30960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3798000" y="1476000"/>
            <a:ext cx="30960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 bwMode="gray">
          <a:xfrm>
            <a:off x="7128000" y="1476000"/>
            <a:ext cx="30960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</p:spTree>
    <p:extLst>
      <p:ext uri="{BB962C8B-B14F-4D97-AF65-F5344CB8AC3E}">
        <p14:creationId xmlns:p14="http://schemas.microsoft.com/office/powerpoint/2010/main" val="23785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de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804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23" hasCustomPrompt="1"/>
          </p:nvPr>
        </p:nvSpPr>
        <p:spPr bwMode="gray">
          <a:xfrm>
            <a:off x="2466000" y="1476000"/>
            <a:ext cx="77580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7" name="Sidebar Textbox">
            <a:extLst>
              <a:ext uri="{FF2B5EF4-FFF2-40B4-BE49-F238E27FC236}">
                <a16:creationId xmlns:a16="http://schemas.microsoft.com/office/drawing/2014/main" id="{A684F342-4E7B-4EA8-85C9-97A76DB7D4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68000" y="1476000"/>
            <a:ext cx="1764000" cy="5148000"/>
          </a:xfrm>
          <a:prstGeom prst="roundRect">
            <a:avLst>
              <a:gd name="adj" fmla="val 9107"/>
            </a:avLst>
          </a:prstGeom>
          <a:solidFill>
            <a:schemeClr val="tx2"/>
          </a:solidFill>
        </p:spPr>
        <p:txBody>
          <a:bodyPr lIns="72000" tIns="72000" rIns="72000" bIns="7200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sidebar text</a:t>
            </a:r>
          </a:p>
        </p:txBody>
      </p:sp>
    </p:spTree>
    <p:extLst>
      <p:ext uri="{BB962C8B-B14F-4D97-AF65-F5344CB8AC3E}">
        <p14:creationId xmlns:p14="http://schemas.microsoft.com/office/powerpoint/2010/main" val="324430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debar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68000" y="468000"/>
            <a:ext cx="9756000" cy="67857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466000" y="1476374"/>
            <a:ext cx="37620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6462000" y="1476374"/>
            <a:ext cx="3762000" cy="51480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  <a:lvl7pPr>
              <a:defRPr lang="en-GB" dirty="0" smtClean="0"/>
            </a:lvl7pPr>
            <a:lvl8pPr>
              <a:defRPr lang="en-GB" dirty="0" smtClean="0"/>
            </a:lvl8pPr>
            <a:lvl9pPr>
              <a:defRPr lang="en-GB" dirty="0" smtClean="0"/>
            </a:lvl9pPr>
          </a:lstStyle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</p:txBody>
      </p:sp>
      <p:sp>
        <p:nvSpPr>
          <p:cNvPr id="6" name="Sidebar Textbox">
            <a:extLst>
              <a:ext uri="{FF2B5EF4-FFF2-40B4-BE49-F238E27FC236}">
                <a16:creationId xmlns:a16="http://schemas.microsoft.com/office/drawing/2014/main" id="{6C9D1ABA-B610-4490-804B-D5A16529FA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68000" y="1476000"/>
            <a:ext cx="1764000" cy="5148000"/>
          </a:xfrm>
          <a:prstGeom prst="roundRect">
            <a:avLst>
              <a:gd name="adj" fmla="val 9107"/>
            </a:avLst>
          </a:prstGeom>
          <a:solidFill>
            <a:schemeClr val="tx2"/>
          </a:solidFill>
        </p:spPr>
        <p:txBody>
          <a:bodyPr lIns="72000" tIns="72000" rIns="72000" bIns="7200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sidebar text</a:t>
            </a:r>
          </a:p>
        </p:txBody>
      </p:sp>
    </p:spTree>
    <p:extLst>
      <p:ext uri="{BB962C8B-B14F-4D97-AF65-F5344CB8AC3E}">
        <p14:creationId xmlns:p14="http://schemas.microsoft.com/office/powerpoint/2010/main" val="109602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 bwMode="gray">
          <a:xfrm>
            <a:off x="467999" y="468000"/>
            <a:ext cx="9756000" cy="67857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68700" y="1492663"/>
            <a:ext cx="9756000" cy="51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</a:t>
            </a:r>
          </a:p>
          <a:p>
            <a:pPr lvl="1"/>
            <a:r>
              <a:rPr lang="en-GB" noProof="0" dirty="0"/>
              <a:t>First Level</a:t>
            </a:r>
          </a:p>
          <a:p>
            <a:pPr lvl="2"/>
            <a:r>
              <a:rPr lang="en-GB" noProof="0" dirty="0"/>
              <a:t>Second Level</a:t>
            </a:r>
          </a:p>
          <a:p>
            <a:pPr lvl="3"/>
            <a:r>
              <a:rPr lang="en-GB" noProof="0" dirty="0"/>
              <a:t>Third Level</a:t>
            </a:r>
          </a:p>
          <a:p>
            <a:pPr lvl="4"/>
            <a:r>
              <a:rPr lang="en-GB" noProof="0" dirty="0"/>
              <a:t>Fourth Level</a:t>
            </a:r>
          </a:p>
          <a:p>
            <a:pPr lvl="5"/>
            <a:r>
              <a:rPr lang="en-GB" noProof="0" dirty="0"/>
              <a:t>Fifth Level</a:t>
            </a:r>
          </a:p>
          <a:p>
            <a:pPr lvl="6"/>
            <a:r>
              <a:rPr lang="en-GB" noProof="0" dirty="0"/>
              <a:t>Sixth Level</a:t>
            </a:r>
          </a:p>
          <a:p>
            <a:pPr lvl="7"/>
            <a:r>
              <a:rPr lang="en-GB" noProof="0" dirty="0"/>
              <a:t>Seventh Level</a:t>
            </a:r>
          </a:p>
          <a:p>
            <a:pPr lvl="8"/>
            <a:r>
              <a:rPr lang="en-GB" noProof="0" dirty="0"/>
              <a:t>Eighth Level</a:t>
            </a:r>
          </a:p>
          <a:p>
            <a:pPr lvl="0"/>
            <a:endParaRPr lang="en-GB" noProof="0" dirty="0"/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 bwMode="gray">
          <a:xfrm>
            <a:off x="9901137" y="7057790"/>
            <a:ext cx="323563" cy="2736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GB"/>
            </a:defPPr>
            <a:lvl1pPr marL="0" indent="0" algn="r" defTabSz="1043019" rtl="0" eaLnBrk="1" latinLnBrk="0" hangingPunct="1">
              <a:defRPr sz="9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21510" algn="l" defTabSz="104301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19" algn="l" defTabSz="104301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28" algn="l" defTabSz="104301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038" algn="l" defTabSz="104301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549" algn="l" defTabSz="104301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058" algn="l" defTabSz="104301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567" algn="l" defTabSz="104301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077" algn="l" defTabSz="104301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8BDDC8D-36E9-467E-8CF1-750845950A7F}" type="slidenum">
              <a:rPr lang="en-GB" smtClean="0">
                <a:solidFill>
                  <a:schemeClr val="tx2"/>
                </a:solidFill>
              </a:rPr>
              <a:pPr algn="r"/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3" r:id="rId14"/>
    <p:sldLayoutId id="2147483974" r:id="rId15"/>
    <p:sldLayoutId id="2147483975" r:id="rId16"/>
  </p:sldLayoutIdLst>
  <p:hf hdr="0" ftr="0" dt="0"/>
  <p:txStyles>
    <p:titleStyle>
      <a:lvl1pPr algn="l" defTabSz="1034701" rtl="0" eaLnBrk="1" latinLnBrk="0" hangingPunct="1">
        <a:lnSpc>
          <a:spcPct val="100000"/>
        </a:lnSpc>
        <a:spcBef>
          <a:spcPct val="0"/>
        </a:spcBef>
        <a:buNone/>
        <a:defRPr sz="2400" b="1" kern="1200" baseline="0">
          <a:solidFill>
            <a:schemeClr val="tx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1034701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575756"/>
        </a:buClr>
        <a:buSzPct val="100000"/>
        <a:buFont typeface="Symbol" panose="05050102010706020507" pitchFamily="18" charset="2"/>
        <a:buNone/>
        <a:tabLst/>
        <a:defRPr lang="en-GB" sz="1300" b="1" kern="1200" baseline="0" noProof="0" dirty="0" smtClean="0">
          <a:solidFill>
            <a:schemeClr val="accent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marR="0" indent="0" algn="l" defTabSz="1034701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575756"/>
        </a:buClr>
        <a:buSzPct val="100000"/>
        <a:buFont typeface="Symbol" panose="05050102010706020507" pitchFamily="18" charset="2"/>
        <a:buNone/>
        <a:tabLst/>
        <a:defRPr lang="en-GB" sz="1100" kern="1200" baseline="0" noProof="0" dirty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7325" marR="0" indent="-187325" algn="l" defTabSz="1034701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2"/>
        </a:buClr>
        <a:buSzTx/>
        <a:buFont typeface="Symbol" panose="05050102010706020507" pitchFamily="18" charset="2"/>
        <a:buChar char="·"/>
        <a:tabLst/>
        <a:defRPr lang="en-GB" sz="1100" kern="1200" baseline="0" noProof="0" dirty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74650" marR="0" indent="-187325" algn="l" defTabSz="1034701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2"/>
        </a:buClr>
        <a:buSzTx/>
        <a:buFont typeface="Arial" pitchFamily="34" charset="0"/>
        <a:buChar char="–"/>
        <a:tabLst/>
        <a:defRPr lang="en-GB" sz="1100" kern="1200" baseline="0" noProof="0" dirty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61975" marR="0" indent="-187325" algn="l" defTabSz="1034701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2"/>
        </a:buClr>
        <a:buSzTx/>
        <a:buFont typeface="Arial" pitchFamily="34" charset="0"/>
        <a:buChar char="–"/>
        <a:tabLst/>
        <a:defRPr lang="en-GB" sz="1100" kern="1200" baseline="0" noProof="0" dirty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49300" marR="0" indent="-187325" algn="l" defTabSz="1034701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lang="en-GB" sz="1100" kern="1200" noProof="0" dirty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936625" marR="0" indent="-187325" algn="l" defTabSz="1034701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lang="en-GB" sz="1100" kern="1200" noProof="0" dirty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123950" marR="0" indent="-187325" algn="l" defTabSz="1034701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lang="en-GB" sz="1100" kern="1200" noProof="0" dirty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1311275" marR="0" indent="-187325" algn="l" defTabSz="1034701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lang="en-GB" sz="1100" kern="1200" noProof="0" dirty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GB"/>
      </a:defPPr>
      <a:lvl1pPr marL="0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7352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4701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52051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9402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6753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4103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1455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8804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468000" y="5040000"/>
            <a:ext cx="6426000" cy="55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10347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6"/>
              </a:buClr>
              <a:buSzPct val="100000"/>
              <a:buFont typeface="Symbol" panose="05050102010706020507" pitchFamily="18" charset="2"/>
              <a:buNone/>
              <a:tabLst/>
              <a:defRPr lang="en-GB" sz="1800" b="0" kern="1200" baseline="0" noProof="0">
                <a:solidFill>
                  <a:schemeClr val="accent2"/>
                </a:solidFill>
                <a:latin typeface="Arial" pitchFamily="34" charset="0"/>
                <a:ea typeface="+mn-ea"/>
                <a:cs typeface="+mn-cs"/>
              </a:defRPr>
            </a:lvl1pPr>
            <a:lvl2pPr marL="517352" marR="0" indent="0" algn="ctr" defTabSz="1034701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75756"/>
              </a:buClr>
              <a:buSzPct val="100000"/>
              <a:buFont typeface="Symbol" panose="05050102010706020507" pitchFamily="18" charset="2"/>
              <a:buNone/>
              <a:tabLst/>
              <a:defRPr lang="en-GB" sz="1100" kern="1200" baseline="0" noProof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2pPr>
            <a:lvl3pPr marL="1034701" marR="0" indent="0" algn="ctr" defTabSz="1034701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75756"/>
              </a:buClr>
              <a:buSzTx/>
              <a:buFont typeface="Symbol" panose="05050102010706020507" pitchFamily="18" charset="2"/>
              <a:buNone/>
              <a:tabLst/>
              <a:defRPr lang="en-GB" sz="1100" kern="1200" baseline="0" noProof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3pPr>
            <a:lvl4pPr marL="1552051" marR="0" indent="0" algn="ctr" defTabSz="1034701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75756"/>
              </a:buClr>
              <a:buSzTx/>
              <a:buFont typeface="Arial" pitchFamily="34" charset="0"/>
              <a:buNone/>
              <a:tabLst/>
              <a:defRPr lang="en-GB" sz="1100" kern="1200" baseline="0" noProof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4pPr>
            <a:lvl5pPr marL="2069402" marR="0" indent="0" algn="ctr" defTabSz="1034701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75756"/>
              </a:buClr>
              <a:buSzTx/>
              <a:buFont typeface="Arial" pitchFamily="34" charset="0"/>
              <a:buNone/>
              <a:tabLst/>
              <a:defRPr lang="en-GB" sz="1100" kern="1200" baseline="0" noProof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5pPr>
            <a:lvl6pPr marL="2586753" marR="0" indent="0" algn="ctr" defTabSz="1034701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75756"/>
              </a:buClr>
              <a:buSzTx/>
              <a:buFont typeface="Arial" panose="020B0604020202020204" pitchFamily="34" charset="0"/>
              <a:buNone/>
              <a:tabLst/>
              <a:defRPr lang="en-GB" sz="11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3104103" marR="0" indent="0" algn="ctr" defTabSz="1034701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75756"/>
              </a:buClr>
              <a:buSzTx/>
              <a:buFont typeface="Arial" panose="020B0604020202020204" pitchFamily="34" charset="0"/>
              <a:buNone/>
              <a:tabLst/>
              <a:defRPr lang="en-GB" sz="11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21455" marR="0" indent="0" algn="ctr" defTabSz="1034701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75756"/>
              </a:buClr>
              <a:buSzTx/>
              <a:buFont typeface="Arial" panose="020B0604020202020204" pitchFamily="34" charset="0"/>
              <a:buNone/>
              <a:tabLst/>
              <a:defRPr lang="en-GB" sz="11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4138804" marR="0" indent="0" algn="ctr" defTabSz="1034701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75756"/>
              </a:buClr>
              <a:buSzTx/>
              <a:buFont typeface="Arial" panose="020B0604020202020204" pitchFamily="34" charset="0"/>
              <a:buNone/>
              <a:tabLst/>
              <a:defRPr lang="en-GB" sz="1100" kern="1200" noProof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Rahul Garg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72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61D-CDAB-CD0F-0901-2E67F101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3D58E-8CF8-311B-05E1-5D2148AC35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36760" y="1476375"/>
            <a:ext cx="7618293" cy="5148263"/>
          </a:xfrm>
        </p:spPr>
      </p:pic>
    </p:spTree>
    <p:extLst>
      <p:ext uri="{BB962C8B-B14F-4D97-AF65-F5344CB8AC3E}">
        <p14:creationId xmlns:p14="http://schemas.microsoft.com/office/powerpoint/2010/main" val="2199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17A9-69DE-0869-BE8B-A9A73BE1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Continued</a:t>
            </a:r>
            <a:br>
              <a:rPr lang="en-IN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51ECDB-7BEA-1F32-236B-16989B1FEFF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14677" y="1476375"/>
            <a:ext cx="6662458" cy="5148263"/>
          </a:xfrm>
        </p:spPr>
      </p:pic>
    </p:spTree>
    <p:extLst>
      <p:ext uri="{BB962C8B-B14F-4D97-AF65-F5344CB8AC3E}">
        <p14:creationId xmlns:p14="http://schemas.microsoft.com/office/powerpoint/2010/main" val="63322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7B41-CA65-3042-BD6F-02E83630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Quarterly Trends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DA202-A86A-7EFB-3CA5-7D278DF3494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528375" y="1476375"/>
            <a:ext cx="3635062" cy="5148263"/>
          </a:xfrm>
        </p:spPr>
      </p:pic>
    </p:spTree>
    <p:extLst>
      <p:ext uri="{BB962C8B-B14F-4D97-AF65-F5344CB8AC3E}">
        <p14:creationId xmlns:p14="http://schemas.microsoft.com/office/powerpoint/2010/main" val="8950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DC9A-4073-5391-EFBB-2E98F8C7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Quarterly Trends Cont..</a:t>
            </a:r>
            <a:br>
              <a:rPr lang="en-IN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891E3-BE15-3DF5-B2C4-69E2F90A503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544014" y="1476375"/>
            <a:ext cx="3603784" cy="5148263"/>
          </a:xfrm>
        </p:spPr>
      </p:pic>
    </p:spTree>
    <p:extLst>
      <p:ext uri="{BB962C8B-B14F-4D97-AF65-F5344CB8AC3E}">
        <p14:creationId xmlns:p14="http://schemas.microsoft.com/office/powerpoint/2010/main" val="3068627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OTYPE" val="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WG">
  <a:themeElements>
    <a:clrScheme name="NWG">
      <a:dk1>
        <a:sysClr val="windowText" lastClr="000000"/>
      </a:dk1>
      <a:lt1>
        <a:sysClr val="window" lastClr="FFFFFF"/>
      </a:lt1>
      <a:dk2>
        <a:srgbClr val="5A287D"/>
      </a:dk2>
      <a:lt2>
        <a:srgbClr val="EEECE1"/>
      </a:lt2>
      <a:accent1>
        <a:srgbClr val="5A287D"/>
      </a:accent1>
      <a:accent2>
        <a:srgbClr val="BE75E4"/>
      </a:accent2>
      <a:accent3>
        <a:srgbClr val="F50056"/>
      </a:accent3>
      <a:accent4>
        <a:srgbClr val="8B00CC"/>
      </a:accent4>
      <a:accent5>
        <a:srgbClr val="007BFF"/>
      </a:accent5>
      <a:accent6>
        <a:srgbClr val="FFB200"/>
      </a:accent6>
      <a:hlink>
        <a:srgbClr val="8B00CC"/>
      </a:hlink>
      <a:folHlink>
        <a:srgbClr val="B19FBA"/>
      </a:folHlink>
    </a:clrScheme>
    <a:fontScheme name="NWG">
      <a:majorFont>
        <a:latin typeface="Arial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W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50000"/>
              </a:schemeClr>
            </a:gs>
            <a:gs pos="35000">
              <a:schemeClr val="phClr">
                <a:tint val="38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6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 w="9525">
          <a:noFill/>
        </a:ln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1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hampion Purple">
      <a:srgbClr val="5A287D"/>
    </a:custClr>
    <a:custClr name="Chart/Diagram Purple">
      <a:srgbClr val="BE75E4"/>
    </a:custClr>
    <a:custClr name="Rhubarb">
      <a:srgbClr val="F50056"/>
    </a:custClr>
    <a:custClr name="Grape">
      <a:srgbClr val="8B00CC"/>
    </a:custClr>
    <a:custClr name="Azure">
      <a:srgbClr val="007BFF"/>
    </a:custClr>
    <a:custClr name="Yolk">
      <a:srgbClr val="FFB200"/>
    </a:custClr>
    <a:custClr name="Bubblegum">
      <a:srgbClr val="FF1FB8"/>
    </a:custClr>
    <a:custClr name="Satsuma">
      <a:srgbClr val="FF5900"/>
    </a:custClr>
    <a:custClr name="Custard">
      <a:srgbClr val="FFE238"/>
    </a:custClr>
    <a:custClr name="Pea">
      <a:srgbClr val="549B00"/>
    </a:custClr>
    <a:custClr name="Champion Purple 70%">
      <a:srgbClr val="9148C4"/>
    </a:custClr>
    <a:custClr name="Chart/Diagram Purple 70%">
      <a:srgbClr val="D29EEC"/>
    </a:custClr>
    <a:custClr name="Rhubarb 70%">
      <a:srgbClr val="FF4687"/>
    </a:custClr>
    <a:custClr name="Grape 70%">
      <a:srgbClr val="BB29FF"/>
    </a:custClr>
    <a:custClr name="Azure 70%">
      <a:srgbClr val="4DA3FF"/>
    </a:custClr>
    <a:custClr name="Yolk 70%">
      <a:srgbClr val="FFC94D"/>
    </a:custClr>
    <a:custClr name="Bubblegum 70%">
      <a:srgbClr val="FF62CD"/>
    </a:custClr>
    <a:custClr name="Satsuma 70%">
      <a:srgbClr val="FF8B4D"/>
    </a:custClr>
    <a:custClr name="Custard 70%">
      <a:srgbClr val="FFEB74"/>
    </a:custClr>
    <a:custClr name="Pea 70%">
      <a:srgbClr val="8DFF06"/>
    </a:custClr>
    <a:custClr name="Champion Purple 50%">
      <a:srgbClr val="B17CD5"/>
    </a:custClr>
    <a:custClr name="Chart/Diagram Purple 50%">
      <a:srgbClr val="DEBAF2"/>
    </a:custClr>
    <a:custClr name="Rhubarb 50%">
      <a:srgbClr val="FF7BA9"/>
    </a:custClr>
    <a:custClr name="Grape 50%">
      <a:srgbClr val="CE66FF"/>
    </a:custClr>
    <a:custClr name="Azure 50%">
      <a:srgbClr val="7FBDFF"/>
    </a:custClr>
    <a:custClr name="Yolk 50%">
      <a:srgbClr val="FFD87F"/>
    </a:custClr>
    <a:custClr name="Bubblegum 50%">
      <a:srgbClr val="FF8FDC"/>
    </a:custClr>
    <a:custClr name="Satsuma 50%">
      <a:srgbClr val="FFAC7F"/>
    </a:custClr>
    <a:custClr name="Custard 50%">
      <a:srgbClr val="FFF19C"/>
    </a:custClr>
    <a:custClr name="Pea 50%">
      <a:srgbClr val="AEFF4E"/>
    </a:custClr>
    <a:custClr name="Champion Purple 30%">
      <a:srgbClr val="D0B1E6"/>
    </a:custClr>
    <a:custClr name="Chart/Diagram Purple 30%">
      <a:srgbClr val="ECD6F7"/>
    </a:custClr>
    <a:custClr name="Rhubarb 30%">
      <a:srgbClr val="FFB0CB"/>
    </a:custClr>
    <a:custClr name="Grape 30%">
      <a:srgbClr val="E2A3FF"/>
    </a:custClr>
    <a:custClr name="Azure 30%">
      <a:srgbClr val="B3D7FF"/>
    </a:custClr>
    <a:custClr name="Yolk 30%">
      <a:srgbClr val="FFE8B3"/>
    </a:custClr>
    <a:custClr name="Bubblegum 30%">
      <a:srgbClr val="FFBCEA"/>
    </a:custClr>
    <a:custClr name="Satsuma 30%">
      <a:srgbClr val="FFCDB3"/>
    </a:custClr>
    <a:custClr name="Custard 30%">
      <a:srgbClr val="FFF6C3"/>
    </a:custClr>
    <a:custClr name="Pea 30%">
      <a:srgbClr val="CEFF95"/>
    </a:custClr>
    <a:custClr name="Champion Purple 10%">
      <a:srgbClr val="EFE5F7"/>
    </a:custClr>
    <a:custClr name="Chart/Diagram Purple 10%">
      <a:srgbClr val="F8F1FC"/>
    </a:custClr>
    <a:custClr name="Rhubarb 10%">
      <a:srgbClr val="FFE4EE"/>
    </a:custClr>
    <a:custClr name="Grape 10%">
      <a:srgbClr val="F5E0FF"/>
    </a:custClr>
    <a:custClr name="Azure 10%">
      <a:srgbClr val="E5F2FF"/>
    </a:custClr>
    <a:custClr name="Yolk 10%">
      <a:srgbClr val="FFF7E5"/>
    </a:custClr>
    <a:custClr name="Bubblegum 10%">
      <a:srgbClr val="FFE9F8"/>
    </a:custClr>
    <a:custClr name="Satsuma 10%">
      <a:srgbClr val="FFEEE5"/>
    </a:custClr>
    <a:custClr name="Custard 10%">
      <a:srgbClr val="FFFCEB"/>
    </a:custClr>
    <a:custClr name="Pea 10%">
      <a:srgbClr val="EFFFDC"/>
    </a:custClr>
  </a:custClrLst>
  <a:extLst>
    <a:ext uri="{05A4C25C-085E-4340-85A3-A5531E510DB2}">
      <thm15:themeFamily xmlns:thm15="http://schemas.microsoft.com/office/thememl/2012/main" name="blank.potx" id="{06B2D595-A2BA-4CEB-9313-A35AD3D1937C}" vid="{3DA7537C-B636-4716-896E-68ED332A540F}"/>
    </a:ext>
  </a:extLst>
</a:theme>
</file>

<file path=ppt/theme/theme2.xml><?xml version="1.0" encoding="utf-8"?>
<a:theme xmlns:a="http://schemas.openxmlformats.org/drawingml/2006/main" name="NWG">
  <a:themeElements>
    <a:clrScheme name="NWG">
      <a:dk1>
        <a:sysClr val="windowText" lastClr="000000"/>
      </a:dk1>
      <a:lt1>
        <a:sysClr val="window" lastClr="FFFFFF"/>
      </a:lt1>
      <a:dk2>
        <a:srgbClr val="5A287D"/>
      </a:dk2>
      <a:lt2>
        <a:srgbClr val="EEECE1"/>
      </a:lt2>
      <a:accent1>
        <a:srgbClr val="5A287D"/>
      </a:accent1>
      <a:accent2>
        <a:srgbClr val="BE75E4"/>
      </a:accent2>
      <a:accent3>
        <a:srgbClr val="F50056"/>
      </a:accent3>
      <a:accent4>
        <a:srgbClr val="8B00CC"/>
      </a:accent4>
      <a:accent5>
        <a:srgbClr val="007BFF"/>
      </a:accent5>
      <a:accent6>
        <a:srgbClr val="FFB200"/>
      </a:accent6>
      <a:hlink>
        <a:srgbClr val="8B00CC"/>
      </a:hlink>
      <a:folHlink>
        <a:srgbClr val="B19FBA"/>
      </a:folHlink>
    </a:clrScheme>
    <a:fontScheme name="NWG">
      <a:majorFont>
        <a:latin typeface="Arial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W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50000"/>
              </a:schemeClr>
            </a:gs>
            <a:gs pos="35000">
              <a:schemeClr val="phClr">
                <a:tint val="38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6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 w="9525">
          <a:noFill/>
        </a:ln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1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hampion Purple">
      <a:srgbClr val="5A287D"/>
    </a:custClr>
    <a:custClr name="Chart/Diagram Purple">
      <a:srgbClr val="BE75E4"/>
    </a:custClr>
    <a:custClr name="Rhubarb">
      <a:srgbClr val="F50056"/>
    </a:custClr>
    <a:custClr name="Grape">
      <a:srgbClr val="8B00CC"/>
    </a:custClr>
    <a:custClr name="Azure">
      <a:srgbClr val="007BFF"/>
    </a:custClr>
    <a:custClr name="Yolk">
      <a:srgbClr val="FFB200"/>
    </a:custClr>
    <a:custClr name="Bubblegum">
      <a:srgbClr val="FF1FB8"/>
    </a:custClr>
    <a:custClr name="Satsuma">
      <a:srgbClr val="FF5900"/>
    </a:custClr>
    <a:custClr name="Custard">
      <a:srgbClr val="FFE238"/>
    </a:custClr>
    <a:custClr name="Pea">
      <a:srgbClr val="549B00"/>
    </a:custClr>
    <a:custClr name="Champion Purple 70%">
      <a:srgbClr val="9148C4"/>
    </a:custClr>
    <a:custClr name="Chart/Diagram Purple 70%">
      <a:srgbClr val="D29EEC"/>
    </a:custClr>
    <a:custClr name="Rhubarb 70%">
      <a:srgbClr val="FF4687"/>
    </a:custClr>
    <a:custClr name="Grape 70%">
      <a:srgbClr val="BB29FF"/>
    </a:custClr>
    <a:custClr name="Azure 70%">
      <a:srgbClr val="4DA3FF"/>
    </a:custClr>
    <a:custClr name="Yolk 70%">
      <a:srgbClr val="FFC94D"/>
    </a:custClr>
    <a:custClr name="Bubblegum 70%">
      <a:srgbClr val="FF62CD"/>
    </a:custClr>
    <a:custClr name="Satsuma 70%">
      <a:srgbClr val="FF8B4D"/>
    </a:custClr>
    <a:custClr name="Custard 70%">
      <a:srgbClr val="FFEB74"/>
    </a:custClr>
    <a:custClr name="Pea 70%">
      <a:srgbClr val="8DFF06"/>
    </a:custClr>
    <a:custClr name="Champion Purple 50%">
      <a:srgbClr val="B17CD5"/>
    </a:custClr>
    <a:custClr name="Chart/Diagram Purple 50%">
      <a:srgbClr val="DEBAF2"/>
    </a:custClr>
    <a:custClr name="Rhubarb 50%">
      <a:srgbClr val="FF7BA9"/>
    </a:custClr>
    <a:custClr name="Grape 50%">
      <a:srgbClr val="CE66FF"/>
    </a:custClr>
    <a:custClr name="Azure 50%">
      <a:srgbClr val="7FBDFF"/>
    </a:custClr>
    <a:custClr name="Yolk 50%">
      <a:srgbClr val="FFD87F"/>
    </a:custClr>
    <a:custClr name="Bubblegum 50%">
      <a:srgbClr val="FF8FDC"/>
    </a:custClr>
    <a:custClr name="Satsuma 50%">
      <a:srgbClr val="FFAC7F"/>
    </a:custClr>
    <a:custClr name="Custard 50%">
      <a:srgbClr val="FFF19C"/>
    </a:custClr>
    <a:custClr name="Pea 50%">
      <a:srgbClr val="AEFF4E"/>
    </a:custClr>
    <a:custClr name="Champion Purple 30%">
      <a:srgbClr val="D0B1E6"/>
    </a:custClr>
    <a:custClr name="Chart/Diagram Purple 30%">
      <a:srgbClr val="ECD6F7"/>
    </a:custClr>
    <a:custClr name="Rhubarb 30%">
      <a:srgbClr val="FFB0CB"/>
    </a:custClr>
    <a:custClr name="Grape 30%">
      <a:srgbClr val="E2A3FF"/>
    </a:custClr>
    <a:custClr name="Azure 30%">
      <a:srgbClr val="B3D7FF"/>
    </a:custClr>
    <a:custClr name="Yolk 30%">
      <a:srgbClr val="FFE8B3"/>
    </a:custClr>
    <a:custClr name="Bubblegum 30%">
      <a:srgbClr val="FFBCEA"/>
    </a:custClr>
    <a:custClr name="Satsuma 30%">
      <a:srgbClr val="FFCDB3"/>
    </a:custClr>
    <a:custClr name="Custard 30%">
      <a:srgbClr val="FFF6C3"/>
    </a:custClr>
    <a:custClr name="Pea 30%">
      <a:srgbClr val="CEFF95"/>
    </a:custClr>
    <a:custClr name="Champion Purple 10%">
      <a:srgbClr val="EFE5F7"/>
    </a:custClr>
    <a:custClr name="Chart/Diagram Purple 10%">
      <a:srgbClr val="F8F1FC"/>
    </a:custClr>
    <a:custClr name="Rhubarb 10%">
      <a:srgbClr val="FFE4EE"/>
    </a:custClr>
    <a:custClr name="Grape 10%">
      <a:srgbClr val="F5E0FF"/>
    </a:custClr>
    <a:custClr name="Azure 10%">
      <a:srgbClr val="E5F2FF"/>
    </a:custClr>
    <a:custClr name="Yolk 10%">
      <a:srgbClr val="FFF7E5"/>
    </a:custClr>
    <a:custClr name="Bubblegum 10%">
      <a:srgbClr val="FFE9F8"/>
    </a:custClr>
    <a:custClr name="Satsuma 10%">
      <a:srgbClr val="FFEEE5"/>
    </a:custClr>
    <a:custClr name="Custard 10%">
      <a:srgbClr val="FFFCEB"/>
    </a:custClr>
    <a:custClr name="Pea 10%">
      <a:srgbClr val="EFFFDC"/>
    </a:custClr>
  </a:custClrLst>
</a:theme>
</file>

<file path=ppt/theme/theme3.xml><?xml version="1.0" encoding="utf-8"?>
<a:theme xmlns:a="http://schemas.openxmlformats.org/drawingml/2006/main" name="NWG">
  <a:themeElements>
    <a:clrScheme name="NWG">
      <a:dk1>
        <a:sysClr val="windowText" lastClr="000000"/>
      </a:dk1>
      <a:lt1>
        <a:sysClr val="window" lastClr="FFFFFF"/>
      </a:lt1>
      <a:dk2>
        <a:srgbClr val="5A287D"/>
      </a:dk2>
      <a:lt2>
        <a:srgbClr val="EEECE1"/>
      </a:lt2>
      <a:accent1>
        <a:srgbClr val="5A287D"/>
      </a:accent1>
      <a:accent2>
        <a:srgbClr val="BE75E4"/>
      </a:accent2>
      <a:accent3>
        <a:srgbClr val="F50056"/>
      </a:accent3>
      <a:accent4>
        <a:srgbClr val="8B00CC"/>
      </a:accent4>
      <a:accent5>
        <a:srgbClr val="007BFF"/>
      </a:accent5>
      <a:accent6>
        <a:srgbClr val="FFB200"/>
      </a:accent6>
      <a:hlink>
        <a:srgbClr val="8B00CC"/>
      </a:hlink>
      <a:folHlink>
        <a:srgbClr val="B19FBA"/>
      </a:folHlink>
    </a:clrScheme>
    <a:fontScheme name="NWG">
      <a:majorFont>
        <a:latin typeface="Arial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W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50000"/>
              </a:schemeClr>
            </a:gs>
            <a:gs pos="35000">
              <a:schemeClr val="phClr">
                <a:tint val="38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6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 w="9525">
          <a:noFill/>
        </a:ln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1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hampion Purple">
      <a:srgbClr val="5A287D"/>
    </a:custClr>
    <a:custClr name="Chart/Diagram Purple">
      <a:srgbClr val="BE75E4"/>
    </a:custClr>
    <a:custClr name="Rhubarb">
      <a:srgbClr val="F50056"/>
    </a:custClr>
    <a:custClr name="Grape">
      <a:srgbClr val="8B00CC"/>
    </a:custClr>
    <a:custClr name="Azure">
      <a:srgbClr val="007BFF"/>
    </a:custClr>
    <a:custClr name="Yolk">
      <a:srgbClr val="FFB200"/>
    </a:custClr>
    <a:custClr name="Bubblegum">
      <a:srgbClr val="FF1FB8"/>
    </a:custClr>
    <a:custClr name="Satsuma">
      <a:srgbClr val="FF5900"/>
    </a:custClr>
    <a:custClr name="Custard">
      <a:srgbClr val="FFE238"/>
    </a:custClr>
    <a:custClr name="Pea">
      <a:srgbClr val="549B00"/>
    </a:custClr>
    <a:custClr name="Champion Purple 70%">
      <a:srgbClr val="9148C4"/>
    </a:custClr>
    <a:custClr name="Chart/Diagram Purple 70%">
      <a:srgbClr val="D29EEC"/>
    </a:custClr>
    <a:custClr name="Rhubarb 70%">
      <a:srgbClr val="FF4687"/>
    </a:custClr>
    <a:custClr name="Grape 70%">
      <a:srgbClr val="BB29FF"/>
    </a:custClr>
    <a:custClr name="Azure 70%">
      <a:srgbClr val="4DA3FF"/>
    </a:custClr>
    <a:custClr name="Yolk 70%">
      <a:srgbClr val="FFC94D"/>
    </a:custClr>
    <a:custClr name="Bubblegum 70%">
      <a:srgbClr val="FF62CD"/>
    </a:custClr>
    <a:custClr name="Satsuma 70%">
      <a:srgbClr val="FF8B4D"/>
    </a:custClr>
    <a:custClr name="Custard 70%">
      <a:srgbClr val="FFEB74"/>
    </a:custClr>
    <a:custClr name="Pea 70%">
      <a:srgbClr val="8DFF06"/>
    </a:custClr>
    <a:custClr name="Champion Purple 50%">
      <a:srgbClr val="B17CD5"/>
    </a:custClr>
    <a:custClr name="Chart/Diagram Purple 50%">
      <a:srgbClr val="DEBAF2"/>
    </a:custClr>
    <a:custClr name="Rhubarb 50%">
      <a:srgbClr val="FF7BA9"/>
    </a:custClr>
    <a:custClr name="Grape 50%">
      <a:srgbClr val="CE66FF"/>
    </a:custClr>
    <a:custClr name="Azure 50%">
      <a:srgbClr val="7FBDFF"/>
    </a:custClr>
    <a:custClr name="Yolk 50%">
      <a:srgbClr val="FFD87F"/>
    </a:custClr>
    <a:custClr name="Bubblegum 50%">
      <a:srgbClr val="FF8FDC"/>
    </a:custClr>
    <a:custClr name="Satsuma 50%">
      <a:srgbClr val="FFAC7F"/>
    </a:custClr>
    <a:custClr name="Custard 50%">
      <a:srgbClr val="FFF19C"/>
    </a:custClr>
    <a:custClr name="Pea 50%">
      <a:srgbClr val="AEFF4E"/>
    </a:custClr>
    <a:custClr name="Champion Purple 30%">
      <a:srgbClr val="D0B1E6"/>
    </a:custClr>
    <a:custClr name="Chart/Diagram Purple 30%">
      <a:srgbClr val="ECD6F7"/>
    </a:custClr>
    <a:custClr name="Rhubarb 30%">
      <a:srgbClr val="FFB0CB"/>
    </a:custClr>
    <a:custClr name="Grape 30%">
      <a:srgbClr val="E2A3FF"/>
    </a:custClr>
    <a:custClr name="Azure 30%">
      <a:srgbClr val="B3D7FF"/>
    </a:custClr>
    <a:custClr name="Yolk 30%">
      <a:srgbClr val="FFE8B3"/>
    </a:custClr>
    <a:custClr name="Bubblegum 30%">
      <a:srgbClr val="FFBCEA"/>
    </a:custClr>
    <a:custClr name="Satsuma 30%">
      <a:srgbClr val="FFCDB3"/>
    </a:custClr>
    <a:custClr name="Custard 30%">
      <a:srgbClr val="FFF6C3"/>
    </a:custClr>
    <a:custClr name="Pea 30%">
      <a:srgbClr val="CEFF95"/>
    </a:custClr>
    <a:custClr name="Champion Purple 10%">
      <a:srgbClr val="EFE5F7"/>
    </a:custClr>
    <a:custClr name="Chart/Diagram Purple 10%">
      <a:srgbClr val="F8F1FC"/>
    </a:custClr>
    <a:custClr name="Rhubarb 10%">
      <a:srgbClr val="FFE4EE"/>
    </a:custClr>
    <a:custClr name="Grape 10%">
      <a:srgbClr val="F5E0FF"/>
    </a:custClr>
    <a:custClr name="Azure 10%">
      <a:srgbClr val="E5F2FF"/>
    </a:custClr>
    <a:custClr name="Yolk 10%">
      <a:srgbClr val="FFF7E5"/>
    </a:custClr>
    <a:custClr name="Bubblegum 10%">
      <a:srgbClr val="FFE9F8"/>
    </a:custClr>
    <a:custClr name="Satsuma 10%">
      <a:srgbClr val="FFEEE5"/>
    </a:custClr>
    <a:custClr name="Custard 10%">
      <a:srgbClr val="FFFCEB"/>
    </a:custClr>
    <a:custClr name="Pea 10%">
      <a:srgbClr val="EFFFDC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5f58a13a-4de7-4470-beb9-3beec9fe212b" origin="userSelected">
  <element uid="ffc4774d-2b92-4495-b927-7a2d3feb9b5e" value=""/>
  <element uid="7390e497-fa56-456e-8913-1dde72f3b462" value=""/>
</sisl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jU4YTEzYS00ZGU3LTQ0NzAtYmViOS0zYmVlYzlmZTIxMmIiIG9yaWdpbj0idXNlclNlbGVjdGVkIj48ZWxlbWVudCB1aWQ9ImZmYzQ3NzRkLTJiOTItNDQ5NS1iOTI3LTdhMmQzZmViOWI1ZSIgdmFsdWU9IiIgeG1sbnM9Imh0dHA6Ly93d3cuYm9sZG9uamFtZXMuY29tLzIwMDgvMDEvc2llL2ludGVybmFsL2xhYmVsIiAvPjxlbGVtZW50IHVpZD0iNzM5MGU0OTctZmE1Ni00NTZlLTg5MTMtMWRkZTcyZjNiNDYyIiB2YWx1ZT0iIiB4bWxucz0iaHR0cDovL3d3dy5ib2xkb25qYW1lcy5jb20vMjAwOC8wMS9zaWUvaW50ZXJuYWwvbGFiZWwiIC8+PC9zaXNsPjxVc2VyTmFtZT5GTVxCb3VybmFCPC9Vc2VyTmFtZT48RGF0ZVRpbWU+MjAvMDUvMjAyMCAxMTo1NToxNTwvRGF0ZVRpbWU+PExhYmVsU3RyaW5nPkluZm9ybWF0aW9uIENsYXNzaWZpY2F0aW9uOiBQdWJsaWM8L0xhYmVsU3RyaW5nPjwvaXRlbT48L2xhYmVsSGlzdG9yeT4=</Value>
</WrappedLabelHistory>
</file>

<file path=customXml/itemProps1.xml><?xml version="1.0" encoding="utf-8"?>
<ds:datastoreItem xmlns:ds="http://schemas.openxmlformats.org/officeDocument/2006/customXml" ds:itemID="{EFD6E313-ABD1-4531-870F-FA4908E855B1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841F3A62-C15B-4617-89CD-54F85F0C878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</TotalTime>
  <Words>18</Words>
  <Application>Microsoft Office PowerPoint</Application>
  <PresentationFormat>Custom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Symbol</vt:lpstr>
      <vt:lpstr>NWG</vt:lpstr>
      <vt:lpstr>Data Analysis </vt:lpstr>
      <vt:lpstr>Forecast</vt:lpstr>
      <vt:lpstr>Forecast Continued </vt:lpstr>
      <vt:lpstr>Quarterly Trends</vt:lpstr>
      <vt:lpstr>Quarterly Trends Cont..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</dc:title>
  <dc:creator>Garg, Rahul (Fin Crime TM Threat Intelligence)</dc:creator>
  <dc:description>Version 2.0 (PowerPoint) NWG UK</dc:description>
  <cp:lastModifiedBy>Garg, Rahul (Fin Crime TM Threat Intelligence)</cp:lastModifiedBy>
  <cp:revision>1</cp:revision>
  <cp:lastPrinted>2015-01-15T10:50:03Z</cp:lastPrinted>
  <dcterms:created xsi:type="dcterms:W3CDTF">2023-10-19T13:48:33Z</dcterms:created>
  <dcterms:modified xsi:type="dcterms:W3CDTF">2023-10-19T13:57:13Z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b307399d-66fe-4c6a-88dd-27cb33f83b05</vt:lpwstr>
  </property>
  <property fmtid="{D5CDD505-2E9C-101B-9397-08002B2CF9AE}" pid="3" name="bjSaver">
    <vt:lpwstr>EFc0uuzEvjWGj4ulgjwklqlF3Rnz+xd8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policy="5f58a13a-4de7-4470-beb9-3beec9fe212b" origin="userSelected" xmlns="http://www.boldonj</vt:lpwstr>
  </property>
  <property fmtid="{D5CDD505-2E9C-101B-9397-08002B2CF9AE}" pid="5" name="bjDocumentLabelXML-0">
    <vt:lpwstr>ames.com/2008/01/sie/internal/label"&gt;&lt;element uid="ffc4774d-2b92-4495-b927-7a2d3feb9b5e" value="" /&gt;&lt;element uid="7390e497-fa56-456e-8913-1dde72f3b462" value="" /&gt;&lt;/sisl&gt;</vt:lpwstr>
  </property>
  <property fmtid="{D5CDD505-2E9C-101B-9397-08002B2CF9AE}" pid="6" name="bjDocumentSecurityLabel">
    <vt:lpwstr>Information Classification: Public</vt:lpwstr>
  </property>
  <property fmtid="{D5CDD505-2E9C-101B-9397-08002B2CF9AE}" pid="7" name="X-124e4765-2f88-4c1f-a8f1-31b28df5d5fe:">
    <vt:lpwstr>Public</vt:lpwstr>
  </property>
  <property fmtid="{D5CDD505-2E9C-101B-9397-08002B2CF9AE}" pid="8" name="bjLabelHistoryID">
    <vt:lpwstr>{841F3A62-C15B-4617-89CD-54F85F0C878A}</vt:lpwstr>
  </property>
  <property fmtid="{D5CDD505-2E9C-101B-9397-08002B2CF9AE}" pid="9" name="_AdHocReviewCycleID">
    <vt:i4>-1570712908</vt:i4>
  </property>
  <property fmtid="{D5CDD505-2E9C-101B-9397-08002B2CF9AE}" pid="10" name="_NewReviewCycle">
    <vt:lpwstr/>
  </property>
  <property fmtid="{D5CDD505-2E9C-101B-9397-08002B2CF9AE}" pid="11" name="_EmailSubject">
    <vt:lpwstr>Can you update colours please</vt:lpwstr>
  </property>
  <property fmtid="{D5CDD505-2E9C-101B-9397-08002B2CF9AE}" pid="12" name="_AuthorEmail">
    <vt:lpwstr>KATHIRAVAN.GOVINDASAMY@natwestmarkets.com</vt:lpwstr>
  </property>
  <property fmtid="{D5CDD505-2E9C-101B-9397-08002B2CF9AE}" pid="13" name="_AuthorEmailDisplayName">
    <vt:lpwstr>Govindasamy, Kathiravan (NatWest Markets)</vt:lpwstr>
  </property>
</Properties>
</file>