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9" r:id="rId7"/>
    <p:sldId id="263" r:id="rId8"/>
    <p:sldId id="264" r:id="rId9"/>
    <p:sldId id="266" r:id="rId10"/>
    <p:sldId id="265" r:id="rId11"/>
    <p:sldId id="267" r:id="rId12"/>
    <p:sldId id="261" r:id="rId13"/>
    <p:sldId id="270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>
      <p:cViewPr varScale="1">
        <p:scale>
          <a:sx n="82" d="100"/>
          <a:sy n="82" d="100"/>
        </p:scale>
        <p:origin x="134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Unigrams TF IDF, Lyrics Polarity Value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Gradient Boosting</c:v>
                </c:pt>
                <c:pt idx="1">
                  <c:v>SVM</c:v>
                </c:pt>
                <c:pt idx="2">
                  <c:v>Naïve Bayesian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2-40D4-976E-185FC109A0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Unigrams CV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Gradient Boosting</c:v>
                </c:pt>
                <c:pt idx="1">
                  <c:v>SVM</c:v>
                </c:pt>
                <c:pt idx="2">
                  <c:v>Naïve Bayesian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67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72-40D4-976E-185FC109A0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Unigrams TF IDF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Gradient Boosting</c:v>
                </c:pt>
                <c:pt idx="1">
                  <c:v>SVM</c:v>
                </c:pt>
                <c:pt idx="2">
                  <c:v>Naïve Bayesian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1">
                  <c:v>62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72-40D4-976E-185FC109A0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Bigrams CV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Gradient Boosting</c:v>
                </c:pt>
                <c:pt idx="1">
                  <c:v>SVM</c:v>
                </c:pt>
                <c:pt idx="2">
                  <c:v>Naïve Bayesian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56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72-40D4-976E-185FC109A0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Bigrams TF IDF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Gradient Boosting</c:v>
                </c:pt>
                <c:pt idx="1">
                  <c:v>SVM</c:v>
                </c:pt>
                <c:pt idx="2">
                  <c:v>Naïve Bayesian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1">
                  <c:v>48</c:v>
                </c:pt>
                <c:pt idx="2">
                  <c:v>45.21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72-40D4-976E-185FC109A0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Unigrams CV,Bigrams CV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Gradient Boosting</c:v>
                </c:pt>
                <c:pt idx="1">
                  <c:v>SVM</c:v>
                </c:pt>
                <c:pt idx="2">
                  <c:v>Naïve Bayesian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1">
                  <c:v>66</c:v>
                </c:pt>
                <c:pt idx="2">
                  <c:v>45.4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72-40D4-976E-185FC109A06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Unigrams TF IDF,Bigrams TF IDF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Gradient Boosting</c:v>
                </c:pt>
                <c:pt idx="1">
                  <c:v>SVM</c:v>
                </c:pt>
                <c:pt idx="2">
                  <c:v>Naïve Bayesian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1">
                  <c:v>58</c:v>
                </c:pt>
                <c:pt idx="2">
                  <c:v>45.2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72-40D4-976E-185FC109A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63989632"/>
        <c:axId val="65398272"/>
        <c:axId val="0"/>
      </c:bar3DChart>
      <c:catAx>
        <c:axId val="63989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5398272"/>
        <c:crosses val="autoZero"/>
        <c:auto val="1"/>
        <c:lblAlgn val="ctr"/>
        <c:lblOffset val="100"/>
        <c:noMultiLvlLbl val="0"/>
      </c:catAx>
      <c:valAx>
        <c:axId val="65398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9896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2769B-1B57-4A9E-AF6C-BE83876CEE3D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686BA7-B6EC-4DFA-8B4E-F54606C37B9E}">
      <dgm:prSet phldrT="[Text]" custT="1"/>
      <dgm:spPr/>
      <dgm:t>
        <a:bodyPr/>
        <a:lstStyle/>
        <a:p>
          <a:r>
            <a:rPr lang="en-IN" sz="1300" dirty="0"/>
            <a:t>Dataset</a:t>
          </a:r>
        </a:p>
        <a:p>
          <a:r>
            <a:rPr lang="en-IN" sz="1300" dirty="0"/>
            <a:t>(CSV files)</a:t>
          </a:r>
        </a:p>
      </dgm:t>
    </dgm:pt>
    <dgm:pt modelId="{CCFF72B7-4B08-4597-85C9-2C39FA3B7907}" type="parTrans" cxnId="{797ACC2E-865F-41FA-BBBA-23F9311310F4}">
      <dgm:prSet/>
      <dgm:spPr/>
      <dgm:t>
        <a:bodyPr/>
        <a:lstStyle/>
        <a:p>
          <a:endParaRPr lang="en-IN"/>
        </a:p>
      </dgm:t>
    </dgm:pt>
    <dgm:pt modelId="{F855B765-7AD5-42C4-8632-22413E138ACE}" type="sibTrans" cxnId="{797ACC2E-865F-41FA-BBBA-23F9311310F4}">
      <dgm:prSet custT="1"/>
      <dgm:spPr/>
      <dgm:t>
        <a:bodyPr/>
        <a:lstStyle/>
        <a:p>
          <a:endParaRPr lang="en-IN" sz="1300" dirty="0"/>
        </a:p>
      </dgm:t>
    </dgm:pt>
    <dgm:pt modelId="{3DF11504-0A36-4DD7-9124-27F3D9E2744F}">
      <dgm:prSet phldrT="[Text]" custT="1"/>
      <dgm:spPr/>
      <dgm:t>
        <a:bodyPr/>
        <a:lstStyle/>
        <a:p>
          <a:r>
            <a:rPr lang="en-IN" sz="1300" dirty="0"/>
            <a:t>Data-Cleaning</a:t>
          </a:r>
        </a:p>
      </dgm:t>
    </dgm:pt>
    <dgm:pt modelId="{8D9DD7C4-1E7C-4574-93AF-FEAD799B59B2}" type="parTrans" cxnId="{D23115F6-F8D4-4877-B085-3C4B4221980B}">
      <dgm:prSet/>
      <dgm:spPr/>
      <dgm:t>
        <a:bodyPr/>
        <a:lstStyle/>
        <a:p>
          <a:endParaRPr lang="en-IN"/>
        </a:p>
      </dgm:t>
    </dgm:pt>
    <dgm:pt modelId="{75C94BDC-76B3-4E05-8B82-87BF541A550C}" type="sibTrans" cxnId="{D23115F6-F8D4-4877-B085-3C4B4221980B}">
      <dgm:prSet custT="1"/>
      <dgm:spPr/>
      <dgm:t>
        <a:bodyPr/>
        <a:lstStyle/>
        <a:p>
          <a:endParaRPr lang="en-IN" sz="1300" dirty="0"/>
        </a:p>
      </dgm:t>
    </dgm:pt>
    <dgm:pt modelId="{387EA34D-120E-44B1-BC2E-1F297FB1FEBC}">
      <dgm:prSet phldrT="[Text]" custT="1"/>
      <dgm:spPr/>
      <dgm:t>
        <a:bodyPr/>
        <a:lstStyle/>
        <a:p>
          <a:r>
            <a:rPr lang="en-IN" sz="1300" dirty="0"/>
            <a:t>Tokenization</a:t>
          </a:r>
        </a:p>
      </dgm:t>
    </dgm:pt>
    <dgm:pt modelId="{49923985-291D-46C6-9841-D3B9F3460B81}" type="parTrans" cxnId="{85A7000E-993A-4C3A-87E3-9EBF07B89A50}">
      <dgm:prSet/>
      <dgm:spPr/>
      <dgm:t>
        <a:bodyPr/>
        <a:lstStyle/>
        <a:p>
          <a:endParaRPr lang="en-IN"/>
        </a:p>
      </dgm:t>
    </dgm:pt>
    <dgm:pt modelId="{0A29E8AA-7140-4E1C-AAAB-66FB7CBCE3AA}" type="sibTrans" cxnId="{85A7000E-993A-4C3A-87E3-9EBF07B89A50}">
      <dgm:prSet custT="1"/>
      <dgm:spPr/>
      <dgm:t>
        <a:bodyPr/>
        <a:lstStyle/>
        <a:p>
          <a:endParaRPr lang="en-IN" sz="1300" dirty="0"/>
        </a:p>
      </dgm:t>
    </dgm:pt>
    <dgm:pt modelId="{55785D70-3501-4649-B49E-936BDC2FF13B}">
      <dgm:prSet phldrT="[Text]" custT="1"/>
      <dgm:spPr/>
      <dgm:t>
        <a:bodyPr/>
        <a:lstStyle/>
        <a:p>
          <a:r>
            <a:rPr lang="en-IN" sz="1300" dirty="0"/>
            <a:t>Stop Word Removal</a:t>
          </a:r>
        </a:p>
      </dgm:t>
    </dgm:pt>
    <dgm:pt modelId="{5F612C18-4F30-496E-8C02-373BB19F3F5C}" type="parTrans" cxnId="{CF46A678-6ECD-4EEC-AA8D-C0291140C72C}">
      <dgm:prSet/>
      <dgm:spPr/>
      <dgm:t>
        <a:bodyPr/>
        <a:lstStyle/>
        <a:p>
          <a:endParaRPr lang="en-IN"/>
        </a:p>
      </dgm:t>
    </dgm:pt>
    <dgm:pt modelId="{2A4AEF0C-7C82-4F53-817A-E13E727AC777}" type="sibTrans" cxnId="{CF46A678-6ECD-4EEC-AA8D-C0291140C72C}">
      <dgm:prSet custT="1"/>
      <dgm:spPr/>
      <dgm:t>
        <a:bodyPr/>
        <a:lstStyle/>
        <a:p>
          <a:endParaRPr lang="en-IN" sz="1300" dirty="0"/>
        </a:p>
      </dgm:t>
    </dgm:pt>
    <dgm:pt modelId="{A11EE333-478D-41B8-836E-5CF319C3DB36}">
      <dgm:prSet phldrT="[Text]" custT="1"/>
      <dgm:spPr/>
      <dgm:t>
        <a:bodyPr/>
        <a:lstStyle/>
        <a:p>
          <a:r>
            <a:rPr lang="en-IN" sz="1300" dirty="0"/>
            <a:t>Lemmatization/ Stemming</a:t>
          </a:r>
        </a:p>
      </dgm:t>
    </dgm:pt>
    <dgm:pt modelId="{1EEEF599-82BE-4FF1-B74A-942193CA0D12}" type="parTrans" cxnId="{C7C5A0CE-6ADB-4877-BD53-FA99C5DE4C7A}">
      <dgm:prSet/>
      <dgm:spPr/>
      <dgm:t>
        <a:bodyPr/>
        <a:lstStyle/>
        <a:p>
          <a:endParaRPr lang="en-IN"/>
        </a:p>
      </dgm:t>
    </dgm:pt>
    <dgm:pt modelId="{12EBB135-0315-4075-80F7-6B550684E212}" type="sibTrans" cxnId="{C7C5A0CE-6ADB-4877-BD53-FA99C5DE4C7A}">
      <dgm:prSet custT="1"/>
      <dgm:spPr/>
      <dgm:t>
        <a:bodyPr/>
        <a:lstStyle/>
        <a:p>
          <a:endParaRPr lang="en-IN" sz="1300" dirty="0"/>
        </a:p>
      </dgm:t>
    </dgm:pt>
    <dgm:pt modelId="{FD50C1A3-9AC0-4ED7-AE6B-3C59D96BC64B}">
      <dgm:prSet phldrT="[Text]" custT="1"/>
      <dgm:spPr/>
      <dgm:t>
        <a:bodyPr/>
        <a:lstStyle/>
        <a:p>
          <a:r>
            <a:rPr lang="en-IN" sz="1300" dirty="0"/>
            <a:t>Feature and label  Extraction</a:t>
          </a:r>
        </a:p>
        <a:p>
          <a:r>
            <a:rPr lang="en-IN" sz="1300" dirty="0"/>
            <a:t>(TF IDF /  Count Vectorizer /Assigned Lyrics Polarity / String Indexer)</a:t>
          </a:r>
        </a:p>
      </dgm:t>
    </dgm:pt>
    <dgm:pt modelId="{4BA176CA-FF4B-493D-B8B9-C9C8417C3C3D}" type="parTrans" cxnId="{34C28708-1A28-410D-8513-FE5DE33251AB}">
      <dgm:prSet/>
      <dgm:spPr/>
      <dgm:t>
        <a:bodyPr/>
        <a:lstStyle/>
        <a:p>
          <a:endParaRPr lang="en-IN"/>
        </a:p>
      </dgm:t>
    </dgm:pt>
    <dgm:pt modelId="{A25DE8A5-52EE-435D-979F-A2B22162E95D}" type="sibTrans" cxnId="{34C28708-1A28-410D-8513-FE5DE33251AB}">
      <dgm:prSet custT="1"/>
      <dgm:spPr/>
      <dgm:t>
        <a:bodyPr/>
        <a:lstStyle/>
        <a:p>
          <a:endParaRPr lang="en-IN" sz="1300" dirty="0"/>
        </a:p>
      </dgm:t>
    </dgm:pt>
    <dgm:pt modelId="{97350D13-E7DE-4633-897A-2DCF609123CC}">
      <dgm:prSet custT="1"/>
      <dgm:spPr/>
      <dgm:t>
        <a:bodyPr/>
        <a:lstStyle/>
        <a:p>
          <a:r>
            <a:rPr lang="en-IN" sz="1300" dirty="0"/>
            <a:t>Splitting to Training and Test Dataset </a:t>
          </a:r>
        </a:p>
      </dgm:t>
    </dgm:pt>
    <dgm:pt modelId="{0B5D7AB6-4670-4B4D-9373-905C60B25FBE}" type="parTrans" cxnId="{73015828-9BD8-4F44-8FA9-B768A1267D74}">
      <dgm:prSet/>
      <dgm:spPr/>
      <dgm:t>
        <a:bodyPr/>
        <a:lstStyle/>
        <a:p>
          <a:endParaRPr lang="en-IN"/>
        </a:p>
      </dgm:t>
    </dgm:pt>
    <dgm:pt modelId="{23A6B06E-F375-412C-9ADA-57CB043408A4}" type="sibTrans" cxnId="{73015828-9BD8-4F44-8FA9-B768A1267D74}">
      <dgm:prSet custT="1"/>
      <dgm:spPr/>
      <dgm:t>
        <a:bodyPr/>
        <a:lstStyle/>
        <a:p>
          <a:endParaRPr lang="en-IN" sz="1300" dirty="0"/>
        </a:p>
      </dgm:t>
    </dgm:pt>
    <dgm:pt modelId="{D5B1AD22-B660-47DD-9AEE-5426B4369EC0}">
      <dgm:prSet custT="1"/>
      <dgm:spPr/>
      <dgm:t>
        <a:bodyPr/>
        <a:lstStyle/>
        <a:p>
          <a:r>
            <a:rPr lang="en-IN" sz="1300" dirty="0"/>
            <a:t>Training and Testing ML  Model</a:t>
          </a:r>
        </a:p>
        <a:p>
          <a:r>
            <a:rPr lang="en-IN" sz="1300" dirty="0"/>
            <a:t>(Using Cross Validation)</a:t>
          </a:r>
        </a:p>
      </dgm:t>
    </dgm:pt>
    <dgm:pt modelId="{49067116-DEF0-4A6D-8093-1F8A91A9FF9A}" type="parTrans" cxnId="{ADF633EB-068D-41A2-B652-EFAB40787A5D}">
      <dgm:prSet/>
      <dgm:spPr/>
      <dgm:t>
        <a:bodyPr/>
        <a:lstStyle/>
        <a:p>
          <a:endParaRPr lang="en-IN"/>
        </a:p>
      </dgm:t>
    </dgm:pt>
    <dgm:pt modelId="{24B9C3B2-4ABC-44A5-AE1C-77D51297387B}" type="sibTrans" cxnId="{ADF633EB-068D-41A2-B652-EFAB40787A5D}">
      <dgm:prSet custT="1"/>
      <dgm:spPr/>
      <dgm:t>
        <a:bodyPr/>
        <a:lstStyle/>
        <a:p>
          <a:endParaRPr lang="en-IN" sz="1300" dirty="0"/>
        </a:p>
      </dgm:t>
    </dgm:pt>
    <dgm:pt modelId="{8BA82F1A-B90A-4FAA-878D-140F3DCF4F4B}">
      <dgm:prSet custT="1"/>
      <dgm:spPr/>
      <dgm:t>
        <a:bodyPr/>
        <a:lstStyle/>
        <a:p>
          <a:r>
            <a:rPr lang="en-IN" sz="1300" dirty="0"/>
            <a:t>Data Visualization of Predicted Dataset</a:t>
          </a:r>
        </a:p>
      </dgm:t>
    </dgm:pt>
    <dgm:pt modelId="{2E7AC430-1A2B-431C-A83F-1EEE21814B7A}" type="parTrans" cxnId="{846A5178-DD4C-4CA1-A6DF-8F04110A12F6}">
      <dgm:prSet/>
      <dgm:spPr/>
      <dgm:t>
        <a:bodyPr/>
        <a:lstStyle/>
        <a:p>
          <a:endParaRPr lang="en-IN"/>
        </a:p>
      </dgm:t>
    </dgm:pt>
    <dgm:pt modelId="{80554998-CB8E-4976-8952-2057B0A4C98A}" type="sibTrans" cxnId="{846A5178-DD4C-4CA1-A6DF-8F04110A12F6}">
      <dgm:prSet/>
      <dgm:spPr/>
      <dgm:t>
        <a:bodyPr/>
        <a:lstStyle/>
        <a:p>
          <a:endParaRPr lang="en-IN"/>
        </a:p>
      </dgm:t>
    </dgm:pt>
    <dgm:pt modelId="{0ADD4EEB-54F4-47FD-91C3-554CA41AD972}" type="pres">
      <dgm:prSet presAssocID="{6F72769B-1B57-4A9E-AF6C-BE83876CEE3D}" presName="diagram" presStyleCnt="0">
        <dgm:presLayoutVars>
          <dgm:dir/>
          <dgm:resizeHandles val="exact"/>
        </dgm:presLayoutVars>
      </dgm:prSet>
      <dgm:spPr/>
    </dgm:pt>
    <dgm:pt modelId="{ECAC02B1-AB47-4DA8-B0ED-1517B9940E9C}" type="pres">
      <dgm:prSet presAssocID="{82686BA7-B6EC-4DFA-8B4E-F54606C37B9E}" presName="node" presStyleLbl="node1" presStyleIdx="0" presStyleCnt="9">
        <dgm:presLayoutVars>
          <dgm:bulletEnabled val="1"/>
        </dgm:presLayoutVars>
      </dgm:prSet>
      <dgm:spPr/>
    </dgm:pt>
    <dgm:pt modelId="{A21F5381-F651-4907-B58B-A65AB9EB5DF5}" type="pres">
      <dgm:prSet presAssocID="{F855B765-7AD5-42C4-8632-22413E138ACE}" presName="sibTrans" presStyleLbl="sibTrans2D1" presStyleIdx="0" presStyleCnt="8"/>
      <dgm:spPr/>
    </dgm:pt>
    <dgm:pt modelId="{89DDFB45-0858-4391-A8B7-ADEC82F1F644}" type="pres">
      <dgm:prSet presAssocID="{F855B765-7AD5-42C4-8632-22413E138ACE}" presName="connectorText" presStyleLbl="sibTrans2D1" presStyleIdx="0" presStyleCnt="8"/>
      <dgm:spPr/>
    </dgm:pt>
    <dgm:pt modelId="{76798A00-1477-433A-B0B5-0FB0FAF5DE5C}" type="pres">
      <dgm:prSet presAssocID="{3DF11504-0A36-4DD7-9124-27F3D9E2744F}" presName="node" presStyleLbl="node1" presStyleIdx="1" presStyleCnt="9">
        <dgm:presLayoutVars>
          <dgm:bulletEnabled val="1"/>
        </dgm:presLayoutVars>
      </dgm:prSet>
      <dgm:spPr/>
    </dgm:pt>
    <dgm:pt modelId="{090A68A1-1D03-4BA2-BCC5-7125137F20F5}" type="pres">
      <dgm:prSet presAssocID="{75C94BDC-76B3-4E05-8B82-87BF541A550C}" presName="sibTrans" presStyleLbl="sibTrans2D1" presStyleIdx="1" presStyleCnt="8"/>
      <dgm:spPr/>
    </dgm:pt>
    <dgm:pt modelId="{DB5682ED-8DC7-44A1-9021-03CAC959D8BB}" type="pres">
      <dgm:prSet presAssocID="{75C94BDC-76B3-4E05-8B82-87BF541A550C}" presName="connectorText" presStyleLbl="sibTrans2D1" presStyleIdx="1" presStyleCnt="8"/>
      <dgm:spPr/>
    </dgm:pt>
    <dgm:pt modelId="{4885B64E-DF6E-438E-AAB2-BA95376C451D}" type="pres">
      <dgm:prSet presAssocID="{387EA34D-120E-44B1-BC2E-1F297FB1FEBC}" presName="node" presStyleLbl="node1" presStyleIdx="2" presStyleCnt="9">
        <dgm:presLayoutVars>
          <dgm:bulletEnabled val="1"/>
        </dgm:presLayoutVars>
      </dgm:prSet>
      <dgm:spPr/>
    </dgm:pt>
    <dgm:pt modelId="{A1BFF71D-19B0-4F68-BBF5-24C566123BC1}" type="pres">
      <dgm:prSet presAssocID="{0A29E8AA-7140-4E1C-AAAB-66FB7CBCE3AA}" presName="sibTrans" presStyleLbl="sibTrans2D1" presStyleIdx="2" presStyleCnt="8"/>
      <dgm:spPr/>
    </dgm:pt>
    <dgm:pt modelId="{03217816-165D-42EB-B5AF-891715203C30}" type="pres">
      <dgm:prSet presAssocID="{0A29E8AA-7140-4E1C-AAAB-66FB7CBCE3AA}" presName="connectorText" presStyleLbl="sibTrans2D1" presStyleIdx="2" presStyleCnt="8"/>
      <dgm:spPr/>
    </dgm:pt>
    <dgm:pt modelId="{2DA6A9D2-E1D0-4637-ADC7-CC0212BB13BE}" type="pres">
      <dgm:prSet presAssocID="{55785D70-3501-4649-B49E-936BDC2FF13B}" presName="node" presStyleLbl="node1" presStyleIdx="3" presStyleCnt="9">
        <dgm:presLayoutVars>
          <dgm:bulletEnabled val="1"/>
        </dgm:presLayoutVars>
      </dgm:prSet>
      <dgm:spPr/>
    </dgm:pt>
    <dgm:pt modelId="{779506AA-1233-4265-9EBB-F6673B6F2A47}" type="pres">
      <dgm:prSet presAssocID="{2A4AEF0C-7C82-4F53-817A-E13E727AC777}" presName="sibTrans" presStyleLbl="sibTrans2D1" presStyleIdx="3" presStyleCnt="8"/>
      <dgm:spPr/>
    </dgm:pt>
    <dgm:pt modelId="{400FB65F-5559-41EE-B085-A26FDE3002CE}" type="pres">
      <dgm:prSet presAssocID="{2A4AEF0C-7C82-4F53-817A-E13E727AC777}" presName="connectorText" presStyleLbl="sibTrans2D1" presStyleIdx="3" presStyleCnt="8"/>
      <dgm:spPr/>
    </dgm:pt>
    <dgm:pt modelId="{6F4FA05D-48CF-4BF9-9C18-1876E254E06D}" type="pres">
      <dgm:prSet presAssocID="{A11EE333-478D-41B8-836E-5CF319C3DB36}" presName="node" presStyleLbl="node1" presStyleIdx="4" presStyleCnt="9">
        <dgm:presLayoutVars>
          <dgm:bulletEnabled val="1"/>
        </dgm:presLayoutVars>
      </dgm:prSet>
      <dgm:spPr/>
    </dgm:pt>
    <dgm:pt modelId="{B1A96006-80D0-445B-B386-85113504969A}" type="pres">
      <dgm:prSet presAssocID="{12EBB135-0315-4075-80F7-6B550684E212}" presName="sibTrans" presStyleLbl="sibTrans2D1" presStyleIdx="4" presStyleCnt="8"/>
      <dgm:spPr/>
    </dgm:pt>
    <dgm:pt modelId="{DC893B2F-2D41-486A-A96C-D3D3F0E1B741}" type="pres">
      <dgm:prSet presAssocID="{12EBB135-0315-4075-80F7-6B550684E212}" presName="connectorText" presStyleLbl="sibTrans2D1" presStyleIdx="4" presStyleCnt="8"/>
      <dgm:spPr/>
    </dgm:pt>
    <dgm:pt modelId="{72C1478F-CFBF-4F91-9448-DBD63CD400C5}" type="pres">
      <dgm:prSet presAssocID="{FD50C1A3-9AC0-4ED7-AE6B-3C59D96BC64B}" presName="node" presStyleLbl="node1" presStyleIdx="5" presStyleCnt="9">
        <dgm:presLayoutVars>
          <dgm:bulletEnabled val="1"/>
        </dgm:presLayoutVars>
      </dgm:prSet>
      <dgm:spPr/>
    </dgm:pt>
    <dgm:pt modelId="{C787C856-FBC8-4A09-A72B-4ADC858F2BAD}" type="pres">
      <dgm:prSet presAssocID="{A25DE8A5-52EE-435D-979F-A2B22162E95D}" presName="sibTrans" presStyleLbl="sibTrans2D1" presStyleIdx="5" presStyleCnt="8"/>
      <dgm:spPr/>
    </dgm:pt>
    <dgm:pt modelId="{59130DC1-82ED-46C6-8644-8733E226228B}" type="pres">
      <dgm:prSet presAssocID="{A25DE8A5-52EE-435D-979F-A2B22162E95D}" presName="connectorText" presStyleLbl="sibTrans2D1" presStyleIdx="5" presStyleCnt="8"/>
      <dgm:spPr/>
    </dgm:pt>
    <dgm:pt modelId="{4A4FCFC6-4630-46DB-AA57-23E012877FA3}" type="pres">
      <dgm:prSet presAssocID="{97350D13-E7DE-4633-897A-2DCF609123CC}" presName="node" presStyleLbl="node1" presStyleIdx="6" presStyleCnt="9">
        <dgm:presLayoutVars>
          <dgm:bulletEnabled val="1"/>
        </dgm:presLayoutVars>
      </dgm:prSet>
      <dgm:spPr/>
    </dgm:pt>
    <dgm:pt modelId="{5690220B-1792-45FB-9120-6A6443A991F3}" type="pres">
      <dgm:prSet presAssocID="{23A6B06E-F375-412C-9ADA-57CB043408A4}" presName="sibTrans" presStyleLbl="sibTrans2D1" presStyleIdx="6" presStyleCnt="8"/>
      <dgm:spPr/>
    </dgm:pt>
    <dgm:pt modelId="{0F9B6F27-A71E-4765-8F17-A2282E04D6B3}" type="pres">
      <dgm:prSet presAssocID="{23A6B06E-F375-412C-9ADA-57CB043408A4}" presName="connectorText" presStyleLbl="sibTrans2D1" presStyleIdx="6" presStyleCnt="8"/>
      <dgm:spPr/>
    </dgm:pt>
    <dgm:pt modelId="{2F8A54C0-AABD-4C26-946A-883DAB56B875}" type="pres">
      <dgm:prSet presAssocID="{D5B1AD22-B660-47DD-9AEE-5426B4369EC0}" presName="node" presStyleLbl="node1" presStyleIdx="7" presStyleCnt="9">
        <dgm:presLayoutVars>
          <dgm:bulletEnabled val="1"/>
        </dgm:presLayoutVars>
      </dgm:prSet>
      <dgm:spPr/>
    </dgm:pt>
    <dgm:pt modelId="{B6200327-220F-43BB-AAC6-C3BE0C9820F3}" type="pres">
      <dgm:prSet presAssocID="{24B9C3B2-4ABC-44A5-AE1C-77D51297387B}" presName="sibTrans" presStyleLbl="sibTrans2D1" presStyleIdx="7" presStyleCnt="8"/>
      <dgm:spPr/>
    </dgm:pt>
    <dgm:pt modelId="{9FBC98D0-399F-4394-8F79-B68181FB60B3}" type="pres">
      <dgm:prSet presAssocID="{24B9C3B2-4ABC-44A5-AE1C-77D51297387B}" presName="connectorText" presStyleLbl="sibTrans2D1" presStyleIdx="7" presStyleCnt="8"/>
      <dgm:spPr/>
    </dgm:pt>
    <dgm:pt modelId="{17336A3C-6095-4CE7-9EBC-93A136FECBFF}" type="pres">
      <dgm:prSet presAssocID="{8BA82F1A-B90A-4FAA-878D-140F3DCF4F4B}" presName="node" presStyleLbl="node1" presStyleIdx="8" presStyleCnt="9">
        <dgm:presLayoutVars>
          <dgm:bulletEnabled val="1"/>
        </dgm:presLayoutVars>
      </dgm:prSet>
      <dgm:spPr/>
    </dgm:pt>
  </dgm:ptLst>
  <dgm:cxnLst>
    <dgm:cxn modelId="{5308F700-7012-4FD8-9539-B703EDD5B9A6}" type="presOf" srcId="{A25DE8A5-52EE-435D-979F-A2B22162E95D}" destId="{C787C856-FBC8-4A09-A72B-4ADC858F2BAD}" srcOrd="0" destOrd="0" presId="urn:microsoft.com/office/officeart/2005/8/layout/process5"/>
    <dgm:cxn modelId="{34C28708-1A28-410D-8513-FE5DE33251AB}" srcId="{6F72769B-1B57-4A9E-AF6C-BE83876CEE3D}" destId="{FD50C1A3-9AC0-4ED7-AE6B-3C59D96BC64B}" srcOrd="5" destOrd="0" parTransId="{4BA176CA-FF4B-493D-B8B9-C9C8417C3C3D}" sibTransId="{A25DE8A5-52EE-435D-979F-A2B22162E95D}"/>
    <dgm:cxn modelId="{AF29870C-4CE8-4D46-B926-1E7213D8A5CC}" type="presOf" srcId="{23A6B06E-F375-412C-9ADA-57CB043408A4}" destId="{5690220B-1792-45FB-9120-6A6443A991F3}" srcOrd="0" destOrd="0" presId="urn:microsoft.com/office/officeart/2005/8/layout/process5"/>
    <dgm:cxn modelId="{85A7000E-993A-4C3A-87E3-9EBF07B89A50}" srcId="{6F72769B-1B57-4A9E-AF6C-BE83876CEE3D}" destId="{387EA34D-120E-44B1-BC2E-1F297FB1FEBC}" srcOrd="2" destOrd="0" parTransId="{49923985-291D-46C6-9841-D3B9F3460B81}" sibTransId="{0A29E8AA-7140-4E1C-AAAB-66FB7CBCE3AA}"/>
    <dgm:cxn modelId="{89EF6C18-2D2D-48A1-BCD7-A9AF0C69C4F7}" type="presOf" srcId="{8BA82F1A-B90A-4FAA-878D-140F3DCF4F4B}" destId="{17336A3C-6095-4CE7-9EBC-93A136FECBFF}" srcOrd="0" destOrd="0" presId="urn:microsoft.com/office/officeart/2005/8/layout/process5"/>
    <dgm:cxn modelId="{443B5520-2B50-4A39-ADCD-3FBC4441772D}" type="presOf" srcId="{82686BA7-B6EC-4DFA-8B4E-F54606C37B9E}" destId="{ECAC02B1-AB47-4DA8-B0ED-1517B9940E9C}" srcOrd="0" destOrd="0" presId="urn:microsoft.com/office/officeart/2005/8/layout/process5"/>
    <dgm:cxn modelId="{A59EC025-884A-4BB0-8971-7CA80816AE70}" type="presOf" srcId="{75C94BDC-76B3-4E05-8B82-87BF541A550C}" destId="{090A68A1-1D03-4BA2-BCC5-7125137F20F5}" srcOrd="0" destOrd="0" presId="urn:microsoft.com/office/officeart/2005/8/layout/process5"/>
    <dgm:cxn modelId="{73015828-9BD8-4F44-8FA9-B768A1267D74}" srcId="{6F72769B-1B57-4A9E-AF6C-BE83876CEE3D}" destId="{97350D13-E7DE-4633-897A-2DCF609123CC}" srcOrd="6" destOrd="0" parTransId="{0B5D7AB6-4670-4B4D-9373-905C60B25FBE}" sibTransId="{23A6B06E-F375-412C-9ADA-57CB043408A4}"/>
    <dgm:cxn modelId="{909B132B-D522-40C1-90E2-5B1C7CB40600}" type="presOf" srcId="{97350D13-E7DE-4633-897A-2DCF609123CC}" destId="{4A4FCFC6-4630-46DB-AA57-23E012877FA3}" srcOrd="0" destOrd="0" presId="urn:microsoft.com/office/officeart/2005/8/layout/process5"/>
    <dgm:cxn modelId="{797ACC2E-865F-41FA-BBBA-23F9311310F4}" srcId="{6F72769B-1B57-4A9E-AF6C-BE83876CEE3D}" destId="{82686BA7-B6EC-4DFA-8B4E-F54606C37B9E}" srcOrd="0" destOrd="0" parTransId="{CCFF72B7-4B08-4597-85C9-2C39FA3B7907}" sibTransId="{F855B765-7AD5-42C4-8632-22413E138ACE}"/>
    <dgm:cxn modelId="{F9203D2F-554F-4346-8710-87D45291FD60}" type="presOf" srcId="{FD50C1A3-9AC0-4ED7-AE6B-3C59D96BC64B}" destId="{72C1478F-CFBF-4F91-9448-DBD63CD400C5}" srcOrd="0" destOrd="0" presId="urn:microsoft.com/office/officeart/2005/8/layout/process5"/>
    <dgm:cxn modelId="{3D77F134-5D81-4D35-A63F-8A981357F8C2}" type="presOf" srcId="{387EA34D-120E-44B1-BC2E-1F297FB1FEBC}" destId="{4885B64E-DF6E-438E-AAB2-BA95376C451D}" srcOrd="0" destOrd="0" presId="urn:microsoft.com/office/officeart/2005/8/layout/process5"/>
    <dgm:cxn modelId="{731B5D40-F5C4-40F7-80C2-106A2FFBF79C}" type="presOf" srcId="{2A4AEF0C-7C82-4F53-817A-E13E727AC777}" destId="{779506AA-1233-4265-9EBB-F6673B6F2A47}" srcOrd="0" destOrd="0" presId="urn:microsoft.com/office/officeart/2005/8/layout/process5"/>
    <dgm:cxn modelId="{9112554C-6DB9-43B1-B3D8-F3337EAA11F8}" type="presOf" srcId="{F855B765-7AD5-42C4-8632-22413E138ACE}" destId="{A21F5381-F651-4907-B58B-A65AB9EB5DF5}" srcOrd="0" destOrd="0" presId="urn:microsoft.com/office/officeart/2005/8/layout/process5"/>
    <dgm:cxn modelId="{E8415E4E-1BAF-4699-843C-FB474ABE2C96}" type="presOf" srcId="{12EBB135-0315-4075-80F7-6B550684E212}" destId="{DC893B2F-2D41-486A-A96C-D3D3F0E1B741}" srcOrd="1" destOrd="0" presId="urn:microsoft.com/office/officeart/2005/8/layout/process5"/>
    <dgm:cxn modelId="{A7D90553-4088-46F2-BDD9-C9EE2E2B6414}" type="presOf" srcId="{55785D70-3501-4649-B49E-936BDC2FF13B}" destId="{2DA6A9D2-E1D0-4637-ADC7-CC0212BB13BE}" srcOrd="0" destOrd="0" presId="urn:microsoft.com/office/officeart/2005/8/layout/process5"/>
    <dgm:cxn modelId="{E5FC4D53-E4DB-4975-A6F4-2BBE04B718B2}" type="presOf" srcId="{A11EE333-478D-41B8-836E-5CF319C3DB36}" destId="{6F4FA05D-48CF-4BF9-9C18-1876E254E06D}" srcOrd="0" destOrd="0" presId="urn:microsoft.com/office/officeart/2005/8/layout/process5"/>
    <dgm:cxn modelId="{846A5178-DD4C-4CA1-A6DF-8F04110A12F6}" srcId="{6F72769B-1B57-4A9E-AF6C-BE83876CEE3D}" destId="{8BA82F1A-B90A-4FAA-878D-140F3DCF4F4B}" srcOrd="8" destOrd="0" parTransId="{2E7AC430-1A2B-431C-A83F-1EEE21814B7A}" sibTransId="{80554998-CB8E-4976-8952-2057B0A4C98A}"/>
    <dgm:cxn modelId="{CF46A678-6ECD-4EEC-AA8D-C0291140C72C}" srcId="{6F72769B-1B57-4A9E-AF6C-BE83876CEE3D}" destId="{55785D70-3501-4649-B49E-936BDC2FF13B}" srcOrd="3" destOrd="0" parTransId="{5F612C18-4F30-496E-8C02-373BB19F3F5C}" sibTransId="{2A4AEF0C-7C82-4F53-817A-E13E727AC777}"/>
    <dgm:cxn modelId="{28434C84-5E40-41FF-BCE9-00D04C0F2EF3}" type="presOf" srcId="{2A4AEF0C-7C82-4F53-817A-E13E727AC777}" destId="{400FB65F-5559-41EE-B085-A26FDE3002CE}" srcOrd="1" destOrd="0" presId="urn:microsoft.com/office/officeart/2005/8/layout/process5"/>
    <dgm:cxn modelId="{36195788-E708-4348-9795-2C6EAF1CBBFD}" type="presOf" srcId="{D5B1AD22-B660-47DD-9AEE-5426B4369EC0}" destId="{2F8A54C0-AABD-4C26-946A-883DAB56B875}" srcOrd="0" destOrd="0" presId="urn:microsoft.com/office/officeart/2005/8/layout/process5"/>
    <dgm:cxn modelId="{410F3B89-C677-4EEE-AFC7-52BF32D3FE4E}" type="presOf" srcId="{6F72769B-1B57-4A9E-AF6C-BE83876CEE3D}" destId="{0ADD4EEB-54F4-47FD-91C3-554CA41AD972}" srcOrd="0" destOrd="0" presId="urn:microsoft.com/office/officeart/2005/8/layout/process5"/>
    <dgm:cxn modelId="{D2C9FA8A-B00C-4898-82B7-02AFEB7AB3D6}" type="presOf" srcId="{3DF11504-0A36-4DD7-9124-27F3D9E2744F}" destId="{76798A00-1477-433A-B0B5-0FB0FAF5DE5C}" srcOrd="0" destOrd="0" presId="urn:microsoft.com/office/officeart/2005/8/layout/process5"/>
    <dgm:cxn modelId="{47773AA2-3803-4FA8-B5B9-B37BE4C16D9A}" type="presOf" srcId="{24B9C3B2-4ABC-44A5-AE1C-77D51297387B}" destId="{B6200327-220F-43BB-AAC6-C3BE0C9820F3}" srcOrd="0" destOrd="0" presId="urn:microsoft.com/office/officeart/2005/8/layout/process5"/>
    <dgm:cxn modelId="{A1F050A8-EED0-4EDC-8588-436F270937F9}" type="presOf" srcId="{24B9C3B2-4ABC-44A5-AE1C-77D51297387B}" destId="{9FBC98D0-399F-4394-8F79-B68181FB60B3}" srcOrd="1" destOrd="0" presId="urn:microsoft.com/office/officeart/2005/8/layout/process5"/>
    <dgm:cxn modelId="{A092A8C8-4D0C-4E90-A1F5-9FF0467F0D0B}" type="presOf" srcId="{F855B765-7AD5-42C4-8632-22413E138ACE}" destId="{89DDFB45-0858-4391-A8B7-ADEC82F1F644}" srcOrd="1" destOrd="0" presId="urn:microsoft.com/office/officeart/2005/8/layout/process5"/>
    <dgm:cxn modelId="{C7C5A0CE-6ADB-4877-BD53-FA99C5DE4C7A}" srcId="{6F72769B-1B57-4A9E-AF6C-BE83876CEE3D}" destId="{A11EE333-478D-41B8-836E-5CF319C3DB36}" srcOrd="4" destOrd="0" parTransId="{1EEEF599-82BE-4FF1-B74A-942193CA0D12}" sibTransId="{12EBB135-0315-4075-80F7-6B550684E212}"/>
    <dgm:cxn modelId="{C59895DC-8B30-41AB-A499-4D634ACC7E74}" type="presOf" srcId="{0A29E8AA-7140-4E1C-AAAB-66FB7CBCE3AA}" destId="{A1BFF71D-19B0-4F68-BBF5-24C566123BC1}" srcOrd="0" destOrd="0" presId="urn:microsoft.com/office/officeart/2005/8/layout/process5"/>
    <dgm:cxn modelId="{17F810E1-6DF1-4120-96D4-CA5A7430BCAF}" type="presOf" srcId="{23A6B06E-F375-412C-9ADA-57CB043408A4}" destId="{0F9B6F27-A71E-4765-8F17-A2282E04D6B3}" srcOrd="1" destOrd="0" presId="urn:microsoft.com/office/officeart/2005/8/layout/process5"/>
    <dgm:cxn modelId="{429DABE2-FB84-4C67-AF12-31995235A9B9}" type="presOf" srcId="{75C94BDC-76B3-4E05-8B82-87BF541A550C}" destId="{DB5682ED-8DC7-44A1-9021-03CAC959D8BB}" srcOrd="1" destOrd="0" presId="urn:microsoft.com/office/officeart/2005/8/layout/process5"/>
    <dgm:cxn modelId="{401AEFE2-8C3C-4897-AB23-81FEBAAC39DA}" type="presOf" srcId="{A25DE8A5-52EE-435D-979F-A2B22162E95D}" destId="{59130DC1-82ED-46C6-8644-8733E226228B}" srcOrd="1" destOrd="0" presId="urn:microsoft.com/office/officeart/2005/8/layout/process5"/>
    <dgm:cxn modelId="{ADF633EB-068D-41A2-B652-EFAB40787A5D}" srcId="{6F72769B-1B57-4A9E-AF6C-BE83876CEE3D}" destId="{D5B1AD22-B660-47DD-9AEE-5426B4369EC0}" srcOrd="7" destOrd="0" parTransId="{49067116-DEF0-4A6D-8093-1F8A91A9FF9A}" sibTransId="{24B9C3B2-4ABC-44A5-AE1C-77D51297387B}"/>
    <dgm:cxn modelId="{7889A3F1-CF60-4AC1-BDDE-C1220D2082B5}" type="presOf" srcId="{12EBB135-0315-4075-80F7-6B550684E212}" destId="{B1A96006-80D0-445B-B386-85113504969A}" srcOrd="0" destOrd="0" presId="urn:microsoft.com/office/officeart/2005/8/layout/process5"/>
    <dgm:cxn modelId="{FFEAF4F2-CC16-41D2-812F-0BDCC7FD5698}" type="presOf" srcId="{0A29E8AA-7140-4E1C-AAAB-66FB7CBCE3AA}" destId="{03217816-165D-42EB-B5AF-891715203C30}" srcOrd="1" destOrd="0" presId="urn:microsoft.com/office/officeart/2005/8/layout/process5"/>
    <dgm:cxn modelId="{D23115F6-F8D4-4877-B085-3C4B4221980B}" srcId="{6F72769B-1B57-4A9E-AF6C-BE83876CEE3D}" destId="{3DF11504-0A36-4DD7-9124-27F3D9E2744F}" srcOrd="1" destOrd="0" parTransId="{8D9DD7C4-1E7C-4574-93AF-FEAD799B59B2}" sibTransId="{75C94BDC-76B3-4E05-8B82-87BF541A550C}"/>
    <dgm:cxn modelId="{47435A05-5BEE-48A8-B8C1-D3F5ECC732EA}" type="presParOf" srcId="{0ADD4EEB-54F4-47FD-91C3-554CA41AD972}" destId="{ECAC02B1-AB47-4DA8-B0ED-1517B9940E9C}" srcOrd="0" destOrd="0" presId="urn:microsoft.com/office/officeart/2005/8/layout/process5"/>
    <dgm:cxn modelId="{74479B4B-1AD8-4974-96AB-8C2EFD824EE2}" type="presParOf" srcId="{0ADD4EEB-54F4-47FD-91C3-554CA41AD972}" destId="{A21F5381-F651-4907-B58B-A65AB9EB5DF5}" srcOrd="1" destOrd="0" presId="urn:microsoft.com/office/officeart/2005/8/layout/process5"/>
    <dgm:cxn modelId="{393547B0-C2C5-4B0D-9E74-7C618BBCC1AF}" type="presParOf" srcId="{A21F5381-F651-4907-B58B-A65AB9EB5DF5}" destId="{89DDFB45-0858-4391-A8B7-ADEC82F1F644}" srcOrd="0" destOrd="0" presId="urn:microsoft.com/office/officeart/2005/8/layout/process5"/>
    <dgm:cxn modelId="{AFFEE355-7665-4B08-A556-DFCDB850782B}" type="presParOf" srcId="{0ADD4EEB-54F4-47FD-91C3-554CA41AD972}" destId="{76798A00-1477-433A-B0B5-0FB0FAF5DE5C}" srcOrd="2" destOrd="0" presId="urn:microsoft.com/office/officeart/2005/8/layout/process5"/>
    <dgm:cxn modelId="{AF566020-8B51-49AD-8A56-849C05221F66}" type="presParOf" srcId="{0ADD4EEB-54F4-47FD-91C3-554CA41AD972}" destId="{090A68A1-1D03-4BA2-BCC5-7125137F20F5}" srcOrd="3" destOrd="0" presId="urn:microsoft.com/office/officeart/2005/8/layout/process5"/>
    <dgm:cxn modelId="{3585CC29-603B-4470-826A-DEE4F0956DA1}" type="presParOf" srcId="{090A68A1-1D03-4BA2-BCC5-7125137F20F5}" destId="{DB5682ED-8DC7-44A1-9021-03CAC959D8BB}" srcOrd="0" destOrd="0" presId="urn:microsoft.com/office/officeart/2005/8/layout/process5"/>
    <dgm:cxn modelId="{15C638B0-15E0-4481-A869-3BF742B47A9E}" type="presParOf" srcId="{0ADD4EEB-54F4-47FD-91C3-554CA41AD972}" destId="{4885B64E-DF6E-438E-AAB2-BA95376C451D}" srcOrd="4" destOrd="0" presId="urn:microsoft.com/office/officeart/2005/8/layout/process5"/>
    <dgm:cxn modelId="{0531ABF4-8ECA-463D-9CF9-58FD28D4781C}" type="presParOf" srcId="{0ADD4EEB-54F4-47FD-91C3-554CA41AD972}" destId="{A1BFF71D-19B0-4F68-BBF5-24C566123BC1}" srcOrd="5" destOrd="0" presId="urn:microsoft.com/office/officeart/2005/8/layout/process5"/>
    <dgm:cxn modelId="{D035EA8B-B25C-45AF-8883-73D056EA1B56}" type="presParOf" srcId="{A1BFF71D-19B0-4F68-BBF5-24C566123BC1}" destId="{03217816-165D-42EB-B5AF-891715203C30}" srcOrd="0" destOrd="0" presId="urn:microsoft.com/office/officeart/2005/8/layout/process5"/>
    <dgm:cxn modelId="{C1FC932B-A88B-4031-9882-F421EEC14458}" type="presParOf" srcId="{0ADD4EEB-54F4-47FD-91C3-554CA41AD972}" destId="{2DA6A9D2-E1D0-4637-ADC7-CC0212BB13BE}" srcOrd="6" destOrd="0" presId="urn:microsoft.com/office/officeart/2005/8/layout/process5"/>
    <dgm:cxn modelId="{9CD1A63B-F475-49E2-A33E-460E6C5C466D}" type="presParOf" srcId="{0ADD4EEB-54F4-47FD-91C3-554CA41AD972}" destId="{779506AA-1233-4265-9EBB-F6673B6F2A47}" srcOrd="7" destOrd="0" presId="urn:microsoft.com/office/officeart/2005/8/layout/process5"/>
    <dgm:cxn modelId="{AB0924D9-1918-419A-A7FD-9B47EC4E94F8}" type="presParOf" srcId="{779506AA-1233-4265-9EBB-F6673B6F2A47}" destId="{400FB65F-5559-41EE-B085-A26FDE3002CE}" srcOrd="0" destOrd="0" presId="urn:microsoft.com/office/officeart/2005/8/layout/process5"/>
    <dgm:cxn modelId="{6412B1E5-5276-489D-B5F3-1F514D6007FC}" type="presParOf" srcId="{0ADD4EEB-54F4-47FD-91C3-554CA41AD972}" destId="{6F4FA05D-48CF-4BF9-9C18-1876E254E06D}" srcOrd="8" destOrd="0" presId="urn:microsoft.com/office/officeart/2005/8/layout/process5"/>
    <dgm:cxn modelId="{0A694407-2C72-48DE-8129-09B248687A39}" type="presParOf" srcId="{0ADD4EEB-54F4-47FD-91C3-554CA41AD972}" destId="{B1A96006-80D0-445B-B386-85113504969A}" srcOrd="9" destOrd="0" presId="urn:microsoft.com/office/officeart/2005/8/layout/process5"/>
    <dgm:cxn modelId="{894B9185-6A6E-4A11-842A-4DA64A7D8773}" type="presParOf" srcId="{B1A96006-80D0-445B-B386-85113504969A}" destId="{DC893B2F-2D41-486A-A96C-D3D3F0E1B741}" srcOrd="0" destOrd="0" presId="urn:microsoft.com/office/officeart/2005/8/layout/process5"/>
    <dgm:cxn modelId="{B9460F4D-A767-4312-88DC-B4E2B28359AB}" type="presParOf" srcId="{0ADD4EEB-54F4-47FD-91C3-554CA41AD972}" destId="{72C1478F-CFBF-4F91-9448-DBD63CD400C5}" srcOrd="10" destOrd="0" presId="urn:microsoft.com/office/officeart/2005/8/layout/process5"/>
    <dgm:cxn modelId="{92ACE188-4396-4469-953C-FB7FBCB25578}" type="presParOf" srcId="{0ADD4EEB-54F4-47FD-91C3-554CA41AD972}" destId="{C787C856-FBC8-4A09-A72B-4ADC858F2BAD}" srcOrd="11" destOrd="0" presId="urn:microsoft.com/office/officeart/2005/8/layout/process5"/>
    <dgm:cxn modelId="{48CC159D-885C-4B22-B714-C9D0FD8FCBF5}" type="presParOf" srcId="{C787C856-FBC8-4A09-A72B-4ADC858F2BAD}" destId="{59130DC1-82ED-46C6-8644-8733E226228B}" srcOrd="0" destOrd="0" presId="urn:microsoft.com/office/officeart/2005/8/layout/process5"/>
    <dgm:cxn modelId="{C4225F76-1BEC-458F-A0FE-41E1F1AD52A0}" type="presParOf" srcId="{0ADD4EEB-54F4-47FD-91C3-554CA41AD972}" destId="{4A4FCFC6-4630-46DB-AA57-23E012877FA3}" srcOrd="12" destOrd="0" presId="urn:microsoft.com/office/officeart/2005/8/layout/process5"/>
    <dgm:cxn modelId="{1649B3A0-9E57-4D83-8859-120B48A41D5B}" type="presParOf" srcId="{0ADD4EEB-54F4-47FD-91C3-554CA41AD972}" destId="{5690220B-1792-45FB-9120-6A6443A991F3}" srcOrd="13" destOrd="0" presId="urn:microsoft.com/office/officeart/2005/8/layout/process5"/>
    <dgm:cxn modelId="{349E7331-37BE-451E-B456-263D4EE6AA9C}" type="presParOf" srcId="{5690220B-1792-45FB-9120-6A6443A991F3}" destId="{0F9B6F27-A71E-4765-8F17-A2282E04D6B3}" srcOrd="0" destOrd="0" presId="urn:microsoft.com/office/officeart/2005/8/layout/process5"/>
    <dgm:cxn modelId="{18D733BB-33B0-490F-93B6-9387E131920C}" type="presParOf" srcId="{0ADD4EEB-54F4-47FD-91C3-554CA41AD972}" destId="{2F8A54C0-AABD-4C26-946A-883DAB56B875}" srcOrd="14" destOrd="0" presId="urn:microsoft.com/office/officeart/2005/8/layout/process5"/>
    <dgm:cxn modelId="{E187EAF6-E5A2-4D23-B5F5-1308484CEE98}" type="presParOf" srcId="{0ADD4EEB-54F4-47FD-91C3-554CA41AD972}" destId="{B6200327-220F-43BB-AAC6-C3BE0C9820F3}" srcOrd="15" destOrd="0" presId="urn:microsoft.com/office/officeart/2005/8/layout/process5"/>
    <dgm:cxn modelId="{F05BA1E9-2469-4A23-96A2-AD49F22111EF}" type="presParOf" srcId="{B6200327-220F-43BB-AAC6-C3BE0C9820F3}" destId="{9FBC98D0-399F-4394-8F79-B68181FB60B3}" srcOrd="0" destOrd="0" presId="urn:microsoft.com/office/officeart/2005/8/layout/process5"/>
    <dgm:cxn modelId="{D03A112D-FD78-45A4-B129-509BC5B6A107}" type="presParOf" srcId="{0ADD4EEB-54F4-47FD-91C3-554CA41AD972}" destId="{17336A3C-6095-4CE7-9EBC-93A136FECBF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C02B1-AB47-4DA8-B0ED-1517B9940E9C}">
      <dsp:nvSpPr>
        <dsp:cNvPr id="0" name=""/>
        <dsp:cNvSpPr/>
      </dsp:nvSpPr>
      <dsp:spPr>
        <a:xfrm>
          <a:off x="6697" y="139352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Dataset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(CSV files)</a:t>
          </a:r>
        </a:p>
      </dsp:txBody>
      <dsp:txXfrm>
        <a:off x="41874" y="174529"/>
        <a:ext cx="1931384" cy="1130688"/>
      </dsp:txXfrm>
    </dsp:sp>
    <dsp:sp modelId="{A21F5381-F651-4907-B58B-A65AB9EB5DF5}">
      <dsp:nvSpPr>
        <dsp:cNvPr id="0" name=""/>
        <dsp:cNvSpPr/>
      </dsp:nvSpPr>
      <dsp:spPr>
        <a:xfrm>
          <a:off x="2184588" y="491658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184588" y="590944"/>
        <a:ext cx="297058" cy="297859"/>
      </dsp:txXfrm>
    </dsp:sp>
    <dsp:sp modelId="{76798A00-1477-433A-B0B5-0FB0FAF5DE5C}">
      <dsp:nvSpPr>
        <dsp:cNvPr id="0" name=""/>
        <dsp:cNvSpPr/>
      </dsp:nvSpPr>
      <dsp:spPr>
        <a:xfrm>
          <a:off x="2809130" y="139352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Data-Cleaning</a:t>
          </a:r>
        </a:p>
      </dsp:txBody>
      <dsp:txXfrm>
        <a:off x="2844307" y="174529"/>
        <a:ext cx="1931384" cy="1130688"/>
      </dsp:txXfrm>
    </dsp:sp>
    <dsp:sp modelId="{090A68A1-1D03-4BA2-BCC5-7125137F20F5}">
      <dsp:nvSpPr>
        <dsp:cNvPr id="0" name=""/>
        <dsp:cNvSpPr/>
      </dsp:nvSpPr>
      <dsp:spPr>
        <a:xfrm>
          <a:off x="4987022" y="491658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4987022" y="590944"/>
        <a:ext cx="297058" cy="297859"/>
      </dsp:txXfrm>
    </dsp:sp>
    <dsp:sp modelId="{4885B64E-DF6E-438E-AAB2-BA95376C451D}">
      <dsp:nvSpPr>
        <dsp:cNvPr id="0" name=""/>
        <dsp:cNvSpPr/>
      </dsp:nvSpPr>
      <dsp:spPr>
        <a:xfrm>
          <a:off x="5611564" y="139352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Tokenization</a:t>
          </a:r>
        </a:p>
      </dsp:txBody>
      <dsp:txXfrm>
        <a:off x="5646741" y="174529"/>
        <a:ext cx="1931384" cy="1130688"/>
      </dsp:txXfrm>
    </dsp:sp>
    <dsp:sp modelId="{A1BFF71D-19B0-4F68-BBF5-24C566123BC1}">
      <dsp:nvSpPr>
        <dsp:cNvPr id="0" name=""/>
        <dsp:cNvSpPr/>
      </dsp:nvSpPr>
      <dsp:spPr>
        <a:xfrm rot="5400000">
          <a:off x="6400249" y="1480517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 rot="-5400000">
        <a:off x="6463504" y="1516548"/>
        <a:ext cx="297859" cy="297058"/>
      </dsp:txXfrm>
    </dsp:sp>
    <dsp:sp modelId="{2DA6A9D2-E1D0-4637-ADC7-CC0212BB13BE}">
      <dsp:nvSpPr>
        <dsp:cNvPr id="0" name=""/>
        <dsp:cNvSpPr/>
      </dsp:nvSpPr>
      <dsp:spPr>
        <a:xfrm>
          <a:off x="5611564" y="2141091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Stop Word Removal</a:t>
          </a:r>
        </a:p>
      </dsp:txBody>
      <dsp:txXfrm>
        <a:off x="5646741" y="2176268"/>
        <a:ext cx="1931384" cy="1130688"/>
      </dsp:txXfrm>
    </dsp:sp>
    <dsp:sp modelId="{779506AA-1233-4265-9EBB-F6673B6F2A47}">
      <dsp:nvSpPr>
        <dsp:cNvPr id="0" name=""/>
        <dsp:cNvSpPr/>
      </dsp:nvSpPr>
      <dsp:spPr>
        <a:xfrm rot="10800000">
          <a:off x="5011042" y="2493396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 rot="10800000">
        <a:off x="5138352" y="2592682"/>
        <a:ext cx="297058" cy="297859"/>
      </dsp:txXfrm>
    </dsp:sp>
    <dsp:sp modelId="{6F4FA05D-48CF-4BF9-9C18-1876E254E06D}">
      <dsp:nvSpPr>
        <dsp:cNvPr id="0" name=""/>
        <dsp:cNvSpPr/>
      </dsp:nvSpPr>
      <dsp:spPr>
        <a:xfrm>
          <a:off x="2809130" y="2141091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Lemmatization/ Stemming</a:t>
          </a:r>
        </a:p>
      </dsp:txBody>
      <dsp:txXfrm>
        <a:off x="2844307" y="2176268"/>
        <a:ext cx="1931384" cy="1130688"/>
      </dsp:txXfrm>
    </dsp:sp>
    <dsp:sp modelId="{B1A96006-80D0-445B-B386-85113504969A}">
      <dsp:nvSpPr>
        <dsp:cNvPr id="0" name=""/>
        <dsp:cNvSpPr/>
      </dsp:nvSpPr>
      <dsp:spPr>
        <a:xfrm rot="10800000">
          <a:off x="2208609" y="2493396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 rot="10800000">
        <a:off x="2335919" y="2592682"/>
        <a:ext cx="297058" cy="297859"/>
      </dsp:txXfrm>
    </dsp:sp>
    <dsp:sp modelId="{72C1478F-CFBF-4F91-9448-DBD63CD400C5}">
      <dsp:nvSpPr>
        <dsp:cNvPr id="0" name=""/>
        <dsp:cNvSpPr/>
      </dsp:nvSpPr>
      <dsp:spPr>
        <a:xfrm>
          <a:off x="6697" y="2141091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and label  Extraction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(TF IDF /  Count Vectorizer /Assigned Lyrics Polarity / String Indexer)</a:t>
          </a:r>
        </a:p>
      </dsp:txBody>
      <dsp:txXfrm>
        <a:off x="41874" y="2176268"/>
        <a:ext cx="1931384" cy="1130688"/>
      </dsp:txXfrm>
    </dsp:sp>
    <dsp:sp modelId="{C787C856-FBC8-4A09-A72B-4ADC858F2BAD}">
      <dsp:nvSpPr>
        <dsp:cNvPr id="0" name=""/>
        <dsp:cNvSpPr/>
      </dsp:nvSpPr>
      <dsp:spPr>
        <a:xfrm rot="5400000">
          <a:off x="795382" y="348225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 rot="-5400000">
        <a:off x="858637" y="3518286"/>
        <a:ext cx="297859" cy="297058"/>
      </dsp:txXfrm>
    </dsp:sp>
    <dsp:sp modelId="{4A4FCFC6-4630-46DB-AA57-23E012877FA3}">
      <dsp:nvSpPr>
        <dsp:cNvPr id="0" name=""/>
        <dsp:cNvSpPr/>
      </dsp:nvSpPr>
      <dsp:spPr>
        <a:xfrm>
          <a:off x="6697" y="414282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Splitting to Training and Test Dataset </a:t>
          </a:r>
        </a:p>
      </dsp:txBody>
      <dsp:txXfrm>
        <a:off x="41874" y="4178006"/>
        <a:ext cx="1931384" cy="1130688"/>
      </dsp:txXfrm>
    </dsp:sp>
    <dsp:sp modelId="{5690220B-1792-45FB-9120-6A6443A991F3}">
      <dsp:nvSpPr>
        <dsp:cNvPr id="0" name=""/>
        <dsp:cNvSpPr/>
      </dsp:nvSpPr>
      <dsp:spPr>
        <a:xfrm>
          <a:off x="2184588" y="449513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2184588" y="4594421"/>
        <a:ext cx="297058" cy="297859"/>
      </dsp:txXfrm>
    </dsp:sp>
    <dsp:sp modelId="{2F8A54C0-AABD-4C26-946A-883DAB56B875}">
      <dsp:nvSpPr>
        <dsp:cNvPr id="0" name=""/>
        <dsp:cNvSpPr/>
      </dsp:nvSpPr>
      <dsp:spPr>
        <a:xfrm>
          <a:off x="2809130" y="414282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Training and Testing ML  Model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(Using Cross Validation)</a:t>
          </a:r>
        </a:p>
      </dsp:txBody>
      <dsp:txXfrm>
        <a:off x="2844307" y="4178006"/>
        <a:ext cx="1931384" cy="1130688"/>
      </dsp:txXfrm>
    </dsp:sp>
    <dsp:sp modelId="{B6200327-220F-43BB-AAC6-C3BE0C9820F3}">
      <dsp:nvSpPr>
        <dsp:cNvPr id="0" name=""/>
        <dsp:cNvSpPr/>
      </dsp:nvSpPr>
      <dsp:spPr>
        <a:xfrm>
          <a:off x="4987022" y="449513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4987022" y="4594421"/>
        <a:ext cx="297058" cy="297859"/>
      </dsp:txXfrm>
    </dsp:sp>
    <dsp:sp modelId="{17336A3C-6095-4CE7-9EBC-93A136FECBFF}">
      <dsp:nvSpPr>
        <dsp:cNvPr id="0" name=""/>
        <dsp:cNvSpPr/>
      </dsp:nvSpPr>
      <dsp:spPr>
        <a:xfrm>
          <a:off x="5611564" y="414282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Visualization of Predicted Dataset</a:t>
          </a:r>
        </a:p>
      </dsp:txBody>
      <dsp:txXfrm>
        <a:off x="5646741" y="4178006"/>
        <a:ext cx="1931384" cy="1130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bt/musicmoo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ntic.net/senticnet-4.0.zip" TargetMode="External"/><Relationship Id="rId2" Type="http://schemas.openxmlformats.org/officeDocument/2006/relationships/hyperlink" Target="https://github.com/rasbt/musicmood/tree/master/dataset/trai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Music Sentiment Analysis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Rahul Purushottam Gaonkar (rpg283)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Manish </a:t>
            </a:r>
            <a:r>
              <a:rPr lang="en-IN" dirty="0" err="1"/>
              <a:t>Nagdevani</a:t>
            </a:r>
            <a:r>
              <a:rPr lang="en-IN" dirty="0"/>
              <a:t> (man514)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Seo Gregory Pallichirayil (sgp322)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r>
              <a:rPr lang="en-IN" dirty="0"/>
              <a:t>Pyramid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DELL\Desktop\NYU- sem2\PBDA\project\rewordsexcel\PyramidPl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40794"/>
            <a:ext cx="8382000" cy="5617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One of the major challenge was finding an already labelled dataset of songs by sentiment</a:t>
            </a:r>
          </a:p>
          <a:p>
            <a:r>
              <a:rPr lang="en-IN" dirty="0"/>
              <a:t>We managed to find a training dataset, but it was limited to 1000 songs</a:t>
            </a:r>
          </a:p>
          <a:p>
            <a:r>
              <a:rPr lang="en-IN" dirty="0"/>
              <a:t>PySpark ML models did not directly support PMML format for saving. So, it was difficult to integrate it in a music application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 (Scope of the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Merge the ML model with an existing music application to provide better recommendation of songs to users.</a:t>
            </a:r>
          </a:p>
          <a:p>
            <a:r>
              <a:rPr lang="en-IN" dirty="0"/>
              <a:t>To provide different tabs for recommendation of songs like by mood, genre, artist, etc</a:t>
            </a:r>
          </a:p>
          <a:p>
            <a:r>
              <a:rPr lang="en-IN" dirty="0"/>
              <a:t>To add more types of sentiments/ labels like romantic, motivational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E. Cambria, S. </a:t>
            </a:r>
            <a:r>
              <a:rPr lang="en-IN" dirty="0" err="1"/>
              <a:t>Poria</a:t>
            </a:r>
            <a:r>
              <a:rPr lang="en-IN" dirty="0"/>
              <a:t>, R. </a:t>
            </a:r>
            <a:r>
              <a:rPr lang="en-IN" dirty="0" err="1"/>
              <a:t>Bajpai</a:t>
            </a:r>
            <a:r>
              <a:rPr lang="en-IN" dirty="0"/>
              <a:t>, and B. </a:t>
            </a:r>
            <a:r>
              <a:rPr lang="en-IN" dirty="0" err="1"/>
              <a:t>Schuller</a:t>
            </a:r>
            <a:r>
              <a:rPr lang="en-IN" dirty="0"/>
              <a:t>. </a:t>
            </a:r>
            <a:r>
              <a:rPr lang="en-IN" dirty="0" err="1"/>
              <a:t>SenticNet</a:t>
            </a:r>
            <a:r>
              <a:rPr lang="en-IN" dirty="0"/>
              <a:t> 4: </a:t>
            </a:r>
            <a:r>
              <a:rPr lang="en-IN" i="1" dirty="0"/>
              <a:t>A semantic resource for sentiment analysis based on conceptual primitives. In: COLING</a:t>
            </a:r>
            <a:r>
              <a:rPr lang="en-IN" dirty="0"/>
              <a:t>, pp. 2666-2677 (2016)</a:t>
            </a:r>
          </a:p>
          <a:p>
            <a:r>
              <a:rPr lang="en-IN" dirty="0"/>
              <a:t>Sebastian </a:t>
            </a:r>
            <a:r>
              <a:rPr lang="en-IN" dirty="0" err="1"/>
              <a:t>Raschka</a:t>
            </a:r>
            <a:r>
              <a:rPr lang="en-IN" dirty="0"/>
              <a:t> : </a:t>
            </a:r>
            <a:r>
              <a:rPr lang="en-IN" dirty="0" err="1"/>
              <a:t>MusicMood</a:t>
            </a:r>
            <a:r>
              <a:rPr lang="en-IN" dirty="0"/>
              <a:t>. </a:t>
            </a:r>
            <a:r>
              <a:rPr lang="en-IN" dirty="0">
                <a:hlinkClick r:id="rId2"/>
              </a:rPr>
              <a:t>https://github.com/rasbt/musicmood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DELL\Desktop\NYU- sem2\PBDA\project\Thank-You-message2_edit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8066787" cy="401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blem.jp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3429001" y="3211286"/>
            <a:ext cx="5105400" cy="3646714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Problem Faced</a:t>
            </a:r>
          </a:p>
          <a:p>
            <a:pPr lvl="1"/>
            <a:r>
              <a:rPr lang="en-IN" dirty="0"/>
              <a:t>Most of the music apps give recommendations of songs based on artist, songs played, etc</a:t>
            </a:r>
          </a:p>
          <a:p>
            <a:pPr lvl="1"/>
            <a:r>
              <a:rPr lang="en-IN" dirty="0"/>
              <a:t>It doesn’t take into consideration the mood or sentiment of the songs being played by the user</a:t>
            </a:r>
          </a:p>
          <a:p>
            <a:pPr lvl="1"/>
            <a:r>
              <a:rPr lang="en-IN" dirty="0"/>
              <a:t>This might result in the user manually searching for songs based on his mood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Create a mood or sentiment based music recommender system</a:t>
            </a:r>
          </a:p>
          <a:p>
            <a:r>
              <a:rPr lang="en-IN" dirty="0"/>
              <a:t>Based on the mood of the previously played songs, recommend the user songs of similar sentiment or mood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5029200"/>
          </a:xfrm>
        </p:spPr>
        <p:txBody>
          <a:bodyPr>
            <a:normAutofit/>
          </a:bodyPr>
          <a:lstStyle/>
          <a:p>
            <a:r>
              <a:rPr lang="en-IN" dirty="0"/>
              <a:t>Labelled  music dataset with lyrics</a:t>
            </a:r>
          </a:p>
          <a:p>
            <a:pPr lvl="1"/>
            <a:r>
              <a:rPr lang="en-IN" dirty="0">
                <a:hlinkClick r:id="rId2"/>
              </a:rPr>
              <a:t>https://github.com/rasbt/musicmood/tree/master/dataset/training</a:t>
            </a:r>
            <a:endParaRPr lang="en-IN" dirty="0"/>
          </a:p>
          <a:p>
            <a:r>
              <a:rPr lang="en-IN" dirty="0" err="1"/>
              <a:t>SenticNet</a:t>
            </a:r>
            <a:r>
              <a:rPr lang="en-IN" dirty="0"/>
              <a:t> 4</a:t>
            </a:r>
          </a:p>
          <a:p>
            <a:pPr lvl="1"/>
            <a:r>
              <a:rPr lang="en-IN" dirty="0">
                <a:hlinkClick r:id="rId3"/>
              </a:rPr>
              <a:t>http://sentic.net/senticnet-4.0.zip</a:t>
            </a:r>
            <a:endParaRPr lang="en-IN" dirty="0"/>
          </a:p>
          <a:p>
            <a:r>
              <a:rPr lang="en-IN" dirty="0"/>
              <a:t>Libraries used:</a:t>
            </a:r>
          </a:p>
          <a:p>
            <a:pPr lvl="1"/>
            <a:r>
              <a:rPr lang="en-IN" dirty="0"/>
              <a:t>nltk.stem.porter (Stemming)</a:t>
            </a:r>
          </a:p>
          <a:p>
            <a:pPr lvl="1"/>
            <a:r>
              <a:rPr lang="en-IN" dirty="0"/>
              <a:t>nltk.stem.wordnet (Lemmatization)</a:t>
            </a:r>
          </a:p>
          <a:p>
            <a:pPr lvl="1"/>
            <a:r>
              <a:rPr lang="en-IN" dirty="0" err="1"/>
              <a:t>nltk.sentiment.vader</a:t>
            </a:r>
            <a:r>
              <a:rPr lang="en-IN" dirty="0"/>
              <a:t> (Lyrics Polarity Assignment)</a:t>
            </a:r>
          </a:p>
          <a:p>
            <a:pPr lvl="1"/>
            <a:endParaRPr lang="en-IN" dirty="0"/>
          </a:p>
          <a:p>
            <a:pPr lvl="0">
              <a:defRPr/>
            </a:pPr>
            <a:r>
              <a:rPr lang="en-IN" sz="2100" dirty="0"/>
              <a:t>Technologies Used:</a:t>
            </a:r>
          </a:p>
          <a:p>
            <a:pPr lvl="1">
              <a:defRPr/>
            </a:pPr>
            <a:r>
              <a:rPr lang="en-IN" dirty="0" err="1"/>
              <a:t>Pyspark</a:t>
            </a:r>
            <a:r>
              <a:rPr lang="en-IN" dirty="0"/>
              <a:t> , R , Python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4800" y="914400"/>
          <a:ext cx="7620000" cy="548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IN" dirty="0"/>
              <a:t>Comparing ML Models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533400" y="990600"/>
          <a:ext cx="7924800" cy="548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1491734" y="33205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Accuracy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632460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ML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r>
              <a:rPr lang="en-IN" dirty="0"/>
              <a:t>Word Cloud of Happy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DELL\Desktop\NYU- sem2\PBDA\project\rewordsexcel\HappyPl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382000" cy="5240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/>
          <a:lstStyle/>
          <a:p>
            <a:r>
              <a:rPr lang="en-IN" dirty="0"/>
              <a:t>Word Cloud of Sad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DELL\Desktop\NYU- sem2\PBDA\project\rewordsexcel\Sa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414223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IN" dirty="0"/>
              <a:t>Comparison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DELL\Desktop\NYU- sem2\PBDA\project\rewordsexcel(1)\Compariso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201025" cy="549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1578</TotalTime>
  <Words>415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Schoolbook</vt:lpstr>
      <vt:lpstr>Wingdings</vt:lpstr>
      <vt:lpstr>Wingdings 2</vt:lpstr>
      <vt:lpstr>Oriel</vt:lpstr>
      <vt:lpstr>Music Sentiment Analysis </vt:lpstr>
      <vt:lpstr>Inspiration</vt:lpstr>
      <vt:lpstr>Solution</vt:lpstr>
      <vt:lpstr>Data Set</vt:lpstr>
      <vt:lpstr>Architecture</vt:lpstr>
      <vt:lpstr>Comparing ML Models</vt:lpstr>
      <vt:lpstr>Word Cloud of Happy Words</vt:lpstr>
      <vt:lpstr>Word Cloud of Sad WORDS</vt:lpstr>
      <vt:lpstr>Comparison CLOUD</vt:lpstr>
      <vt:lpstr>Pyramid Plot</vt:lpstr>
      <vt:lpstr>Challenges faced</vt:lpstr>
      <vt:lpstr>Future Work (Scope of the project)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Sentiment Analysis </dc:title>
  <dc:creator>DELL</dc:creator>
  <cp:lastModifiedBy>Rahul Purushottam Gaonkar</cp:lastModifiedBy>
  <cp:revision>142</cp:revision>
  <dcterms:created xsi:type="dcterms:W3CDTF">2006-08-16T00:00:00Z</dcterms:created>
  <dcterms:modified xsi:type="dcterms:W3CDTF">2018-05-11T00:04:43Z</dcterms:modified>
</cp:coreProperties>
</file>