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5" r:id="rId4"/>
    <p:sldId id="264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3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9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83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1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F78B-2A2B-409E-9C50-FCB1AEF99F5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0EEE95-8DE5-4531-9CA6-0155A8F3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IS MORE. POWER OF 3.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SPEAK 3 POINTS</a:t>
            </a:r>
          </a:p>
          <a:p>
            <a:r>
              <a:rPr lang="en-US" dirty="0" smtClean="0"/>
              <a:t>ASK QUESTIONS ON AFTER EVERY 3 POINTS</a:t>
            </a:r>
          </a:p>
          <a:p>
            <a:r>
              <a:rPr lang="en-US" dirty="0" smtClean="0"/>
              <a:t>ARE WE CLEAR WITH ALL THE THREE POINTS</a:t>
            </a:r>
          </a:p>
          <a:p>
            <a:r>
              <a:rPr lang="en-US" dirty="0" smtClean="0"/>
              <a:t>CHANGE YOUR AGENDA IN 3-3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Native </a:t>
            </a:r>
            <a:r>
              <a:rPr lang="en-US" dirty="0" err="1">
                <a:solidFill>
                  <a:schemeClr val="tx1"/>
                </a:solidFill>
              </a:rPr>
              <a:t>Ints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434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dirty="0"/>
              <a:t>Introduces a new set of native types (</a:t>
            </a:r>
            <a:r>
              <a:rPr lang="en-US" sz="1600" dirty="0" err="1"/>
              <a:t>nint</a:t>
            </a:r>
            <a:r>
              <a:rPr lang="en-US" sz="1600" dirty="0"/>
              <a:t>, </a:t>
            </a:r>
            <a:r>
              <a:rPr lang="en-US" sz="1600" dirty="0" err="1"/>
              <a:t>nuint</a:t>
            </a:r>
            <a:r>
              <a:rPr lang="en-US" sz="1600" dirty="0"/>
              <a:t>) the ‘n’ for native. The design of the new data types is planned to allow a one C# source file to use 32 naturally- or 64-bit storage depending on the host platform type and the compilation settings.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46651"/>
            <a:ext cx="9033336" cy="28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Getting started with C# 9.0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7" y="1593918"/>
            <a:ext cx="8596668" cy="388077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hipped </a:t>
            </a:r>
            <a:r>
              <a:rPr lang="en-US" dirty="0"/>
              <a:t>with .NET 5 in upcoming November </a:t>
            </a:r>
            <a:r>
              <a:rPr lang="en-US" dirty="0" smtClean="0"/>
              <a:t>2020</a:t>
            </a:r>
          </a:p>
          <a:p>
            <a:r>
              <a:rPr lang="en-US" dirty="0" smtClean="0"/>
              <a:t>Preview version available from May 20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Prerequisite</a:t>
            </a:r>
          </a:p>
          <a:p>
            <a:r>
              <a:rPr lang="en-US" dirty="0" smtClean="0"/>
              <a:t>Visual Studio version 16.6 or higher</a:t>
            </a:r>
          </a:p>
          <a:p>
            <a:r>
              <a:rPr lang="en-US" dirty="0" smtClean="0"/>
              <a:t>.NET SDK installed</a:t>
            </a:r>
          </a:p>
        </p:txBody>
      </p:sp>
    </p:spTree>
    <p:extLst>
      <p:ext uri="{BB962C8B-B14F-4D97-AF65-F5344CB8AC3E}">
        <p14:creationId xmlns:p14="http://schemas.microsoft.com/office/powerpoint/2010/main" val="7944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Target-typed "new"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434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dirty="0"/>
              <a:t>Expression doesn't need to say type it will come from context like below</a:t>
            </a:r>
            <a:r>
              <a:rPr lang="en-US" sz="1600" dirty="0" smtClean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3" y="2378902"/>
            <a:ext cx="6127478" cy="24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431" y="921267"/>
            <a:ext cx="7766936" cy="109689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This proposal aims to eliminate the need for explicit null checking by allowing an operator ! to be added to a parameter to indicate to the compiler that a given value will not be null.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4314662" y="332165"/>
            <a:ext cx="3077766" cy="433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Null Checks No More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31" y="2018166"/>
            <a:ext cx="5362575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31" y="4710502"/>
            <a:ext cx="6143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Switching It Up ... Visual Basic Style?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434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Despite C# undergoing nearly nine entire revisions, support for comparison operations within switch statement was never supported (although pattern matching </a:t>
            </a:r>
            <a:r>
              <a:rPr lang="en-US" dirty="0" smtClean="0">
                <a:solidFill>
                  <a:schemeClr val="tx1"/>
                </a:solidFill>
              </a:rPr>
              <a:t>comes </a:t>
            </a:r>
            <a:r>
              <a:rPr lang="en-US" dirty="0">
                <a:solidFill>
                  <a:schemeClr val="tx1"/>
                </a:solidFill>
              </a:rPr>
              <a:t>close), this proposal aims to remedy that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7" y="2647266"/>
            <a:ext cx="49815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Top-level </a:t>
            </a:r>
            <a:r>
              <a:rPr lang="en-US" b="1" dirty="0" smtClean="0">
                <a:solidFill>
                  <a:schemeClr val="tx1"/>
                </a:solidFill>
              </a:rPr>
              <a:t>programs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434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Writing a simple program in C# requires a remarkable amount of boilerplate code: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In C# 9.0 you can just choose to write your main program at the top level instead: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24" y="2789660"/>
            <a:ext cx="4672147" cy="2330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728" y="2725590"/>
            <a:ext cx="4851780" cy="14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Init</a:t>
            </a:r>
            <a:r>
              <a:rPr lang="en-US" b="1" dirty="0">
                <a:solidFill>
                  <a:schemeClr val="tx1"/>
                </a:solidFill>
              </a:rPr>
              <a:t>-only </a:t>
            </a:r>
            <a:r>
              <a:rPr lang="en-US" b="1" dirty="0" smtClean="0">
                <a:solidFill>
                  <a:schemeClr val="tx1"/>
                </a:solidFill>
              </a:rPr>
              <a:t>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Object initializers allows to create an object in a very flexible and readable </a:t>
            </a:r>
            <a:r>
              <a:rPr lang="en-US" sz="1600" dirty="0" smtClean="0">
                <a:solidFill>
                  <a:schemeClr val="tx1"/>
                </a:solidFill>
              </a:rPr>
              <a:t>format</a:t>
            </a:r>
          </a:p>
          <a:p>
            <a:r>
              <a:rPr lang="en-US" sz="1600" dirty="0">
                <a:solidFill>
                  <a:schemeClr val="tx1"/>
                </a:solidFill>
              </a:rPr>
              <a:t>"The one big limitation today is that the properties have to be mutable for object initializers to work" 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-only properties fix that</a:t>
            </a:r>
            <a:r>
              <a:rPr lang="en-US" sz="1600" dirty="0" smtClean="0">
                <a:solidFill>
                  <a:schemeClr val="tx1"/>
                </a:solidFill>
              </a:rPr>
              <a:t>!</a:t>
            </a:r>
          </a:p>
          <a:p>
            <a:r>
              <a:rPr lang="en-US" sz="1600" dirty="0">
                <a:solidFill>
                  <a:schemeClr val="tx1"/>
                </a:solidFill>
              </a:rPr>
              <a:t>Note: 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-only properties are also useful to make individual properties immutable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4" y="2720249"/>
            <a:ext cx="4229517" cy="4253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659" y="2720249"/>
            <a:ext cx="4556432" cy="400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Init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accessors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readonly</a:t>
            </a:r>
            <a:r>
              <a:rPr lang="en-US" b="1" dirty="0">
                <a:solidFill>
                  <a:schemeClr val="tx1"/>
                </a:solidFill>
              </a:rPr>
              <a:t>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434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Because 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accessors</a:t>
            </a:r>
            <a:r>
              <a:rPr lang="en-US" sz="1600" dirty="0">
                <a:solidFill>
                  <a:schemeClr val="tx1"/>
                </a:solidFill>
              </a:rPr>
              <a:t> can only be called during initialization, they are allowed to mutate </a:t>
            </a:r>
            <a:r>
              <a:rPr lang="en-US" sz="1600" dirty="0" err="1">
                <a:solidFill>
                  <a:schemeClr val="tx1"/>
                </a:solidFill>
              </a:rPr>
              <a:t>readonly</a:t>
            </a:r>
            <a:r>
              <a:rPr lang="en-US" sz="1600" dirty="0">
                <a:solidFill>
                  <a:schemeClr val="tx1"/>
                </a:solidFill>
              </a:rPr>
              <a:t> fields of the enclosing class, just like you can in a constructor.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80" y="2458321"/>
            <a:ext cx="74580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372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Records are a new, simplified declaration form for C# class and </a:t>
            </a:r>
            <a:r>
              <a:rPr lang="en-US" sz="1600" dirty="0" err="1">
                <a:solidFill>
                  <a:schemeClr val="tx1"/>
                </a:solidFill>
              </a:rPr>
              <a:t>struct</a:t>
            </a:r>
            <a:r>
              <a:rPr lang="en-US" sz="1600" dirty="0">
                <a:solidFill>
                  <a:schemeClr val="tx1"/>
                </a:solidFill>
              </a:rPr>
              <a:t> types that combine the benefits of a number of simpler features. It can represent data as a Database record or some model entity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Records, for declaring a whole object to be immutable and have it behave like a value. Records are intended to be seen more like data and less like objects.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data keyword on the class declaration marks it as a record. This imbues it with several additional value-like behaviors, which we’ll dig into in the following. Generally speaking, records are meant to be seen more as “values” – data! – and less as objects. 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Read-only properties =&gt; Immutable Type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Equality implementations =&gt; Structural equality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Pattern-matching support = is pattern, switch pattern etc.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87" y="4353394"/>
            <a:ext cx="6957477" cy="15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</TotalTime>
  <Words>471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Trebuchet MS</vt:lpstr>
      <vt:lpstr>Wingdings 3</vt:lpstr>
      <vt:lpstr>Facet</vt:lpstr>
      <vt:lpstr>LESS IS MORE. POWER OF 3. </vt:lpstr>
      <vt:lpstr>Getting started with C# 9.0</vt:lpstr>
      <vt:lpstr>Target-typed "new"   </vt:lpstr>
      <vt:lpstr>Null Checks No More</vt:lpstr>
      <vt:lpstr>Switching It Up ... Visual Basic Style?  </vt:lpstr>
      <vt:lpstr>Top-level programs </vt:lpstr>
      <vt:lpstr>Init-only properties</vt:lpstr>
      <vt:lpstr>Init accessors and readonly fields</vt:lpstr>
      <vt:lpstr>Records</vt:lpstr>
      <vt:lpstr>Native Ints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Checks No More</dc:title>
  <dc:creator>RAHUL ANAND</dc:creator>
  <cp:lastModifiedBy>RAHUL ANAND</cp:lastModifiedBy>
  <cp:revision>8</cp:revision>
  <dcterms:created xsi:type="dcterms:W3CDTF">2020-06-13T13:20:15Z</dcterms:created>
  <dcterms:modified xsi:type="dcterms:W3CDTF">2020-06-15T00:38:00Z</dcterms:modified>
</cp:coreProperties>
</file>