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8" r:id="rId4"/>
    <p:sldId id="261" r:id="rId5"/>
    <p:sldId id="260" r:id="rId6"/>
    <p:sldId id="259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753EA-9A47-DF4F-1EF8-B1787247AC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D47A19-52F4-44CC-7AED-1E08736AC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A3914-8053-1E1E-796A-0D4C829F0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A9FB-89BE-154F-B405-514C669DC168}" type="datetimeFigureOut">
              <a:rPr lang="en-US" smtClean="0"/>
              <a:t>4/18/22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9E03D-9B00-523D-468D-DAC88E826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DCF7D-39F3-5C1E-5BFE-A04532EBA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406C-6741-1645-92F0-91544035D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229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BE25C-491E-EDD4-26B9-62181B542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1CD5F5-AFD1-5DA4-1DA0-8C399440E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DA71F-3A91-09EE-B01E-E977724B2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A9FB-89BE-154F-B405-514C669DC168}" type="datetimeFigureOut">
              <a:rPr lang="en-US" smtClean="0"/>
              <a:t>4/18/22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61AA6-769F-B7A3-90A9-5D27B1BC3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D873D-5463-1A29-ABFD-A0F927EF3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406C-6741-1645-92F0-91544035D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43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8152BB-D1F1-DC13-8E85-459BB5BB5B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BC6E18-1098-EB18-070B-18787F56AD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54090-3546-D08A-E597-3CFE2D3E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A9FB-89BE-154F-B405-514C669DC168}" type="datetimeFigureOut">
              <a:rPr lang="en-US" smtClean="0"/>
              <a:t>4/18/22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1521B-6EF3-8E85-00AE-A6992441B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F51DA-F957-05B1-B81F-516A4527C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406C-6741-1645-92F0-91544035D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54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20756-76B0-65FB-935F-8F5DFA901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85C74-678C-7A85-3C6D-C12B91C69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21330-AE4A-0528-351D-AC90EADF2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A9FB-89BE-154F-B405-514C669DC168}" type="datetimeFigureOut">
              <a:rPr lang="en-US" smtClean="0"/>
              <a:t>4/18/22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578E1-46B4-3CA6-A42C-AB27D8241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5EEAC-1FE4-1DAF-A5EB-AC55EC348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406C-6741-1645-92F0-91544035D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50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5992D-BD56-6429-BE83-45A40B19E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A4CF2-1DE8-1513-7900-9642D66D9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B4659-C9EC-9603-37DB-C3ABD9E06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A9FB-89BE-154F-B405-514C669DC168}" type="datetimeFigureOut">
              <a:rPr lang="en-US" smtClean="0"/>
              <a:t>4/18/22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72EED-F79A-35B4-1CC7-F5091431C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05011-2956-E6B2-2CC2-142F1DFAD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406C-6741-1645-92F0-91544035D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094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772F0-6545-DBB4-8633-3C3C293CF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14BAE-C7C8-AD0B-A72C-6E58EDCBF3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878BDF-04D8-4646-AE39-2B8426BEE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014601-13F2-59A2-E1DE-4C05602B7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A9FB-89BE-154F-B405-514C669DC168}" type="datetimeFigureOut">
              <a:rPr lang="en-US" smtClean="0"/>
              <a:t>4/18/22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631C11-044D-2D6B-D219-FF501CEC3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2A2F44-8435-C348-4D97-AD55C3863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406C-6741-1645-92F0-91544035D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558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038CE-9059-AD32-121A-0D93D40B7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78B05-CFA7-653A-0482-BBF617126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18085-FE69-E058-7476-0904312A7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181FD0-DCDA-3F45-98CF-ACC86327F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D20EB8-4480-0397-19DC-C9B29ABE8A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B49ADB-BB5A-5956-D573-E78FA5078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A9FB-89BE-154F-B405-514C669DC168}" type="datetimeFigureOut">
              <a:rPr lang="en-US" smtClean="0"/>
              <a:t>4/18/22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2E5416-ED76-2BAF-A6D1-4D2C08D3C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C9DAA0-1811-F0FF-56B1-D1A2D35C7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406C-6741-1645-92F0-91544035D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2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AC96F-34F1-229A-F361-6AD003DB8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FCF1A6-98A5-716E-6A82-6B89CEB7A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A9FB-89BE-154F-B405-514C669DC168}" type="datetimeFigureOut">
              <a:rPr lang="en-US" smtClean="0"/>
              <a:t>4/18/22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8154DC-61F7-2D0F-5D12-BED1DE7D3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203DC1-0A37-8706-79D9-1EE4A4D8E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406C-6741-1645-92F0-91544035D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79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C07171-E5A8-A7FA-3EF4-D84F82C33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A9FB-89BE-154F-B405-514C669DC168}" type="datetimeFigureOut">
              <a:rPr lang="en-US" smtClean="0"/>
              <a:t>4/18/22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7D57CC-AA9A-730C-06B7-00DAE5486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5607C-3217-E156-DF01-5785CFDFD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406C-6741-1645-92F0-91544035D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09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DA943-A257-E71B-EF4F-D5CC4ED3B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7C411-3757-A722-93AA-30F8814F7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E0CBCA-D254-BF14-178D-E8BC971FA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38C5C-F851-DEE7-9F65-77F02BF19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A9FB-89BE-154F-B405-514C669DC168}" type="datetimeFigureOut">
              <a:rPr lang="en-US" smtClean="0"/>
              <a:t>4/18/22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BDD83A-A5B8-68B5-323E-0148170C5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E0EDD2-EF1F-B429-2C84-3588D14DC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406C-6741-1645-92F0-91544035D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36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E2895-D4BD-120A-B885-A931DE572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BB22D6-E291-AF47-C6AA-80A3AD461A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01A1C0-A31E-2D12-C0C5-23648A566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3FB34-EBE5-69C0-CAE7-4109B0D8C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A9FB-89BE-154F-B405-514C669DC168}" type="datetimeFigureOut">
              <a:rPr lang="en-US" smtClean="0"/>
              <a:t>4/18/22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E3586B-A0A2-ADBA-1B34-7594B1BCE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7831E-F90B-1F0B-82EC-A2219F29B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406C-6741-1645-92F0-91544035D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49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535B4E-6836-EB98-5E73-AED5A545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22078-8130-C83C-EF74-09EE1CC73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765C7-7F05-CCA2-9CDB-34B1EFCC8E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BA9FB-89BE-154F-B405-514C669DC168}" type="datetimeFigureOut">
              <a:rPr lang="en-US" smtClean="0"/>
              <a:t>4/18/22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188FB-BC16-3C46-7640-30F5083E7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FC488-739B-A61F-9CED-36735299DC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1406C-6741-1645-92F0-91544035D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6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DB147-48CB-B7E6-B604-EBF00F596F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b="1" dirty="0"/>
              <a:t>Home Credit Default Risk</a:t>
            </a:r>
            <a:br>
              <a:rPr lang="en-US" b="1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D9FDB0-CB44-0B0A-CE27-7CEE9C210AA2}"/>
              </a:ext>
            </a:extLst>
          </p:cNvPr>
          <p:cNvSpPr txBox="1"/>
          <p:nvPr/>
        </p:nvSpPr>
        <p:spPr>
          <a:xfrm>
            <a:off x="877185" y="3487701"/>
            <a:ext cx="2950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Group 02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DED14D-1CE2-5C09-EC1F-64BAD3A35409}"/>
              </a:ext>
            </a:extLst>
          </p:cNvPr>
          <p:cNvSpPr txBox="1"/>
          <p:nvPr/>
        </p:nvSpPr>
        <p:spPr>
          <a:xfrm>
            <a:off x="877185" y="4114349"/>
            <a:ext cx="55661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Kiran </a:t>
            </a:r>
            <a:r>
              <a:rPr lang="en-US" dirty="0" err="1"/>
              <a:t>Karandikar</a:t>
            </a:r>
            <a:r>
              <a:rPr lang="en-US" dirty="0"/>
              <a:t>(</a:t>
            </a:r>
            <a:r>
              <a:rPr lang="en-US" dirty="0" err="1"/>
              <a:t>kikarand@iu.edu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Sathish </a:t>
            </a:r>
            <a:r>
              <a:rPr lang="en-US" dirty="0" err="1"/>
              <a:t>Soundararajan</a:t>
            </a:r>
            <a:r>
              <a:rPr lang="en-US" dirty="0"/>
              <a:t>(</a:t>
            </a:r>
            <a:r>
              <a:rPr lang="en-US" dirty="0" err="1"/>
              <a:t>satsoun@iu.edu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Yashwitha</a:t>
            </a:r>
            <a:r>
              <a:rPr lang="en-US" dirty="0"/>
              <a:t> Reddy </a:t>
            </a:r>
            <a:r>
              <a:rPr lang="en-US" dirty="0" err="1"/>
              <a:t>Pondugala</a:t>
            </a:r>
            <a:r>
              <a:rPr lang="en-US" dirty="0"/>
              <a:t>(</a:t>
            </a:r>
            <a:r>
              <a:rPr lang="en-US" dirty="0" err="1"/>
              <a:t>ypondug@iu.edu</a:t>
            </a:r>
            <a:r>
              <a:rPr lang="en-US" dirty="0"/>
              <a:t>) </a:t>
            </a:r>
          </a:p>
          <a:p>
            <a:r>
              <a:rPr lang="en-US" dirty="0"/>
              <a:t>Rahul </a:t>
            </a:r>
            <a:r>
              <a:rPr lang="en-US" dirty="0" err="1"/>
              <a:t>Gomathi</a:t>
            </a:r>
            <a:r>
              <a:rPr lang="en-US" dirty="0"/>
              <a:t> </a:t>
            </a:r>
            <a:r>
              <a:rPr lang="en-US" dirty="0" err="1"/>
              <a:t>Sankarakrishnan</a:t>
            </a:r>
            <a:r>
              <a:rPr lang="en-US" dirty="0"/>
              <a:t>(</a:t>
            </a:r>
            <a:r>
              <a:rPr lang="en-US" dirty="0" err="1"/>
              <a:t>rgomathi@iu.edu</a:t>
            </a:r>
            <a:r>
              <a:rPr lang="en-US" dirty="0"/>
              <a:t>) </a:t>
            </a:r>
          </a:p>
          <a:p>
            <a:endParaRPr lang="en-US" dirty="0"/>
          </a:p>
        </p:txBody>
      </p:sp>
      <p:pic>
        <p:nvPicPr>
          <p:cNvPr id="7" name="Picture 6" descr="A collage of two people&#10;&#10;Description automatically generated with medium confidence">
            <a:extLst>
              <a:ext uri="{FF2B5EF4-FFF2-40B4-BE49-F238E27FC236}">
                <a16:creationId xmlns:a16="http://schemas.microsoft.com/office/drawing/2014/main" id="{D10C56E6-F94A-9EDC-A5FF-3F0DE3EB3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675" y="1980749"/>
            <a:ext cx="5849177" cy="361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540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58507-6A37-9D68-99D9-9381F154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AD19A-DD7F-B2AE-6E41-2F89CFEAC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Past developments in Phase 1</a:t>
            </a:r>
          </a:p>
          <a:p>
            <a:r>
              <a:rPr lang="en-US" dirty="0"/>
              <a:t>Phase 2 developments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Proposed plan for Phase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32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87574-4532-74FD-0D65-8F96ACF46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 developments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04E72-6011-96A3-E195-2B1996271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  <a:p>
            <a:r>
              <a:rPr lang="en-US" dirty="0"/>
              <a:t>We one-hot encoded all the category features for Feature Engineering</a:t>
            </a:r>
          </a:p>
          <a:p>
            <a:r>
              <a:rPr lang="en-US" dirty="0"/>
              <a:t>Built a baseline pipeline using logistic regression</a:t>
            </a:r>
          </a:p>
          <a:p>
            <a:r>
              <a:rPr lang="en-US" dirty="0"/>
              <a:t>Accuracy score on held out test set : 91.59%</a:t>
            </a:r>
          </a:p>
          <a:p>
            <a:r>
              <a:rPr lang="en-US" dirty="0"/>
              <a:t>AUC score: 0.7356</a:t>
            </a:r>
          </a:p>
          <a:p>
            <a:r>
              <a:rPr lang="en-US" dirty="0"/>
              <a:t>Training Time: 35.7s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218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FC29-2278-B58D-F194-2F30BF130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9148C-6401-01CA-1E8B-82754B0C9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  <a:p>
            <a:r>
              <a:rPr lang="en-US" dirty="0"/>
              <a:t>Hyperparameter tuning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680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56C33-2FF7-ED26-89D2-3F7FF9638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3647"/>
            <a:ext cx="10515600" cy="5443316"/>
          </a:xfrm>
        </p:spPr>
        <p:txBody>
          <a:bodyPr/>
          <a:lstStyle/>
          <a:p>
            <a:r>
              <a:rPr lang="en-US" dirty="0"/>
              <a:t>Experiments for Feature selection</a:t>
            </a:r>
          </a:p>
        </p:txBody>
      </p:sp>
    </p:spTree>
    <p:extLst>
      <p:ext uri="{BB962C8B-B14F-4D97-AF65-F5344CB8AC3E}">
        <p14:creationId xmlns:p14="http://schemas.microsoft.com/office/powerpoint/2010/main" val="1294733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824E5-FA11-3E96-85E3-AC0C1CC57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8465"/>
            <a:ext cx="10515600" cy="5698498"/>
          </a:xfrm>
        </p:spPr>
        <p:txBody>
          <a:bodyPr/>
          <a:lstStyle/>
          <a:p>
            <a:r>
              <a:rPr lang="en-US" dirty="0"/>
              <a:t>Ensemble Methods</a:t>
            </a:r>
          </a:p>
        </p:txBody>
      </p:sp>
    </p:spTree>
    <p:extLst>
      <p:ext uri="{BB962C8B-B14F-4D97-AF65-F5344CB8AC3E}">
        <p14:creationId xmlns:p14="http://schemas.microsoft.com/office/powerpoint/2010/main" val="859949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CB661-28CC-2EF1-4292-985AF80C0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419" y="311962"/>
            <a:ext cx="10515600" cy="1325563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86D2C-9614-4FCE-D356-BAC07A9FA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419" y="1464119"/>
            <a:ext cx="10515600" cy="150236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AE3429B-C149-CC94-A57A-D2ED577A6F8C}"/>
              </a:ext>
            </a:extLst>
          </p:cNvPr>
          <p:cNvSpPr txBox="1">
            <a:spLocks/>
          </p:cNvSpPr>
          <p:nvPr/>
        </p:nvSpPr>
        <p:spPr>
          <a:xfrm>
            <a:off x="735419" y="322873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Proposed plan for Phase 3</a:t>
            </a:r>
          </a:p>
        </p:txBody>
      </p:sp>
    </p:spTree>
    <p:extLst>
      <p:ext uri="{BB962C8B-B14F-4D97-AF65-F5344CB8AC3E}">
        <p14:creationId xmlns:p14="http://schemas.microsoft.com/office/powerpoint/2010/main" val="4108609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121</Words>
  <Application>Microsoft Macintosh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Home Credit Default Risk  </vt:lpstr>
      <vt:lpstr>Contents</vt:lpstr>
      <vt:lpstr>Past developments</vt:lpstr>
      <vt:lpstr>Phase 2 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Credit Default Risk  </dc:title>
  <dc:creator>Pondugala, Yashwitha Reddy</dc:creator>
  <cp:lastModifiedBy>Pondugala, Yashwitha Reddy</cp:lastModifiedBy>
  <cp:revision>4</cp:revision>
  <dcterms:created xsi:type="dcterms:W3CDTF">2022-04-18T20:05:02Z</dcterms:created>
  <dcterms:modified xsi:type="dcterms:W3CDTF">2022-04-19T00:48:09Z</dcterms:modified>
</cp:coreProperties>
</file>