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858" r:id="rId4"/>
  </p:sldMasterIdLst>
  <p:notesMasterIdLst>
    <p:notesMasterId r:id="rId24"/>
  </p:notesMasterIdLst>
  <p:handoutMasterIdLst>
    <p:handoutMasterId r:id="rId25"/>
  </p:handoutMasterIdLst>
  <p:sldIdLst>
    <p:sldId id="325" r:id="rId5"/>
    <p:sldId id="307" r:id="rId6"/>
    <p:sldId id="326" r:id="rId7"/>
    <p:sldId id="343" r:id="rId8"/>
    <p:sldId id="341" r:id="rId9"/>
    <p:sldId id="330" r:id="rId10"/>
    <p:sldId id="327" r:id="rId11"/>
    <p:sldId id="328" r:id="rId12"/>
    <p:sldId id="331" r:id="rId13"/>
    <p:sldId id="334" r:id="rId14"/>
    <p:sldId id="344" r:id="rId15"/>
    <p:sldId id="347" r:id="rId16"/>
    <p:sldId id="346" r:id="rId17"/>
    <p:sldId id="345" r:id="rId18"/>
    <p:sldId id="351" r:id="rId19"/>
    <p:sldId id="350" r:id="rId20"/>
    <p:sldId id="349" r:id="rId21"/>
    <p:sldId id="348" r:id="rId22"/>
    <p:sldId id="321"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8909805-8FE1-4AC9-91EB-2748C1DF3426}" v="36" dt="2025-04-09T02:32:56.855"/>
  </p1510:revLst>
</p1510:revInfo>
</file>

<file path=ppt/tableStyles.xml><?xml version="1.0" encoding="utf-8"?>
<a:tblStyleLst xmlns:a="http://schemas.openxmlformats.org/drawingml/2006/main" def="{F5AB1C69-6EDB-4FF4-983F-18BD219EF32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271" autoAdjust="0"/>
    <p:restoredTop sz="95394" autoAdjust="0"/>
  </p:normalViewPr>
  <p:slideViewPr>
    <p:cSldViewPr snapToGrid="0">
      <p:cViewPr varScale="1">
        <p:scale>
          <a:sx n="85" d="100"/>
          <a:sy n="85" d="100"/>
        </p:scale>
        <p:origin x="672" y="48"/>
      </p:cViewPr>
      <p:guideLst>
        <p:guide orient="horz" pos="2160"/>
        <p:guide pos="3840"/>
      </p:guideLst>
    </p:cSldViewPr>
  </p:slideViewPr>
  <p:outlineViewPr>
    <p:cViewPr>
      <p:scale>
        <a:sx n="33" d="100"/>
        <a:sy n="33" d="100"/>
      </p:scale>
      <p:origin x="0" y="-4032"/>
    </p:cViewPr>
  </p:outlineViewPr>
  <p:notesTextViewPr>
    <p:cViewPr>
      <p:scale>
        <a:sx n="1" d="1"/>
        <a:sy n="1" d="1"/>
      </p:scale>
      <p:origin x="0" y="0"/>
    </p:cViewPr>
  </p:notesTextViewPr>
  <p:sorterViewPr>
    <p:cViewPr>
      <p:scale>
        <a:sx n="80" d="100"/>
        <a:sy n="80" d="100"/>
      </p:scale>
      <p:origin x="0" y="-2069"/>
    </p:cViewPr>
  </p:sorterViewPr>
  <p:notesViewPr>
    <p:cSldViewPr snapToGrid="0">
      <p:cViewPr varScale="1">
        <p:scale>
          <a:sx n="67" d="100"/>
          <a:sy n="67" d="100"/>
        </p:scale>
        <p:origin x="312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hul Gupta Maddala" userId="12594567700f58ee" providerId="LiveId" clId="{58909805-8FE1-4AC9-91EB-2748C1DF3426}"/>
    <pc:docChg chg="undo custSel delSld modSld">
      <pc:chgData name="Rahul Gupta Maddala" userId="12594567700f58ee" providerId="LiveId" clId="{58909805-8FE1-4AC9-91EB-2748C1DF3426}" dt="2025-04-09T02:54:02.712" v="1297" actId="20577"/>
      <pc:docMkLst>
        <pc:docMk/>
      </pc:docMkLst>
      <pc:sldChg chg="modSp mod">
        <pc:chgData name="Rahul Gupta Maddala" userId="12594567700f58ee" providerId="LiveId" clId="{58909805-8FE1-4AC9-91EB-2748C1DF3426}" dt="2025-04-09T01:56:02.404" v="120" actId="20577"/>
        <pc:sldMkLst>
          <pc:docMk/>
          <pc:sldMk cId="1476309329" sldId="307"/>
        </pc:sldMkLst>
        <pc:spChg chg="mod">
          <ac:chgData name="Rahul Gupta Maddala" userId="12594567700f58ee" providerId="LiveId" clId="{58909805-8FE1-4AC9-91EB-2748C1DF3426}" dt="2025-04-09T01:56:02.404" v="120" actId="20577"/>
          <ac:spMkLst>
            <pc:docMk/>
            <pc:sldMk cId="1476309329" sldId="307"/>
            <ac:spMk id="3" creationId="{3110502F-36D4-4E60-B6E9-08628B2C5D5E}"/>
          </ac:spMkLst>
        </pc:spChg>
      </pc:sldChg>
      <pc:sldChg chg="addSp modSp mod">
        <pc:chgData name="Rahul Gupta Maddala" userId="12594567700f58ee" providerId="LiveId" clId="{58909805-8FE1-4AC9-91EB-2748C1DF3426}" dt="2025-04-09T02:00:48.978" v="161" actId="12"/>
        <pc:sldMkLst>
          <pc:docMk/>
          <pc:sldMk cId="1691958341" sldId="326"/>
        </pc:sldMkLst>
        <pc:spChg chg="add">
          <ac:chgData name="Rahul Gupta Maddala" userId="12594567700f58ee" providerId="LiveId" clId="{58909805-8FE1-4AC9-91EB-2748C1DF3426}" dt="2025-04-09T01:57:49.071" v="124"/>
          <ac:spMkLst>
            <pc:docMk/>
            <pc:sldMk cId="1691958341" sldId="326"/>
            <ac:spMk id="2" creationId="{68803437-BBF6-8D91-A441-49EC318B5310}"/>
          </ac:spMkLst>
        </pc:spChg>
        <pc:spChg chg="mod">
          <ac:chgData name="Rahul Gupta Maddala" userId="12594567700f58ee" providerId="LiveId" clId="{58909805-8FE1-4AC9-91EB-2748C1DF3426}" dt="2025-04-09T02:00:48.978" v="161" actId="12"/>
          <ac:spMkLst>
            <pc:docMk/>
            <pc:sldMk cId="1691958341" sldId="326"/>
            <ac:spMk id="3" creationId="{2875403B-F6A5-4855-B204-4A9D1F5B268F}"/>
          </ac:spMkLst>
        </pc:spChg>
        <pc:spChg chg="mod">
          <ac:chgData name="Rahul Gupta Maddala" userId="12594567700f58ee" providerId="LiveId" clId="{58909805-8FE1-4AC9-91EB-2748C1DF3426}" dt="2025-04-09T01:56:14.823" v="122" actId="5793"/>
          <ac:spMkLst>
            <pc:docMk/>
            <pc:sldMk cId="1691958341" sldId="326"/>
            <ac:spMk id="5" creationId="{EF70CD6C-ED66-4A24-A709-024077B20AF3}"/>
          </ac:spMkLst>
        </pc:spChg>
        <pc:spChg chg="add">
          <ac:chgData name="Rahul Gupta Maddala" userId="12594567700f58ee" providerId="LiveId" clId="{58909805-8FE1-4AC9-91EB-2748C1DF3426}" dt="2025-04-09T01:57:53.109" v="126"/>
          <ac:spMkLst>
            <pc:docMk/>
            <pc:sldMk cId="1691958341" sldId="326"/>
            <ac:spMk id="6" creationId="{E10EA5FF-3CAF-E90D-CD94-12C5C9F1599D}"/>
          </ac:spMkLst>
        </pc:spChg>
        <pc:spChg chg="add">
          <ac:chgData name="Rahul Gupta Maddala" userId="12594567700f58ee" providerId="LiveId" clId="{58909805-8FE1-4AC9-91EB-2748C1DF3426}" dt="2025-04-09T01:58:12.862" v="129"/>
          <ac:spMkLst>
            <pc:docMk/>
            <pc:sldMk cId="1691958341" sldId="326"/>
            <ac:spMk id="7" creationId="{718B4DD6-3358-9F3B-89DD-09074119234E}"/>
          </ac:spMkLst>
        </pc:spChg>
        <pc:spChg chg="add">
          <ac:chgData name="Rahul Gupta Maddala" userId="12594567700f58ee" providerId="LiveId" clId="{58909805-8FE1-4AC9-91EB-2748C1DF3426}" dt="2025-04-09T01:58:15.774" v="130"/>
          <ac:spMkLst>
            <pc:docMk/>
            <pc:sldMk cId="1691958341" sldId="326"/>
            <ac:spMk id="8" creationId="{752F6853-B1AF-EC66-F255-974E467846C5}"/>
          </ac:spMkLst>
        </pc:spChg>
      </pc:sldChg>
      <pc:sldChg chg="addSp delSp modSp mod">
        <pc:chgData name="Rahul Gupta Maddala" userId="12594567700f58ee" providerId="LiveId" clId="{58909805-8FE1-4AC9-91EB-2748C1DF3426}" dt="2025-04-09T02:24:53.622" v="642" actId="1076"/>
        <pc:sldMkLst>
          <pc:docMk/>
          <pc:sldMk cId="4089915937" sldId="327"/>
        </pc:sldMkLst>
        <pc:spChg chg="add mod">
          <ac:chgData name="Rahul Gupta Maddala" userId="12594567700f58ee" providerId="LiveId" clId="{58909805-8FE1-4AC9-91EB-2748C1DF3426}" dt="2025-04-09T02:20:58.399" v="573" actId="1076"/>
          <ac:spMkLst>
            <pc:docMk/>
            <pc:sldMk cId="4089915937" sldId="327"/>
            <ac:spMk id="2" creationId="{4603B9C3-27D7-8AF0-C049-E986E7349BF4}"/>
          </ac:spMkLst>
        </pc:spChg>
        <pc:spChg chg="add mod">
          <ac:chgData name="Rahul Gupta Maddala" userId="12594567700f58ee" providerId="LiveId" clId="{58909805-8FE1-4AC9-91EB-2748C1DF3426}" dt="2025-04-09T02:24:53.622" v="642" actId="1076"/>
          <ac:spMkLst>
            <pc:docMk/>
            <pc:sldMk cId="4089915937" sldId="327"/>
            <ac:spMk id="5" creationId="{310A8A89-2057-9ACF-9238-75AB509490D0}"/>
          </ac:spMkLst>
        </pc:spChg>
        <pc:spChg chg="del mod">
          <ac:chgData name="Rahul Gupta Maddala" userId="12594567700f58ee" providerId="LiveId" clId="{58909805-8FE1-4AC9-91EB-2748C1DF3426}" dt="2025-04-09T02:20:54.273" v="572" actId="478"/>
          <ac:spMkLst>
            <pc:docMk/>
            <pc:sldMk cId="4089915937" sldId="327"/>
            <ac:spMk id="13" creationId="{74374E73-C9B7-801D-87C1-414F3B061B06}"/>
          </ac:spMkLst>
        </pc:spChg>
      </pc:sldChg>
      <pc:sldChg chg="addSp delSp modSp mod">
        <pc:chgData name="Rahul Gupta Maddala" userId="12594567700f58ee" providerId="LiveId" clId="{58909805-8FE1-4AC9-91EB-2748C1DF3426}" dt="2025-04-09T02:31:13.033" v="885" actId="27636"/>
        <pc:sldMkLst>
          <pc:docMk/>
          <pc:sldMk cId="1212982332" sldId="328"/>
        </pc:sldMkLst>
        <pc:spChg chg="del">
          <ac:chgData name="Rahul Gupta Maddala" userId="12594567700f58ee" providerId="LiveId" clId="{58909805-8FE1-4AC9-91EB-2748C1DF3426}" dt="2025-04-09T02:25:01.856" v="643" actId="478"/>
          <ac:spMkLst>
            <pc:docMk/>
            <pc:sldMk cId="1212982332" sldId="328"/>
            <ac:spMk id="2" creationId="{CA391794-986C-4679-93EA-5F3C3EE6C82F}"/>
          </ac:spMkLst>
        </pc:spChg>
        <pc:spChg chg="add del mod">
          <ac:chgData name="Rahul Gupta Maddala" userId="12594567700f58ee" providerId="LiveId" clId="{58909805-8FE1-4AC9-91EB-2748C1DF3426}" dt="2025-04-09T02:25:04.722" v="644" actId="478"/>
          <ac:spMkLst>
            <pc:docMk/>
            <pc:sldMk cId="1212982332" sldId="328"/>
            <ac:spMk id="5" creationId="{F76B6744-D679-5E23-05EA-6D74C95809B8}"/>
          </ac:spMkLst>
        </pc:spChg>
        <pc:spChg chg="add mod">
          <ac:chgData name="Rahul Gupta Maddala" userId="12594567700f58ee" providerId="LiveId" clId="{58909805-8FE1-4AC9-91EB-2748C1DF3426}" dt="2025-04-09T02:31:13.033" v="885" actId="27636"/>
          <ac:spMkLst>
            <pc:docMk/>
            <pc:sldMk cId="1212982332" sldId="328"/>
            <ac:spMk id="6" creationId="{01AB4D1F-DD49-ECBF-674D-4EB04667DF3B}"/>
          </ac:spMkLst>
        </pc:spChg>
        <pc:spChg chg="add mod">
          <ac:chgData name="Rahul Gupta Maddala" userId="12594567700f58ee" providerId="LiveId" clId="{58909805-8FE1-4AC9-91EB-2748C1DF3426}" dt="2025-04-09T02:26:07.849" v="679"/>
          <ac:spMkLst>
            <pc:docMk/>
            <pc:sldMk cId="1212982332" sldId="328"/>
            <ac:spMk id="7" creationId="{2005D814-D517-6224-2094-244C60315916}"/>
          </ac:spMkLst>
        </pc:spChg>
        <pc:spChg chg="del mod">
          <ac:chgData name="Rahul Gupta Maddala" userId="12594567700f58ee" providerId="LiveId" clId="{58909805-8FE1-4AC9-91EB-2748C1DF3426}" dt="2025-04-09T02:25:44.123" v="659" actId="478"/>
          <ac:spMkLst>
            <pc:docMk/>
            <pc:sldMk cId="1212982332" sldId="328"/>
            <ac:spMk id="12" creationId="{DF343ECA-43D8-A3D6-34B3-BC37DF4281A4}"/>
          </ac:spMkLst>
        </pc:spChg>
      </pc:sldChg>
      <pc:sldChg chg="addSp delSp modSp mod">
        <pc:chgData name="Rahul Gupta Maddala" userId="12594567700f58ee" providerId="LiveId" clId="{58909805-8FE1-4AC9-91EB-2748C1DF3426}" dt="2025-04-09T02:43:39.853" v="1072" actId="20577"/>
        <pc:sldMkLst>
          <pc:docMk/>
          <pc:sldMk cId="2408903605" sldId="329"/>
        </pc:sldMkLst>
        <pc:spChg chg="del mod">
          <ac:chgData name="Rahul Gupta Maddala" userId="12594567700f58ee" providerId="LiveId" clId="{58909805-8FE1-4AC9-91EB-2748C1DF3426}" dt="2025-04-09T02:39:40.202" v="1001" actId="478"/>
          <ac:spMkLst>
            <pc:docMk/>
            <pc:sldMk cId="2408903605" sldId="329"/>
            <ac:spMk id="2" creationId="{CA391794-986C-4679-93EA-5F3C3EE6C82F}"/>
          </ac:spMkLst>
        </pc:spChg>
        <pc:spChg chg="del">
          <ac:chgData name="Rahul Gupta Maddala" userId="12594567700f58ee" providerId="LiveId" clId="{58909805-8FE1-4AC9-91EB-2748C1DF3426}" dt="2025-04-09T02:39:32.749" v="998" actId="478"/>
          <ac:spMkLst>
            <pc:docMk/>
            <pc:sldMk cId="2408903605" sldId="329"/>
            <ac:spMk id="3" creationId="{2875403B-F6A5-4855-B204-4A9D1F5B268F}"/>
          </ac:spMkLst>
        </pc:spChg>
        <pc:spChg chg="add mod">
          <ac:chgData name="Rahul Gupta Maddala" userId="12594567700f58ee" providerId="LiveId" clId="{58909805-8FE1-4AC9-91EB-2748C1DF3426}" dt="2025-04-09T02:43:39.853" v="1072" actId="20577"/>
          <ac:spMkLst>
            <pc:docMk/>
            <pc:sldMk cId="2408903605" sldId="329"/>
            <ac:spMk id="6" creationId="{8EC589FD-12B2-DDBF-2568-87D13288BAA4}"/>
          </ac:spMkLst>
        </pc:spChg>
        <pc:spChg chg="add mod">
          <ac:chgData name="Rahul Gupta Maddala" userId="12594567700f58ee" providerId="LiveId" clId="{58909805-8FE1-4AC9-91EB-2748C1DF3426}" dt="2025-04-09T02:40:58.260" v="1035" actId="1076"/>
          <ac:spMkLst>
            <pc:docMk/>
            <pc:sldMk cId="2408903605" sldId="329"/>
            <ac:spMk id="9" creationId="{CCA5D222-E285-64C9-72AB-22940B2C9857}"/>
          </ac:spMkLst>
        </pc:spChg>
        <pc:picChg chg="del">
          <ac:chgData name="Rahul Gupta Maddala" userId="12594567700f58ee" providerId="LiveId" clId="{58909805-8FE1-4AC9-91EB-2748C1DF3426}" dt="2025-04-09T02:39:42.491" v="1002" actId="478"/>
          <ac:picMkLst>
            <pc:docMk/>
            <pc:sldMk cId="2408903605" sldId="329"/>
            <ac:picMk id="7" creationId="{DF747D36-C03F-969E-4860-0CA0645F3128}"/>
          </ac:picMkLst>
        </pc:picChg>
      </pc:sldChg>
      <pc:sldChg chg="addSp delSp modSp mod">
        <pc:chgData name="Rahul Gupta Maddala" userId="12594567700f58ee" providerId="LiveId" clId="{58909805-8FE1-4AC9-91EB-2748C1DF3426}" dt="2025-04-09T02:17:46.891" v="523" actId="1076"/>
        <pc:sldMkLst>
          <pc:docMk/>
          <pc:sldMk cId="1746080582" sldId="330"/>
        </pc:sldMkLst>
        <pc:spChg chg="del mod">
          <ac:chgData name="Rahul Gupta Maddala" userId="12594567700f58ee" providerId="LiveId" clId="{58909805-8FE1-4AC9-91EB-2748C1DF3426}" dt="2025-04-09T02:14:00.588" v="473" actId="21"/>
          <ac:spMkLst>
            <pc:docMk/>
            <pc:sldMk cId="1746080582" sldId="330"/>
            <ac:spMk id="2" creationId="{446806B1-6C37-163E-3420-C5272D68BD95}"/>
          </ac:spMkLst>
        </pc:spChg>
        <pc:spChg chg="del">
          <ac:chgData name="Rahul Gupta Maddala" userId="12594567700f58ee" providerId="LiveId" clId="{58909805-8FE1-4AC9-91EB-2748C1DF3426}" dt="2025-04-09T02:07:59.361" v="292" actId="478"/>
          <ac:spMkLst>
            <pc:docMk/>
            <pc:sldMk cId="1746080582" sldId="330"/>
            <ac:spMk id="3" creationId="{46DDE09B-8968-226E-8175-17D5CB615574}"/>
          </ac:spMkLst>
        </pc:spChg>
        <pc:spChg chg="del mod">
          <ac:chgData name="Rahul Gupta Maddala" userId="12594567700f58ee" providerId="LiveId" clId="{58909805-8FE1-4AC9-91EB-2748C1DF3426}" dt="2025-04-09T02:08:07.610" v="294" actId="478"/>
          <ac:spMkLst>
            <pc:docMk/>
            <pc:sldMk cId="1746080582" sldId="330"/>
            <ac:spMk id="5" creationId="{43A02B65-6404-591F-C97B-FBF6E71F8926}"/>
          </ac:spMkLst>
        </pc:spChg>
        <pc:spChg chg="add del mod">
          <ac:chgData name="Rahul Gupta Maddala" userId="12594567700f58ee" providerId="LiveId" clId="{58909805-8FE1-4AC9-91EB-2748C1DF3426}" dt="2025-04-09T02:14:36.950" v="478" actId="21"/>
          <ac:spMkLst>
            <pc:docMk/>
            <pc:sldMk cId="1746080582" sldId="330"/>
            <ac:spMk id="7" creationId="{DE38EFD8-3CDA-EFBE-58EB-B501A4B8F37C}"/>
          </ac:spMkLst>
        </pc:spChg>
        <pc:spChg chg="add mod">
          <ac:chgData name="Rahul Gupta Maddala" userId="12594567700f58ee" providerId="LiveId" clId="{58909805-8FE1-4AC9-91EB-2748C1DF3426}" dt="2025-04-09T02:16:14.722" v="506" actId="1076"/>
          <ac:spMkLst>
            <pc:docMk/>
            <pc:sldMk cId="1746080582" sldId="330"/>
            <ac:spMk id="8" creationId="{6915ED2D-54BD-32C6-A7CC-EE4794B528FD}"/>
          </ac:spMkLst>
        </pc:spChg>
        <pc:spChg chg="del mod">
          <ac:chgData name="Rahul Gupta Maddala" userId="12594567700f58ee" providerId="LiveId" clId="{58909805-8FE1-4AC9-91EB-2748C1DF3426}" dt="2025-04-09T02:07:49.044" v="290" actId="478"/>
          <ac:spMkLst>
            <pc:docMk/>
            <pc:sldMk cId="1746080582" sldId="330"/>
            <ac:spMk id="9" creationId="{D5D16C15-0287-2D8D-C4CA-A4047A1432B5}"/>
          </ac:spMkLst>
        </pc:spChg>
        <pc:spChg chg="add mod">
          <ac:chgData name="Rahul Gupta Maddala" userId="12594567700f58ee" providerId="LiveId" clId="{58909805-8FE1-4AC9-91EB-2748C1DF3426}" dt="2025-04-09T02:16:22.848" v="507" actId="1076"/>
          <ac:spMkLst>
            <pc:docMk/>
            <pc:sldMk cId="1746080582" sldId="330"/>
            <ac:spMk id="10" creationId="{F12F25BF-EA16-C310-268A-94B3E96D3D4B}"/>
          </ac:spMkLst>
        </pc:spChg>
        <pc:spChg chg="add">
          <ac:chgData name="Rahul Gupta Maddala" userId="12594567700f58ee" providerId="LiveId" clId="{58909805-8FE1-4AC9-91EB-2748C1DF3426}" dt="2025-04-09T02:10:50.183" v="365"/>
          <ac:spMkLst>
            <pc:docMk/>
            <pc:sldMk cId="1746080582" sldId="330"/>
            <ac:spMk id="11" creationId="{027C28EF-DB11-9CF5-C35E-372FE7B03313}"/>
          </ac:spMkLst>
        </pc:spChg>
        <pc:spChg chg="add mod">
          <ac:chgData name="Rahul Gupta Maddala" userId="12594567700f58ee" providerId="LiveId" clId="{58909805-8FE1-4AC9-91EB-2748C1DF3426}" dt="2025-04-09T02:10:54.704" v="367"/>
          <ac:spMkLst>
            <pc:docMk/>
            <pc:sldMk cId="1746080582" sldId="330"/>
            <ac:spMk id="12" creationId="{5A4B6667-A297-9D26-14A2-069CEC760AEB}"/>
          </ac:spMkLst>
        </pc:spChg>
        <pc:spChg chg="add">
          <ac:chgData name="Rahul Gupta Maddala" userId="12594567700f58ee" providerId="LiveId" clId="{58909805-8FE1-4AC9-91EB-2748C1DF3426}" dt="2025-04-09T02:11:52.963" v="448"/>
          <ac:spMkLst>
            <pc:docMk/>
            <pc:sldMk cId="1746080582" sldId="330"/>
            <ac:spMk id="13" creationId="{FBC75D47-E5B7-6CB6-1549-321B0EC771E0}"/>
          </ac:spMkLst>
        </pc:spChg>
        <pc:spChg chg="add mod">
          <ac:chgData name="Rahul Gupta Maddala" userId="12594567700f58ee" providerId="LiveId" clId="{58909805-8FE1-4AC9-91EB-2748C1DF3426}" dt="2025-04-09T02:17:38.254" v="522" actId="1076"/>
          <ac:spMkLst>
            <pc:docMk/>
            <pc:sldMk cId="1746080582" sldId="330"/>
            <ac:spMk id="15" creationId="{9622858B-06C3-1213-B07B-F2F682A492BD}"/>
          </ac:spMkLst>
        </pc:spChg>
        <pc:spChg chg="add mod">
          <ac:chgData name="Rahul Gupta Maddala" userId="12594567700f58ee" providerId="LiveId" clId="{58909805-8FE1-4AC9-91EB-2748C1DF3426}" dt="2025-04-09T02:17:46.891" v="523" actId="1076"/>
          <ac:spMkLst>
            <pc:docMk/>
            <pc:sldMk cId="1746080582" sldId="330"/>
            <ac:spMk id="17" creationId="{52BBDFDC-9B69-E0A4-44E2-CA28ED72ABC4}"/>
          </ac:spMkLst>
        </pc:spChg>
      </pc:sldChg>
      <pc:sldChg chg="addSp delSp modSp mod">
        <pc:chgData name="Rahul Gupta Maddala" userId="12594567700f58ee" providerId="LiveId" clId="{58909805-8FE1-4AC9-91EB-2748C1DF3426}" dt="2025-04-09T02:35:59.925" v="997"/>
        <pc:sldMkLst>
          <pc:docMk/>
          <pc:sldMk cId="3813528932" sldId="331"/>
        </pc:sldMkLst>
        <pc:spChg chg="add mod">
          <ac:chgData name="Rahul Gupta Maddala" userId="12594567700f58ee" providerId="LiveId" clId="{58909805-8FE1-4AC9-91EB-2748C1DF3426}" dt="2025-04-09T02:35:59.925" v="997"/>
          <ac:spMkLst>
            <pc:docMk/>
            <pc:sldMk cId="3813528932" sldId="331"/>
            <ac:spMk id="2" creationId="{352EB217-AD75-3F9A-703C-A394C4DD9418}"/>
          </ac:spMkLst>
        </pc:spChg>
        <pc:spChg chg="del">
          <ac:chgData name="Rahul Gupta Maddala" userId="12594567700f58ee" providerId="LiveId" clId="{58909805-8FE1-4AC9-91EB-2748C1DF3426}" dt="2025-04-09T02:32:40.748" v="886" actId="478"/>
          <ac:spMkLst>
            <pc:docMk/>
            <pc:sldMk cId="3813528932" sldId="331"/>
            <ac:spMk id="5" creationId="{E89879ED-F247-8E1C-F7F3-FD79AF17BC04}"/>
          </ac:spMkLst>
        </pc:spChg>
        <pc:spChg chg="mod">
          <ac:chgData name="Rahul Gupta Maddala" userId="12594567700f58ee" providerId="LiveId" clId="{58909805-8FE1-4AC9-91EB-2748C1DF3426}" dt="2025-04-09T02:32:43.867" v="888" actId="27636"/>
          <ac:spMkLst>
            <pc:docMk/>
            <pc:sldMk cId="3813528932" sldId="331"/>
            <ac:spMk id="9" creationId="{C81175B1-193E-8B71-CF11-60670B41BCDD}"/>
          </ac:spMkLst>
        </pc:spChg>
      </pc:sldChg>
      <pc:sldChg chg="addSp delSp modSp mod">
        <pc:chgData name="Rahul Gupta Maddala" userId="12594567700f58ee" providerId="LiveId" clId="{58909805-8FE1-4AC9-91EB-2748C1DF3426}" dt="2025-04-09T02:47:08.971" v="1127" actId="15"/>
        <pc:sldMkLst>
          <pc:docMk/>
          <pc:sldMk cId="3941950084" sldId="332"/>
        </pc:sldMkLst>
        <pc:spChg chg="del">
          <ac:chgData name="Rahul Gupta Maddala" userId="12594567700f58ee" providerId="LiveId" clId="{58909805-8FE1-4AC9-91EB-2748C1DF3426}" dt="2025-04-09T02:43:50.393" v="1074" actId="478"/>
          <ac:spMkLst>
            <pc:docMk/>
            <pc:sldMk cId="3941950084" sldId="332"/>
            <ac:spMk id="2" creationId="{4A13E5D0-0C72-D785-0DDB-44E891FD4722}"/>
          </ac:spMkLst>
        </pc:spChg>
        <pc:spChg chg="add mod">
          <ac:chgData name="Rahul Gupta Maddala" userId="12594567700f58ee" providerId="LiveId" clId="{58909805-8FE1-4AC9-91EB-2748C1DF3426}" dt="2025-04-09T02:47:08.971" v="1127" actId="15"/>
          <ac:spMkLst>
            <pc:docMk/>
            <pc:sldMk cId="3941950084" sldId="332"/>
            <ac:spMk id="5" creationId="{852D4DEF-8DB9-AC22-1CA3-98A26AAB4B36}"/>
          </ac:spMkLst>
        </pc:spChg>
        <pc:spChg chg="add del mod">
          <ac:chgData name="Rahul Gupta Maddala" userId="12594567700f58ee" providerId="LiveId" clId="{58909805-8FE1-4AC9-91EB-2748C1DF3426}" dt="2025-04-09T02:43:55.015" v="1075" actId="478"/>
          <ac:spMkLst>
            <pc:docMk/>
            <pc:sldMk cId="3941950084" sldId="332"/>
            <ac:spMk id="7" creationId="{85B9ACB1-963B-A5A6-488E-82C3C4A0B618}"/>
          </ac:spMkLst>
        </pc:spChg>
        <pc:picChg chg="del">
          <ac:chgData name="Rahul Gupta Maddala" userId="12594567700f58ee" providerId="LiveId" clId="{58909805-8FE1-4AC9-91EB-2748C1DF3426}" dt="2025-04-09T02:43:46.527" v="1073" actId="478"/>
          <ac:picMkLst>
            <pc:docMk/>
            <pc:sldMk cId="3941950084" sldId="332"/>
            <ac:picMk id="8" creationId="{3053ADCE-03A3-DF20-1B16-5F8BC6418703}"/>
          </ac:picMkLst>
        </pc:picChg>
      </pc:sldChg>
      <pc:sldChg chg="addSp delSp modSp mod">
        <pc:chgData name="Rahul Gupta Maddala" userId="12594567700f58ee" providerId="LiveId" clId="{58909805-8FE1-4AC9-91EB-2748C1DF3426}" dt="2025-04-09T02:50:58.800" v="1242" actId="20577"/>
        <pc:sldMkLst>
          <pc:docMk/>
          <pc:sldMk cId="249030815" sldId="333"/>
        </pc:sldMkLst>
        <pc:spChg chg="mod">
          <ac:chgData name="Rahul Gupta Maddala" userId="12594567700f58ee" providerId="LiveId" clId="{58909805-8FE1-4AC9-91EB-2748C1DF3426}" dt="2025-04-09T02:50:58.800" v="1242" actId="20577"/>
          <ac:spMkLst>
            <pc:docMk/>
            <pc:sldMk cId="249030815" sldId="333"/>
            <ac:spMk id="2" creationId="{2BADA946-0EDD-6F3B-576E-C17FD2CCA0C6}"/>
          </ac:spMkLst>
        </pc:spChg>
        <pc:spChg chg="add mod">
          <ac:chgData name="Rahul Gupta Maddala" userId="12594567700f58ee" providerId="LiveId" clId="{58909805-8FE1-4AC9-91EB-2748C1DF3426}" dt="2025-04-09T02:50:39.145" v="1202" actId="1076"/>
          <ac:spMkLst>
            <pc:docMk/>
            <pc:sldMk cId="249030815" sldId="333"/>
            <ac:spMk id="5" creationId="{B86C4D99-73BC-476C-13F7-F36FA274C407}"/>
          </ac:spMkLst>
        </pc:spChg>
        <pc:picChg chg="del">
          <ac:chgData name="Rahul Gupta Maddala" userId="12594567700f58ee" providerId="LiveId" clId="{58909805-8FE1-4AC9-91EB-2748C1DF3426}" dt="2025-04-09T02:48:40.002" v="1172" actId="478"/>
          <ac:picMkLst>
            <pc:docMk/>
            <pc:sldMk cId="249030815" sldId="333"/>
            <ac:picMk id="7" creationId="{4CE74E98-49CC-62CB-BB43-447656CEC886}"/>
          </ac:picMkLst>
        </pc:picChg>
      </pc:sldChg>
      <pc:sldChg chg="addSp delSp modSp mod">
        <pc:chgData name="Rahul Gupta Maddala" userId="12594567700f58ee" providerId="LiveId" clId="{58909805-8FE1-4AC9-91EB-2748C1DF3426}" dt="2025-04-09T02:54:02.712" v="1297" actId="20577"/>
        <pc:sldMkLst>
          <pc:docMk/>
          <pc:sldMk cId="2309591941" sldId="334"/>
        </pc:sldMkLst>
        <pc:spChg chg="del">
          <ac:chgData name="Rahul Gupta Maddala" userId="12594567700f58ee" providerId="LiveId" clId="{58909805-8FE1-4AC9-91EB-2748C1DF3426}" dt="2025-04-09T02:51:07.683" v="1244" actId="478"/>
          <ac:spMkLst>
            <pc:docMk/>
            <pc:sldMk cId="2309591941" sldId="334"/>
            <ac:spMk id="2" creationId="{59D590AE-230B-3F2E-C9AA-A2D21A199945}"/>
          </ac:spMkLst>
        </pc:spChg>
        <pc:spChg chg="add mod">
          <ac:chgData name="Rahul Gupta Maddala" userId="12594567700f58ee" providerId="LiveId" clId="{58909805-8FE1-4AC9-91EB-2748C1DF3426}" dt="2025-04-09T02:54:02.712" v="1297" actId="20577"/>
          <ac:spMkLst>
            <pc:docMk/>
            <pc:sldMk cId="2309591941" sldId="334"/>
            <ac:spMk id="6" creationId="{A35C78FE-FCE0-7041-C6E8-BB6120FC9D19}"/>
          </ac:spMkLst>
        </pc:spChg>
        <pc:spChg chg="add del mod">
          <ac:chgData name="Rahul Gupta Maddala" userId="12594567700f58ee" providerId="LiveId" clId="{58909805-8FE1-4AC9-91EB-2748C1DF3426}" dt="2025-04-09T02:51:12.098" v="1245" actId="478"/>
          <ac:spMkLst>
            <pc:docMk/>
            <pc:sldMk cId="2309591941" sldId="334"/>
            <ac:spMk id="8" creationId="{47D18191-1D77-8F33-1DD6-6DED3689DCCF}"/>
          </ac:spMkLst>
        </pc:spChg>
        <pc:picChg chg="del">
          <ac:chgData name="Rahul Gupta Maddala" userId="12594567700f58ee" providerId="LiveId" clId="{58909805-8FE1-4AC9-91EB-2748C1DF3426}" dt="2025-04-09T02:51:04.549" v="1243" actId="478"/>
          <ac:picMkLst>
            <pc:docMk/>
            <pc:sldMk cId="2309591941" sldId="334"/>
            <ac:picMk id="5" creationId="{28C1B555-0B09-85E7-EE1D-21BB9360CB9C}"/>
          </ac:picMkLst>
        </pc:picChg>
      </pc:sldChg>
      <pc:sldChg chg="del">
        <pc:chgData name="Rahul Gupta Maddala" userId="12594567700f58ee" providerId="LiveId" clId="{58909805-8FE1-4AC9-91EB-2748C1DF3426}" dt="2025-04-09T02:53:11.799" v="1290" actId="2696"/>
        <pc:sldMkLst>
          <pc:docMk/>
          <pc:sldMk cId="506530727" sldId="335"/>
        </pc:sldMkLst>
      </pc:sldChg>
      <pc:sldChg chg="del">
        <pc:chgData name="Rahul Gupta Maddala" userId="12594567700f58ee" providerId="LiveId" clId="{58909805-8FE1-4AC9-91EB-2748C1DF3426}" dt="2025-04-09T02:53:20.090" v="1292" actId="2696"/>
        <pc:sldMkLst>
          <pc:docMk/>
          <pc:sldMk cId="4064520984" sldId="336"/>
        </pc:sldMkLst>
      </pc:sldChg>
      <pc:sldChg chg="del">
        <pc:chgData name="Rahul Gupta Maddala" userId="12594567700f58ee" providerId="LiveId" clId="{58909805-8FE1-4AC9-91EB-2748C1DF3426}" dt="2025-04-09T02:53:15.478" v="1291" actId="2696"/>
        <pc:sldMkLst>
          <pc:docMk/>
          <pc:sldMk cId="3457591938" sldId="338"/>
        </pc:sldMkLst>
      </pc:sldChg>
      <pc:sldChg chg="del">
        <pc:chgData name="Rahul Gupta Maddala" userId="12594567700f58ee" providerId="LiveId" clId="{58909805-8FE1-4AC9-91EB-2748C1DF3426}" dt="2025-04-09T02:53:25.547" v="1293" actId="2696"/>
        <pc:sldMkLst>
          <pc:docMk/>
          <pc:sldMk cId="388304094" sldId="339"/>
        </pc:sldMkLst>
      </pc:sldChg>
      <pc:sldChg chg="addSp modSp mod">
        <pc:chgData name="Rahul Gupta Maddala" userId="12594567700f58ee" providerId="LiveId" clId="{58909805-8FE1-4AC9-91EB-2748C1DF3426}" dt="2025-04-09T02:14:53.289" v="481" actId="1076"/>
        <pc:sldMkLst>
          <pc:docMk/>
          <pc:sldMk cId="487142381" sldId="341"/>
        </pc:sldMkLst>
        <pc:spChg chg="add mod">
          <ac:chgData name="Rahul Gupta Maddala" userId="12594567700f58ee" providerId="LiveId" clId="{58909805-8FE1-4AC9-91EB-2748C1DF3426}" dt="2025-04-09T02:13:47.444" v="471" actId="1076"/>
          <ac:spMkLst>
            <pc:docMk/>
            <pc:sldMk cId="487142381" sldId="341"/>
            <ac:spMk id="2" creationId="{B2036C13-3526-DD9B-4F8E-0C137B952F62}"/>
          </ac:spMkLst>
        </pc:spChg>
        <pc:spChg chg="mod">
          <ac:chgData name="Rahul Gupta Maddala" userId="12594567700f58ee" providerId="LiveId" clId="{58909805-8FE1-4AC9-91EB-2748C1DF3426}" dt="2025-04-09T02:13:54.571" v="472" actId="1076"/>
          <ac:spMkLst>
            <pc:docMk/>
            <pc:sldMk cId="487142381" sldId="341"/>
            <ac:spMk id="3" creationId="{ABB15C3B-DF3F-58C5-3AE5-32824F40CD79}"/>
          </ac:spMkLst>
        </pc:spChg>
        <pc:spChg chg="add">
          <ac:chgData name="Rahul Gupta Maddala" userId="12594567700f58ee" providerId="LiveId" clId="{58909805-8FE1-4AC9-91EB-2748C1DF3426}" dt="2025-04-09T02:06:05.062" v="266"/>
          <ac:spMkLst>
            <pc:docMk/>
            <pc:sldMk cId="487142381" sldId="341"/>
            <ac:spMk id="5" creationId="{45DC274F-910C-A00F-CADD-1032F5C2C5C5}"/>
          </ac:spMkLst>
        </pc:spChg>
        <pc:spChg chg="add mod">
          <ac:chgData name="Rahul Gupta Maddala" userId="12594567700f58ee" providerId="LiveId" clId="{58909805-8FE1-4AC9-91EB-2748C1DF3426}" dt="2025-04-09T02:14:53.289" v="481" actId="1076"/>
          <ac:spMkLst>
            <pc:docMk/>
            <pc:sldMk cId="487142381" sldId="341"/>
            <ac:spMk id="6" creationId="{446806B1-6C37-163E-3420-C5272D68BD95}"/>
          </ac:spMkLst>
        </pc:spChg>
        <pc:spChg chg="add mod">
          <ac:chgData name="Rahul Gupta Maddala" userId="12594567700f58ee" providerId="LiveId" clId="{58909805-8FE1-4AC9-91EB-2748C1DF3426}" dt="2025-04-09T02:14:47.668" v="480" actId="1076"/>
          <ac:spMkLst>
            <pc:docMk/>
            <pc:sldMk cId="487142381" sldId="341"/>
            <ac:spMk id="7" creationId="{DE38EFD8-3CDA-EFBE-58EB-B501A4B8F37C}"/>
          </ac:spMkLst>
        </pc:spChg>
      </pc:sldChg>
      <pc:sldChg chg="del">
        <pc:chgData name="Rahul Gupta Maddala" userId="12594567700f58ee" providerId="LiveId" clId="{58909805-8FE1-4AC9-91EB-2748C1DF3426}" dt="2025-04-09T02:53:02.170" v="1289" actId="2696"/>
        <pc:sldMkLst>
          <pc:docMk/>
          <pc:sldMk cId="4117319344" sldId="342"/>
        </pc:sldMkLst>
      </pc:sldChg>
      <pc:sldChg chg="addSp modSp mod">
        <pc:chgData name="Rahul Gupta Maddala" userId="12594567700f58ee" providerId="LiveId" clId="{58909805-8FE1-4AC9-91EB-2748C1DF3426}" dt="2025-04-09T02:18:03.889" v="525" actId="1076"/>
        <pc:sldMkLst>
          <pc:docMk/>
          <pc:sldMk cId="385521891" sldId="343"/>
        </pc:sldMkLst>
        <pc:spChg chg="mod">
          <ac:chgData name="Rahul Gupta Maddala" userId="12594567700f58ee" providerId="LiveId" clId="{58909805-8FE1-4AC9-91EB-2748C1DF3426}" dt="2025-04-09T02:18:03.889" v="525" actId="1076"/>
          <ac:spMkLst>
            <pc:docMk/>
            <pc:sldMk cId="385521891" sldId="343"/>
            <ac:spMk id="2" creationId="{48B36357-34AC-EC5E-C176-315974BCD1E6}"/>
          </ac:spMkLst>
        </pc:spChg>
        <pc:spChg chg="mod">
          <ac:chgData name="Rahul Gupta Maddala" userId="12594567700f58ee" providerId="LiveId" clId="{58909805-8FE1-4AC9-91EB-2748C1DF3426}" dt="2025-04-09T02:17:59.427" v="524" actId="1076"/>
          <ac:spMkLst>
            <pc:docMk/>
            <pc:sldMk cId="385521891" sldId="343"/>
            <ac:spMk id="3" creationId="{5DA7A524-51CB-7E6B-098F-07F05F93496F}"/>
          </ac:spMkLst>
        </pc:spChg>
        <pc:spChg chg="add">
          <ac:chgData name="Rahul Gupta Maddala" userId="12594567700f58ee" providerId="LiveId" clId="{58909805-8FE1-4AC9-91EB-2748C1DF3426}" dt="2025-04-09T02:02:29.166" v="216"/>
          <ac:spMkLst>
            <pc:docMk/>
            <pc:sldMk cId="385521891" sldId="343"/>
            <ac:spMk id="5" creationId="{3586786A-4B23-A17E-9D25-E535949D13D5}"/>
          </ac:spMkLst>
        </pc:spChg>
        <pc:spChg chg="add">
          <ac:chgData name="Rahul Gupta Maddala" userId="12594567700f58ee" providerId="LiveId" clId="{58909805-8FE1-4AC9-91EB-2748C1DF3426}" dt="2025-04-09T02:02:31.782" v="217"/>
          <ac:spMkLst>
            <pc:docMk/>
            <pc:sldMk cId="385521891" sldId="343"/>
            <ac:spMk id="6" creationId="{FEF675A3-DC66-4115-7005-F4B9EA010554}"/>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04B9809-3C73-CA2B-1791-620EA168CC0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C7B1C58-A1FD-D1E1-33AB-1303C48435C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66AA30A-158D-435B-B1F3-6FF82BD60FDF}" type="datetimeFigureOut">
              <a:rPr lang="en-US" smtClean="0"/>
              <a:t>4/22/2025</a:t>
            </a:fld>
            <a:endParaRPr lang="en-US" dirty="0"/>
          </a:p>
        </p:txBody>
      </p:sp>
      <p:sp>
        <p:nvSpPr>
          <p:cNvPr id="4" name="Footer Placeholder 3">
            <a:extLst>
              <a:ext uri="{FF2B5EF4-FFF2-40B4-BE49-F238E27FC236}">
                <a16:creationId xmlns:a16="http://schemas.microsoft.com/office/drawing/2014/main" id="{4717A0D9-659F-DDC6-CBD8-29B61E0FF7E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AF9E0617-6128-05F5-8F48-6A0A1D1479E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C0A24AC-02A6-46A1-A072-EAC8AC25DCA5}" type="slidenum">
              <a:rPr lang="en-US" smtClean="0"/>
              <a:t>‹#›</a:t>
            </a:fld>
            <a:endParaRPr lang="en-US" dirty="0"/>
          </a:p>
        </p:txBody>
      </p:sp>
    </p:spTree>
    <p:extLst>
      <p:ext uri="{BB962C8B-B14F-4D97-AF65-F5344CB8AC3E}">
        <p14:creationId xmlns:p14="http://schemas.microsoft.com/office/powerpoint/2010/main" val="40839198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6A0313-F537-4ED0-973B-4729E10A826A}" type="datetimeFigureOut">
              <a:rPr lang="en-US" smtClean="0"/>
              <a:t>4/22/2025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C92804-03A6-47F6-A893-4DDB8903A808}" type="slidenum">
              <a:rPr lang="en-US" smtClean="0"/>
              <a:t>‹#›</a:t>
            </a:fld>
            <a:endParaRPr lang="en-US" dirty="0"/>
          </a:p>
        </p:txBody>
      </p:sp>
    </p:spTree>
    <p:extLst>
      <p:ext uri="{BB962C8B-B14F-4D97-AF65-F5344CB8AC3E}">
        <p14:creationId xmlns:p14="http://schemas.microsoft.com/office/powerpoint/2010/main" val="29447173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1</a:t>
            </a:fld>
            <a:endParaRPr lang="en-US" dirty="0"/>
          </a:p>
        </p:txBody>
      </p:sp>
    </p:spTree>
    <p:extLst>
      <p:ext uri="{BB962C8B-B14F-4D97-AF65-F5344CB8AC3E}">
        <p14:creationId xmlns:p14="http://schemas.microsoft.com/office/powerpoint/2010/main" val="6428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2</a:t>
            </a:fld>
            <a:endParaRPr lang="en-US" dirty="0"/>
          </a:p>
        </p:txBody>
      </p:sp>
    </p:spTree>
    <p:extLst>
      <p:ext uri="{BB962C8B-B14F-4D97-AF65-F5344CB8AC3E}">
        <p14:creationId xmlns:p14="http://schemas.microsoft.com/office/powerpoint/2010/main" val="14411823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3</a:t>
            </a:fld>
            <a:endParaRPr lang="en-US" dirty="0"/>
          </a:p>
        </p:txBody>
      </p:sp>
    </p:spTree>
    <p:extLst>
      <p:ext uri="{BB962C8B-B14F-4D97-AF65-F5344CB8AC3E}">
        <p14:creationId xmlns:p14="http://schemas.microsoft.com/office/powerpoint/2010/main" val="18389773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D58125-8EAB-F8B4-9E3C-08C237A07E0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1B47CA4-2284-8DE4-FA29-763AA2864EA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366498B-4B5B-9968-83CE-037A59C1370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CD86CA5-78C3-200F-3EFA-8BB834D32D51}"/>
              </a:ext>
            </a:extLst>
          </p:cNvPr>
          <p:cNvSpPr>
            <a:spLocks noGrp="1"/>
          </p:cNvSpPr>
          <p:nvPr>
            <p:ph type="sldNum" sz="quarter" idx="5"/>
          </p:nvPr>
        </p:nvSpPr>
        <p:spPr/>
        <p:txBody>
          <a:bodyPr/>
          <a:lstStyle/>
          <a:p>
            <a:fld id="{0DC92804-03A6-47F6-A893-4DDB8903A808}" type="slidenum">
              <a:rPr lang="en-US" smtClean="0"/>
              <a:t>4</a:t>
            </a:fld>
            <a:endParaRPr lang="en-US" dirty="0"/>
          </a:p>
        </p:txBody>
      </p:sp>
    </p:spTree>
    <p:extLst>
      <p:ext uri="{BB962C8B-B14F-4D97-AF65-F5344CB8AC3E}">
        <p14:creationId xmlns:p14="http://schemas.microsoft.com/office/powerpoint/2010/main" val="19701583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7</a:t>
            </a:fld>
            <a:endParaRPr lang="en-US" dirty="0"/>
          </a:p>
        </p:txBody>
      </p:sp>
    </p:spTree>
    <p:extLst>
      <p:ext uri="{BB962C8B-B14F-4D97-AF65-F5344CB8AC3E}">
        <p14:creationId xmlns:p14="http://schemas.microsoft.com/office/powerpoint/2010/main" val="18389773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8</a:t>
            </a:fld>
            <a:endParaRPr lang="en-US" dirty="0"/>
          </a:p>
        </p:txBody>
      </p:sp>
    </p:spTree>
    <p:extLst>
      <p:ext uri="{BB962C8B-B14F-4D97-AF65-F5344CB8AC3E}">
        <p14:creationId xmlns:p14="http://schemas.microsoft.com/office/powerpoint/2010/main" val="18389773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19</a:t>
            </a:fld>
            <a:endParaRPr lang="en-US" dirty="0"/>
          </a:p>
        </p:txBody>
      </p:sp>
    </p:spTree>
    <p:extLst>
      <p:ext uri="{BB962C8B-B14F-4D97-AF65-F5344CB8AC3E}">
        <p14:creationId xmlns:p14="http://schemas.microsoft.com/office/powerpoint/2010/main" val="42558417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C7A07-96C3-42AF-943D-953C86C3DAAD}"/>
              </a:ext>
            </a:extLst>
          </p:cNvPr>
          <p:cNvSpPr>
            <a:spLocks noGrp="1"/>
          </p:cNvSpPr>
          <p:nvPr>
            <p:ph type="ctrTitle"/>
          </p:nvPr>
        </p:nvSpPr>
        <p:spPr>
          <a:xfrm>
            <a:off x="1490472" y="1463557"/>
            <a:ext cx="9144000" cy="2387600"/>
          </a:xfrm>
        </p:spPr>
        <p:txBody>
          <a:bodyPr anchor="b">
            <a:normAutofit/>
          </a:bodyPr>
          <a:lstStyle>
            <a:lvl1pPr algn="ctr">
              <a:lnSpc>
                <a:spcPct val="90000"/>
              </a:lnSpc>
              <a:defRPr sz="52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8CEE38DF-F503-4E79-B1B0-16489708A1B5}"/>
              </a:ext>
            </a:extLst>
          </p:cNvPr>
          <p:cNvSpPr>
            <a:spLocks noGrp="1"/>
          </p:cNvSpPr>
          <p:nvPr>
            <p:ph type="subTitle" idx="1"/>
          </p:nvPr>
        </p:nvSpPr>
        <p:spPr>
          <a:xfrm>
            <a:off x="1490472" y="3943232"/>
            <a:ext cx="9144000" cy="1655762"/>
          </a:xfrm>
        </p:spPr>
        <p:txBody>
          <a:bodyPr>
            <a:normAutofit/>
          </a:bodyPr>
          <a:lstStyle>
            <a:lvl1pPr marL="0" indent="0" algn="ctr">
              <a:lnSpc>
                <a:spcPct val="110000"/>
              </a:lnSpc>
              <a:buNone/>
              <a:defRPr sz="24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4" name="Date Placeholder 13">
            <a:extLst>
              <a:ext uri="{FF2B5EF4-FFF2-40B4-BE49-F238E27FC236}">
                <a16:creationId xmlns:a16="http://schemas.microsoft.com/office/drawing/2014/main" id="{46538D75-00C2-DE73-4C65-FE94AC658370}"/>
              </a:ext>
            </a:extLst>
          </p:cNvPr>
          <p:cNvSpPr>
            <a:spLocks noGrp="1"/>
          </p:cNvSpPr>
          <p:nvPr>
            <p:ph type="dt" sz="half" idx="10"/>
          </p:nvPr>
        </p:nvSpPr>
        <p:spPr/>
        <p:txBody>
          <a:bodyPr/>
          <a:lstStyle/>
          <a:p>
            <a:r>
              <a:rPr lang="en-US"/>
              <a:t>20XX</a:t>
            </a:r>
            <a:endParaRPr lang="en-US" dirty="0"/>
          </a:p>
        </p:txBody>
      </p:sp>
      <p:sp>
        <p:nvSpPr>
          <p:cNvPr id="16" name="Footer Placeholder 15">
            <a:extLst>
              <a:ext uri="{FF2B5EF4-FFF2-40B4-BE49-F238E27FC236}">
                <a16:creationId xmlns:a16="http://schemas.microsoft.com/office/drawing/2014/main" id="{6B601B81-68C1-B63A-105C-EC637DF56CB7}"/>
              </a:ext>
            </a:extLst>
          </p:cNvPr>
          <p:cNvSpPr>
            <a:spLocks noGrp="1"/>
          </p:cNvSpPr>
          <p:nvPr>
            <p:ph type="ftr" sz="quarter" idx="11"/>
          </p:nvPr>
        </p:nvSpPr>
        <p:spPr/>
        <p:txBody>
          <a:bodyPr/>
          <a:lstStyle/>
          <a:p>
            <a:r>
              <a:rPr lang="en-US"/>
              <a:t>Sample Footer Text</a:t>
            </a:r>
            <a:endParaRPr lang="en-US" dirty="0"/>
          </a:p>
        </p:txBody>
      </p:sp>
      <p:sp>
        <p:nvSpPr>
          <p:cNvPr id="17" name="Slide Number Placeholder 16">
            <a:extLst>
              <a:ext uri="{FF2B5EF4-FFF2-40B4-BE49-F238E27FC236}">
                <a16:creationId xmlns:a16="http://schemas.microsoft.com/office/drawing/2014/main" id="{E9F3E495-0415-392A-9A07-34555BBC7F4C}"/>
              </a:ext>
            </a:extLst>
          </p:cNvPr>
          <p:cNvSpPr>
            <a:spLocks noGrp="1"/>
          </p:cNvSpPr>
          <p:nvPr>
            <p:ph type="sldNum" sz="quarter" idx="12"/>
          </p:nvPr>
        </p:nvSpPr>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4141671379"/>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7D930A-6467-4C46-BA13-A0F5EC12FF67}"/>
              </a:ext>
            </a:extLst>
          </p:cNvPr>
          <p:cNvSpPr>
            <a:spLocks noGrp="1"/>
          </p:cNvSpPr>
          <p:nvPr>
            <p:ph type="title"/>
          </p:nvPr>
        </p:nvSpPr>
        <p:spPr/>
        <p:txBody>
          <a:bodyPr>
            <a:normAutofit/>
          </a:bodyPr>
          <a:lstStyle>
            <a:lvl1pPr>
              <a:defRPr sz="5200"/>
            </a:lvl1p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841977A-7872-4BE8-8C5C-D2099BEDBB7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B2268C47-2910-B99C-EC67-F6649ADC29A4}"/>
              </a:ext>
            </a:extLst>
          </p:cNvPr>
          <p:cNvSpPr>
            <a:spLocks noGrp="1"/>
          </p:cNvSpPr>
          <p:nvPr>
            <p:ph type="dt" sz="half" idx="10"/>
          </p:nvPr>
        </p:nvSpPr>
        <p:spPr/>
        <p:txBody>
          <a:bodyPr/>
          <a:lstStyle/>
          <a:p>
            <a:r>
              <a:rPr lang="en-US"/>
              <a:t>20XX</a:t>
            </a:r>
            <a:endParaRPr lang="en-US" dirty="0"/>
          </a:p>
        </p:txBody>
      </p:sp>
      <p:sp>
        <p:nvSpPr>
          <p:cNvPr id="8" name="Footer Placeholder 7">
            <a:extLst>
              <a:ext uri="{FF2B5EF4-FFF2-40B4-BE49-F238E27FC236}">
                <a16:creationId xmlns:a16="http://schemas.microsoft.com/office/drawing/2014/main" id="{D8019515-4A04-FBE0-E89C-86ECBB7E98A8}"/>
              </a:ext>
            </a:extLst>
          </p:cNvPr>
          <p:cNvSpPr>
            <a:spLocks noGrp="1"/>
          </p:cNvSpPr>
          <p:nvPr>
            <p:ph type="ftr" sz="quarter" idx="11"/>
          </p:nvPr>
        </p:nvSpPr>
        <p:spPr/>
        <p:txBody>
          <a:bodyPr/>
          <a:lstStyle/>
          <a:p>
            <a:r>
              <a:rPr lang="en-US"/>
              <a:t>Sample Footer Text</a:t>
            </a:r>
            <a:endParaRPr lang="en-US" dirty="0"/>
          </a:p>
        </p:txBody>
      </p:sp>
      <p:sp>
        <p:nvSpPr>
          <p:cNvPr id="9" name="Slide Number Placeholder 8">
            <a:extLst>
              <a:ext uri="{FF2B5EF4-FFF2-40B4-BE49-F238E27FC236}">
                <a16:creationId xmlns:a16="http://schemas.microsoft.com/office/drawing/2014/main" id="{C3D9C272-2490-C827-9BE5-9CEE41850423}"/>
              </a:ext>
            </a:extLst>
          </p:cNvPr>
          <p:cNvSpPr>
            <a:spLocks noGrp="1"/>
          </p:cNvSpPr>
          <p:nvPr>
            <p:ph type="sldNum" sz="quarter" idx="12"/>
          </p:nvPr>
        </p:nvSpPr>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3076184453"/>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D76A9FC-D582-4FC8-B641-9F77B4DD15B7}"/>
              </a:ext>
            </a:extLst>
          </p:cNvPr>
          <p:cNvSpPr>
            <a:spLocks noGrp="1"/>
          </p:cNvSpPr>
          <p:nvPr>
            <p:ph type="title" orient="vert"/>
          </p:nvPr>
        </p:nvSpPr>
        <p:spPr>
          <a:xfrm>
            <a:off x="832613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A23A1683-12F6-4BA6-AD1A-F98C60951452}"/>
              </a:ext>
            </a:extLst>
          </p:cNvPr>
          <p:cNvSpPr>
            <a:spLocks noGrp="1"/>
          </p:cNvSpPr>
          <p:nvPr>
            <p:ph type="body" orient="vert" idx="1"/>
          </p:nvPr>
        </p:nvSpPr>
        <p:spPr>
          <a:xfrm>
            <a:off x="43943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DBFF68BE-C313-C839-B719-0339AC3444DF}"/>
              </a:ext>
            </a:extLst>
          </p:cNvPr>
          <p:cNvSpPr>
            <a:spLocks noGrp="1"/>
          </p:cNvSpPr>
          <p:nvPr>
            <p:ph type="dt" sz="half" idx="10"/>
          </p:nvPr>
        </p:nvSpPr>
        <p:spPr/>
        <p:txBody>
          <a:bodyPr/>
          <a:lstStyle/>
          <a:p>
            <a:r>
              <a:rPr lang="en-US"/>
              <a:t>20XX</a:t>
            </a:r>
            <a:endParaRPr lang="en-US" dirty="0"/>
          </a:p>
        </p:txBody>
      </p:sp>
      <p:sp>
        <p:nvSpPr>
          <p:cNvPr id="8" name="Footer Placeholder 7">
            <a:extLst>
              <a:ext uri="{FF2B5EF4-FFF2-40B4-BE49-F238E27FC236}">
                <a16:creationId xmlns:a16="http://schemas.microsoft.com/office/drawing/2014/main" id="{A14F4E5F-FFF4-F934-3DD9-134F8D24262D}"/>
              </a:ext>
            </a:extLst>
          </p:cNvPr>
          <p:cNvSpPr>
            <a:spLocks noGrp="1"/>
          </p:cNvSpPr>
          <p:nvPr>
            <p:ph type="ftr" sz="quarter" idx="11"/>
          </p:nvPr>
        </p:nvSpPr>
        <p:spPr/>
        <p:txBody>
          <a:bodyPr/>
          <a:lstStyle/>
          <a:p>
            <a:r>
              <a:rPr lang="en-US"/>
              <a:t>Sample Footer Text</a:t>
            </a:r>
            <a:endParaRPr lang="en-US" dirty="0"/>
          </a:p>
        </p:txBody>
      </p:sp>
      <p:sp>
        <p:nvSpPr>
          <p:cNvPr id="9" name="Slide Number Placeholder 8">
            <a:extLst>
              <a:ext uri="{FF2B5EF4-FFF2-40B4-BE49-F238E27FC236}">
                <a16:creationId xmlns:a16="http://schemas.microsoft.com/office/drawing/2014/main" id="{6CFE0F82-88EB-FAE2-FC02-99D5EE30110A}"/>
              </a:ext>
            </a:extLst>
          </p:cNvPr>
          <p:cNvSpPr>
            <a:spLocks noGrp="1"/>
          </p:cNvSpPr>
          <p:nvPr>
            <p:ph type="sldNum" sz="quarter" idx="12"/>
          </p:nvPr>
        </p:nvSpPr>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2425043822"/>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EF7D84AA-0BCE-9C85-4510-34EBAE061790}"/>
              </a:ext>
              <a:ext uri="{C183D7F6-B498-43B3-948B-1728B52AA6E4}">
                <adec:decorative xmlns:adec="http://schemas.microsoft.com/office/drawing/2017/decorative" val="1"/>
              </a:ext>
            </a:extLst>
          </p:cNvPr>
          <p:cNvGrpSpPr/>
          <p:nvPr userDrawn="1"/>
        </p:nvGrpSpPr>
        <p:grpSpPr>
          <a:xfrm>
            <a:off x="-1524" y="708955"/>
            <a:ext cx="12193526" cy="5463893"/>
            <a:chOff x="-1524" y="708955"/>
            <a:chExt cx="12193526" cy="5463893"/>
          </a:xfrm>
        </p:grpSpPr>
        <p:sp>
          <p:nvSpPr>
            <p:cNvPr id="5" name="Rectangle 4">
              <a:extLst>
                <a:ext uri="{FF2B5EF4-FFF2-40B4-BE49-F238E27FC236}">
                  <a16:creationId xmlns:a16="http://schemas.microsoft.com/office/drawing/2014/main" id="{E41002A6-9DB7-26A1-2425-8C496B953CA4}"/>
                </a:ext>
              </a:extLst>
            </p:cNvPr>
            <p:cNvSpPr/>
            <p:nvPr userDrawn="1"/>
          </p:nvSpPr>
          <p:spPr>
            <a:xfrm>
              <a:off x="-1524" y="709613"/>
              <a:ext cx="12192000" cy="5463235"/>
            </a:xfrm>
            <a:prstGeom prst="rect">
              <a:avLst/>
            </a:prstGeom>
            <a:solidFill>
              <a:schemeClr val="accent3">
                <a:alpha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5" name="Graphic 24">
              <a:extLst>
                <a:ext uri="{FF2B5EF4-FFF2-40B4-BE49-F238E27FC236}">
                  <a16:creationId xmlns:a16="http://schemas.microsoft.com/office/drawing/2014/main" id="{9F029623-B14D-1CDC-9D8F-47D563937B5F}"/>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43670" t="-7182" r="-9886" b="52046"/>
            <a:stretch/>
          </p:blipFill>
          <p:spPr>
            <a:xfrm>
              <a:off x="-1" y="1162050"/>
              <a:ext cx="5568949" cy="5009032"/>
            </a:xfrm>
            <a:prstGeom prst="rect">
              <a:avLst/>
            </a:prstGeom>
          </p:spPr>
        </p:pic>
        <p:pic>
          <p:nvPicPr>
            <p:cNvPr id="26" name="Graphic 25">
              <a:extLst>
                <a:ext uri="{FF2B5EF4-FFF2-40B4-BE49-F238E27FC236}">
                  <a16:creationId xmlns:a16="http://schemas.microsoft.com/office/drawing/2014/main" id="{B4D8031F-ED2A-8D7E-D369-6BF3256FE3FC}"/>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56" t="-7183" r="44925" b="48899"/>
            <a:stretch/>
          </p:blipFill>
          <p:spPr>
            <a:xfrm rot="16200000">
              <a:off x="7239292" y="366674"/>
              <a:ext cx="4610430" cy="5294991"/>
            </a:xfrm>
            <a:prstGeom prst="rect">
              <a:avLst/>
            </a:prstGeom>
          </p:spPr>
        </p:pic>
      </p:grpSp>
      <p:cxnSp>
        <p:nvCxnSpPr>
          <p:cNvPr id="15" name="Straight Connector 14">
            <a:extLst>
              <a:ext uri="{FF2B5EF4-FFF2-40B4-BE49-F238E27FC236}">
                <a16:creationId xmlns:a16="http://schemas.microsoft.com/office/drawing/2014/main" id="{8A28D3FB-54EA-410D-A062-8F118E5D0CD7}"/>
              </a:ext>
              <a:ext uri="{C183D7F6-B498-43B3-948B-1728B52AA6E4}">
                <adec:decorative xmlns:adec="http://schemas.microsoft.com/office/drawing/2017/decorative" val="1"/>
              </a:ext>
            </a:extLst>
          </p:cNvPr>
          <p:cNvCxnSpPr>
            <a:cxnSpLocks/>
          </p:cNvCxnSpPr>
          <p:nvPr userDrawn="1"/>
        </p:nvCxnSpPr>
        <p:spPr>
          <a:xfrm flipV="1">
            <a:off x="11496184" y="561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593477A-1279-4BCC-8257-14CC2361F898}"/>
              </a:ext>
              <a:ext uri="{C183D7F6-B498-43B3-948B-1728B52AA6E4}">
                <adec:decorative xmlns:adec="http://schemas.microsoft.com/office/drawing/2017/decorative" val="1"/>
              </a:ext>
            </a:extLst>
          </p:cNvPr>
          <p:cNvCxnSpPr>
            <a:cxnSpLocks/>
          </p:cNvCxnSpPr>
          <p:nvPr userDrawn="1"/>
        </p:nvCxnSpPr>
        <p:spPr>
          <a:xfrm>
            <a:off x="1524" y="6172200"/>
            <a:ext cx="12192000" cy="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2" name="Straight Connector 1">
            <a:extLst>
              <a:ext uri="{FF2B5EF4-FFF2-40B4-BE49-F238E27FC236}">
                <a16:creationId xmlns:a16="http://schemas.microsoft.com/office/drawing/2014/main" id="{97F04C86-E215-DFBB-8302-70BCCDFC2DB8}"/>
              </a:ext>
              <a:ext uri="{C183D7F6-B498-43B3-948B-1728B52AA6E4}">
                <adec:decorative xmlns:adec="http://schemas.microsoft.com/office/drawing/2017/decorative" val="1"/>
              </a:ext>
            </a:extLst>
          </p:cNvPr>
          <p:cNvCxnSpPr>
            <a:cxnSpLocks/>
          </p:cNvCxnSpPr>
          <p:nvPr userDrawn="1"/>
        </p:nvCxnSpPr>
        <p:spPr>
          <a:xfrm>
            <a:off x="0" y="708956"/>
            <a:ext cx="12192000" cy="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CF29577F-647F-5850-5636-6ED05B99595F}"/>
              </a:ext>
              <a:ext uri="{C183D7F6-B498-43B3-948B-1728B52AA6E4}">
                <adec:decorative xmlns:adec="http://schemas.microsoft.com/office/drawing/2017/decorative" val="1"/>
              </a:ext>
            </a:extLst>
          </p:cNvPr>
          <p:cNvCxnSpPr>
            <a:cxnSpLocks/>
          </p:cNvCxnSpPr>
          <p:nvPr userDrawn="1"/>
        </p:nvCxnSpPr>
        <p:spPr>
          <a:xfrm flipV="1">
            <a:off x="694828" y="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7CBFB4F-DC16-FC59-E9E7-B92910449EB8}"/>
              </a:ext>
              <a:ext uri="{C183D7F6-B498-43B3-948B-1728B52AA6E4}">
                <adec:decorative xmlns:adec="http://schemas.microsoft.com/office/drawing/2017/decorative" val="1"/>
              </a:ext>
            </a:extLst>
          </p:cNvPr>
          <p:cNvCxnSpPr>
            <a:cxnSpLocks/>
          </p:cNvCxnSpPr>
          <p:nvPr userDrawn="1"/>
        </p:nvCxnSpPr>
        <p:spPr>
          <a:xfrm>
            <a:off x="0" y="616429"/>
            <a:ext cx="12192000" cy="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A3690604-E7DB-AFA3-7E13-CAFF46FF50F6}"/>
              </a:ext>
              <a:ext uri="{C183D7F6-B498-43B3-948B-1728B52AA6E4}">
                <adec:decorative xmlns:adec="http://schemas.microsoft.com/office/drawing/2017/decorative" val="1"/>
              </a:ext>
            </a:extLst>
          </p:cNvPr>
          <p:cNvCxnSpPr>
            <a:cxnSpLocks/>
          </p:cNvCxnSpPr>
          <p:nvPr userDrawn="1"/>
        </p:nvCxnSpPr>
        <p:spPr>
          <a:xfrm>
            <a:off x="0" y="6279680"/>
            <a:ext cx="12192000" cy="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E2874C2-BA39-4778-DC11-487CC4FCADC3}"/>
              </a:ext>
              <a:ext uri="{C183D7F6-B498-43B3-948B-1728B52AA6E4}">
                <adec:decorative xmlns:adec="http://schemas.microsoft.com/office/drawing/2017/decorative" val="1"/>
              </a:ext>
            </a:extLst>
          </p:cNvPr>
          <p:cNvCxnSpPr>
            <a:cxnSpLocks/>
          </p:cNvCxnSpPr>
          <p:nvPr userDrawn="1"/>
        </p:nvCxnSpPr>
        <p:spPr>
          <a:xfrm flipV="1">
            <a:off x="11605041" y="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46D6334D-FB4A-4843-F2FB-1CAC50021C4D}"/>
              </a:ext>
              <a:ext uri="{C183D7F6-B498-43B3-948B-1728B52AA6E4}">
                <adec:decorative xmlns:adec="http://schemas.microsoft.com/office/drawing/2017/decorative" val="1"/>
              </a:ext>
            </a:extLst>
          </p:cNvPr>
          <p:cNvCxnSpPr>
            <a:cxnSpLocks/>
          </p:cNvCxnSpPr>
          <p:nvPr userDrawn="1"/>
        </p:nvCxnSpPr>
        <p:spPr>
          <a:xfrm flipV="1">
            <a:off x="586958" y="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sp>
        <p:nvSpPr>
          <p:cNvPr id="4" name="Title 3">
            <a:extLst>
              <a:ext uri="{FF2B5EF4-FFF2-40B4-BE49-F238E27FC236}">
                <a16:creationId xmlns:a16="http://schemas.microsoft.com/office/drawing/2014/main" id="{FC043C06-5053-E291-E708-44B684DC523C}"/>
              </a:ext>
            </a:extLst>
          </p:cNvPr>
          <p:cNvSpPr>
            <a:spLocks noGrp="1"/>
          </p:cNvSpPr>
          <p:nvPr>
            <p:ph type="title" hasCustomPrompt="1"/>
          </p:nvPr>
        </p:nvSpPr>
        <p:spPr>
          <a:xfrm>
            <a:off x="1828932" y="1115167"/>
            <a:ext cx="8534136" cy="4655385"/>
          </a:xfrm>
        </p:spPr>
        <p:txBody>
          <a:bodyPr>
            <a:noAutofit/>
          </a:bodyPr>
          <a:lstStyle>
            <a:lvl1pPr algn="ctr">
              <a:defRPr sz="7200"/>
            </a:lvl1pPr>
          </a:lstStyle>
          <a:p>
            <a:r>
              <a:rPr lang="en-US" dirty="0"/>
              <a:t>Click to add title</a:t>
            </a:r>
          </a:p>
        </p:txBody>
      </p:sp>
    </p:spTree>
    <p:extLst>
      <p:ext uri="{BB962C8B-B14F-4D97-AF65-F5344CB8AC3E}">
        <p14:creationId xmlns:p14="http://schemas.microsoft.com/office/powerpoint/2010/main" val="14080544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4F9E0CFE-F27B-4D50-AA2F-7146CA90E1F0}"/>
              </a:ext>
              <a:ext uri="{C183D7F6-B498-43B3-948B-1728B52AA6E4}">
                <adec:decorative xmlns:adec="http://schemas.microsoft.com/office/drawing/2017/decorative" val="1"/>
              </a:ext>
            </a:extLst>
          </p:cNvPr>
          <p:cNvSpPr/>
          <p:nvPr userDrawn="1"/>
        </p:nvSpPr>
        <p:spPr>
          <a:xfrm>
            <a:off x="3048" y="2138289"/>
            <a:ext cx="12188952" cy="4033912"/>
          </a:xfrm>
          <a:prstGeom prst="rect">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1" name="Graphic 20">
            <a:extLst>
              <a:ext uri="{FF2B5EF4-FFF2-40B4-BE49-F238E27FC236}">
                <a16:creationId xmlns:a16="http://schemas.microsoft.com/office/drawing/2014/main" id="{2C488A36-B0CB-7B46-C2A6-BA57D39EC479}"/>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27860" r="37853" b="27738"/>
          <a:stretch/>
        </p:blipFill>
        <p:spPr>
          <a:xfrm>
            <a:off x="6962087" y="2143124"/>
            <a:ext cx="5226865" cy="4033839"/>
          </a:xfrm>
          <a:prstGeom prst="rect">
            <a:avLst/>
          </a:prstGeom>
        </p:spPr>
      </p:pic>
      <p:sp>
        <p:nvSpPr>
          <p:cNvPr id="16" name="Title 1">
            <a:extLst>
              <a:ext uri="{FF2B5EF4-FFF2-40B4-BE49-F238E27FC236}">
                <a16:creationId xmlns:a16="http://schemas.microsoft.com/office/drawing/2014/main" id="{A8614BA2-9387-F1B5-B7DB-B34DAE90FEDE}"/>
              </a:ext>
            </a:extLst>
          </p:cNvPr>
          <p:cNvSpPr>
            <a:spLocks noGrp="1"/>
          </p:cNvSpPr>
          <p:nvPr>
            <p:ph type="title" hasCustomPrompt="1"/>
          </p:nvPr>
        </p:nvSpPr>
        <p:spPr>
          <a:xfrm>
            <a:off x="422177" y="365125"/>
            <a:ext cx="10778937" cy="1325563"/>
          </a:xfrm>
        </p:spPr>
        <p:txBody>
          <a:bodyPr>
            <a:normAutofit/>
          </a:bodyPr>
          <a:lstStyle>
            <a:lvl1pPr>
              <a:defRPr sz="4400"/>
            </a:lvl1pPr>
          </a:lstStyle>
          <a:p>
            <a:r>
              <a:rPr lang="en-US" dirty="0"/>
              <a:t>Click to add title</a:t>
            </a:r>
          </a:p>
        </p:txBody>
      </p:sp>
      <p:sp>
        <p:nvSpPr>
          <p:cNvPr id="12" name="Content Placeholder 2">
            <a:extLst>
              <a:ext uri="{FF2B5EF4-FFF2-40B4-BE49-F238E27FC236}">
                <a16:creationId xmlns:a16="http://schemas.microsoft.com/office/drawing/2014/main" id="{6994EC89-4FAE-445C-A6E8-D55E4A34DE4E}"/>
              </a:ext>
            </a:extLst>
          </p:cNvPr>
          <p:cNvSpPr>
            <a:spLocks noGrp="1"/>
          </p:cNvSpPr>
          <p:nvPr>
            <p:ph idx="1" hasCustomPrompt="1"/>
          </p:nvPr>
        </p:nvSpPr>
        <p:spPr>
          <a:xfrm>
            <a:off x="422899" y="2350108"/>
            <a:ext cx="10778221" cy="3609461"/>
          </a:xfrm>
        </p:spPr>
        <p:txBody>
          <a:bodyPr anchor="ctr" anchorCtr="0">
            <a:normAutofit/>
          </a:bodyPr>
          <a:lstStyle>
            <a:lvl1pPr>
              <a:buNone/>
              <a:defRPr sz="2400"/>
            </a:lvl1pPr>
            <a:lvl2pPr>
              <a:defRPr sz="2400"/>
            </a:lvl2pPr>
            <a:lvl3pPr>
              <a:defRPr sz="2400"/>
            </a:lvl3pPr>
            <a:lvl4pPr>
              <a:defRPr sz="2400"/>
            </a:lvl4pPr>
            <a:lvl5pPr>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endParaRPr lang="en-US" sz="1800" dirty="0">
              <a:solidFill>
                <a:schemeClr val="tx1"/>
              </a:solidFill>
            </a:endParaRPr>
          </a:p>
        </p:txBody>
      </p:sp>
      <p:cxnSp>
        <p:nvCxnSpPr>
          <p:cNvPr id="14" name="Straight Connector 13">
            <a:extLst>
              <a:ext uri="{FF2B5EF4-FFF2-40B4-BE49-F238E27FC236}">
                <a16:creationId xmlns:a16="http://schemas.microsoft.com/office/drawing/2014/main" id="{09ECF93F-3E86-4C44-BAF1-ADE160CADF49}"/>
              </a:ext>
              <a:ext uri="{C183D7F6-B498-43B3-948B-1728B52AA6E4}">
                <adec:decorative xmlns:adec="http://schemas.microsoft.com/office/drawing/2017/decorative" val="1"/>
              </a:ext>
            </a:extLst>
          </p:cNvPr>
          <p:cNvCxnSpPr>
            <a:cxnSpLocks/>
          </p:cNvCxnSpPr>
          <p:nvPr userDrawn="1"/>
        </p:nvCxnSpPr>
        <p:spPr>
          <a:xfrm flipV="1">
            <a:off x="11496184" y="561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sp>
        <p:nvSpPr>
          <p:cNvPr id="2" name="Slide Number Placeholder 5">
            <a:extLst>
              <a:ext uri="{FF2B5EF4-FFF2-40B4-BE49-F238E27FC236}">
                <a16:creationId xmlns:a16="http://schemas.microsoft.com/office/drawing/2014/main" id="{7A80DA6A-71F3-6286-F60A-EEEC9188718C}"/>
              </a:ext>
            </a:extLst>
          </p:cNvPr>
          <p:cNvSpPr>
            <a:spLocks noGrp="1"/>
          </p:cNvSpPr>
          <p:nvPr>
            <p:ph type="sldNum" sz="quarter" idx="4"/>
          </p:nvPr>
        </p:nvSpPr>
        <p:spPr>
          <a:xfrm>
            <a:off x="11503152" y="0"/>
            <a:ext cx="685800" cy="685800"/>
          </a:xfrm>
          <a:prstGeom prst="rect">
            <a:avLst/>
          </a:prstGeom>
        </p:spPr>
        <p:txBody>
          <a:bodyPr vert="horz" lIns="91440" tIns="45720" rIns="91440" bIns="45720" rtlCol="0" anchor="ctr"/>
          <a:lstStyle>
            <a:lvl1pPr algn="ctr">
              <a:defRPr sz="1200">
                <a:solidFill>
                  <a:schemeClr val="tx2"/>
                </a:solidFill>
              </a:defRPr>
            </a:lvl1pPr>
          </a:lstStyle>
          <a:p>
            <a:fld id="{3A4F6043-7A67-491B-98BC-F933DED7226D}" type="slidenum">
              <a:rPr lang="en-US" smtClean="0"/>
              <a:pPr/>
              <a:t>‹#›</a:t>
            </a:fld>
            <a:endParaRPr lang="en-US" dirty="0"/>
          </a:p>
        </p:txBody>
      </p:sp>
      <p:cxnSp>
        <p:nvCxnSpPr>
          <p:cNvPr id="3" name="Straight Connector 2">
            <a:extLst>
              <a:ext uri="{FF2B5EF4-FFF2-40B4-BE49-F238E27FC236}">
                <a16:creationId xmlns:a16="http://schemas.microsoft.com/office/drawing/2014/main" id="{75F98B46-5DFC-3487-EB05-148905CA6507}"/>
              </a:ext>
              <a:ext uri="{C183D7F6-B498-43B3-948B-1728B52AA6E4}">
                <adec:decorative xmlns:adec="http://schemas.microsoft.com/office/drawing/2017/decorative" val="1"/>
              </a:ext>
            </a:extLst>
          </p:cNvPr>
          <p:cNvCxnSpPr>
            <a:cxnSpLocks/>
          </p:cNvCxnSpPr>
          <p:nvPr userDrawn="1"/>
        </p:nvCxnSpPr>
        <p:spPr>
          <a:xfrm>
            <a:off x="0" y="2138288"/>
            <a:ext cx="12192000" cy="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5D768F8E-3DFF-8D92-E3CF-5AE5F6DA5422}"/>
              </a:ext>
              <a:ext uri="{C183D7F6-B498-43B3-948B-1728B52AA6E4}">
                <adec:decorative xmlns:adec="http://schemas.microsoft.com/office/drawing/2017/decorative" val="1"/>
              </a:ext>
            </a:extLst>
          </p:cNvPr>
          <p:cNvCxnSpPr>
            <a:cxnSpLocks/>
          </p:cNvCxnSpPr>
          <p:nvPr userDrawn="1"/>
        </p:nvCxnSpPr>
        <p:spPr>
          <a:xfrm>
            <a:off x="0" y="2045761"/>
            <a:ext cx="12192000" cy="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2E83A1EA-5EE3-D81A-D135-860F481F6740}"/>
              </a:ext>
              <a:ext uri="{C183D7F6-B498-43B3-948B-1728B52AA6E4}">
                <adec:decorative xmlns:adec="http://schemas.microsoft.com/office/drawing/2017/decorative" val="1"/>
              </a:ext>
            </a:extLst>
          </p:cNvPr>
          <p:cNvCxnSpPr>
            <a:cxnSpLocks/>
          </p:cNvCxnSpPr>
          <p:nvPr userDrawn="1"/>
        </p:nvCxnSpPr>
        <p:spPr>
          <a:xfrm>
            <a:off x="0" y="6264727"/>
            <a:ext cx="12192000" cy="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44EA58FF-2FB1-3B78-FDCF-E5DC2EFE5D57}"/>
              </a:ext>
              <a:ext uri="{C183D7F6-B498-43B3-948B-1728B52AA6E4}">
                <adec:decorative xmlns:adec="http://schemas.microsoft.com/office/drawing/2017/decorative" val="1"/>
              </a:ext>
            </a:extLst>
          </p:cNvPr>
          <p:cNvCxnSpPr>
            <a:cxnSpLocks/>
          </p:cNvCxnSpPr>
          <p:nvPr userDrawn="1"/>
        </p:nvCxnSpPr>
        <p:spPr>
          <a:xfrm>
            <a:off x="0" y="6172200"/>
            <a:ext cx="12192000" cy="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46970669"/>
      </p:ext>
    </p:extLst>
  </p:cSld>
  <p:clrMapOvr>
    <a:masterClrMapping/>
  </p:clrMapOvr>
  <p:extLst>
    <p:ext uri="{DCECCB84-F9BA-43D5-87BE-67443E8EF086}">
      <p15:sldGuideLst xmlns:p15="http://schemas.microsoft.com/office/powerpoint/2012/main">
        <p15:guide id="1" orient="horz" pos="1608">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Introduction 1">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E77B93E-437F-D9D6-D3D1-6DE5F025A4CD}"/>
              </a:ext>
              <a:ext uri="{C183D7F6-B498-43B3-948B-1728B52AA6E4}">
                <adec:decorative xmlns:adec="http://schemas.microsoft.com/office/drawing/2017/decorative" val="1"/>
              </a:ext>
            </a:extLst>
          </p:cNvPr>
          <p:cNvSpPr/>
          <p:nvPr userDrawn="1"/>
        </p:nvSpPr>
        <p:spPr>
          <a:xfrm>
            <a:off x="10744200" y="1"/>
            <a:ext cx="751984" cy="6857999"/>
          </a:xfrm>
          <a:prstGeom prst="rect">
            <a:avLst/>
          </a:prstGeom>
          <a:solidFill>
            <a:schemeClr val="accent3">
              <a:alpha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7" name="Graphic 16">
            <a:extLst>
              <a:ext uri="{FF2B5EF4-FFF2-40B4-BE49-F238E27FC236}">
                <a16:creationId xmlns:a16="http://schemas.microsoft.com/office/drawing/2014/main" id="{B74AAE1C-171A-32A3-E6FD-75252CAB8759}"/>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41796" t="12194" r="49125" b="12256"/>
          <a:stretch/>
        </p:blipFill>
        <p:spPr>
          <a:xfrm>
            <a:off x="10732660" y="-5609"/>
            <a:ext cx="763524" cy="6863608"/>
          </a:xfrm>
          <a:prstGeom prst="rect">
            <a:avLst/>
          </a:prstGeom>
        </p:spPr>
      </p:pic>
      <p:sp>
        <p:nvSpPr>
          <p:cNvPr id="13" name="Title 1">
            <a:extLst>
              <a:ext uri="{FF2B5EF4-FFF2-40B4-BE49-F238E27FC236}">
                <a16:creationId xmlns:a16="http://schemas.microsoft.com/office/drawing/2014/main" id="{F581E4B7-6D97-63BF-7E87-5E71F8BD8C58}"/>
              </a:ext>
            </a:extLst>
          </p:cNvPr>
          <p:cNvSpPr>
            <a:spLocks noGrp="1"/>
          </p:cNvSpPr>
          <p:nvPr>
            <p:ph type="title" hasCustomPrompt="1"/>
          </p:nvPr>
        </p:nvSpPr>
        <p:spPr>
          <a:xfrm>
            <a:off x="422178" y="365125"/>
            <a:ext cx="9733538" cy="1325563"/>
          </a:xfrm>
        </p:spPr>
        <p:txBody>
          <a:bodyPr>
            <a:normAutofit/>
          </a:bodyPr>
          <a:lstStyle>
            <a:lvl1pPr>
              <a:defRPr sz="4400"/>
            </a:lvl1pPr>
          </a:lstStyle>
          <a:p>
            <a:r>
              <a:rPr lang="en-US" dirty="0"/>
              <a:t>Click to add title</a:t>
            </a:r>
          </a:p>
        </p:txBody>
      </p:sp>
      <p:sp>
        <p:nvSpPr>
          <p:cNvPr id="9" name="Content Placeholder 2">
            <a:extLst>
              <a:ext uri="{FF2B5EF4-FFF2-40B4-BE49-F238E27FC236}">
                <a16:creationId xmlns:a16="http://schemas.microsoft.com/office/drawing/2014/main" id="{5B630934-DBD2-4535-961F-B198ABA2D05B}"/>
              </a:ext>
            </a:extLst>
          </p:cNvPr>
          <p:cNvSpPr>
            <a:spLocks noGrp="1"/>
          </p:cNvSpPr>
          <p:nvPr>
            <p:ph idx="1" hasCustomPrompt="1"/>
          </p:nvPr>
        </p:nvSpPr>
        <p:spPr>
          <a:xfrm>
            <a:off x="419106" y="2198915"/>
            <a:ext cx="9741183" cy="3345316"/>
          </a:xfrm>
        </p:spPr>
        <p:txBody>
          <a:bodyPr anchor="t" anchorCtr="0">
            <a:normAutofit/>
          </a:bodyPr>
          <a:lstStyle>
            <a:lvl1pPr marL="0" indent="0">
              <a:buNone/>
              <a:defRPr sz="1800" baseline="0"/>
            </a:lvl1pPr>
            <a:lvl2pPr>
              <a:defRPr sz="1800"/>
            </a:lvl2pPr>
            <a:lvl3pPr>
              <a:defRPr sz="1800"/>
            </a:lvl3pPr>
            <a:lvl4pPr>
              <a:defRPr sz="1800"/>
            </a:lvl4pPr>
            <a:lvl5pPr>
              <a:defRPr sz="18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endParaRPr lang="en-US" sz="1800" dirty="0">
              <a:solidFill>
                <a:schemeClr val="tx1"/>
              </a:solidFill>
            </a:endParaRPr>
          </a:p>
        </p:txBody>
      </p:sp>
      <p:cxnSp>
        <p:nvCxnSpPr>
          <p:cNvPr id="14" name="Straight Connector 13">
            <a:extLst>
              <a:ext uri="{FF2B5EF4-FFF2-40B4-BE49-F238E27FC236}">
                <a16:creationId xmlns:a16="http://schemas.microsoft.com/office/drawing/2014/main" id="{0020D2A6-7700-487F-AC7E-A5A2C30DC1BF}"/>
              </a:ext>
              <a:ext uri="{C183D7F6-B498-43B3-948B-1728B52AA6E4}">
                <adec:decorative xmlns:adec="http://schemas.microsoft.com/office/drawing/2017/decorative" val="1"/>
              </a:ext>
            </a:extLst>
          </p:cNvPr>
          <p:cNvCxnSpPr>
            <a:cxnSpLocks/>
          </p:cNvCxnSpPr>
          <p:nvPr userDrawn="1"/>
        </p:nvCxnSpPr>
        <p:spPr>
          <a:xfrm flipV="1">
            <a:off x="11496184" y="561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5FC30D6A-6415-42E1-89E9-EF806C3FE339}"/>
              </a:ext>
              <a:ext uri="{C183D7F6-B498-43B3-948B-1728B52AA6E4}">
                <adec:decorative xmlns:adec="http://schemas.microsoft.com/office/drawing/2017/decorative" val="1"/>
              </a:ext>
            </a:extLst>
          </p:cNvPr>
          <p:cNvCxnSpPr>
            <a:cxnSpLocks/>
          </p:cNvCxnSpPr>
          <p:nvPr userDrawn="1"/>
        </p:nvCxnSpPr>
        <p:spPr>
          <a:xfrm>
            <a:off x="1524" y="6172200"/>
            <a:ext cx="12192000" cy="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sp>
        <p:nvSpPr>
          <p:cNvPr id="4" name="Slide Number Placeholder 5">
            <a:extLst>
              <a:ext uri="{FF2B5EF4-FFF2-40B4-BE49-F238E27FC236}">
                <a16:creationId xmlns:a16="http://schemas.microsoft.com/office/drawing/2014/main" id="{E05DBF26-BAB3-D5FD-5EA7-310263D4CA95}"/>
              </a:ext>
            </a:extLst>
          </p:cNvPr>
          <p:cNvSpPr>
            <a:spLocks noGrp="1"/>
          </p:cNvSpPr>
          <p:nvPr>
            <p:ph type="sldNum" sz="quarter" idx="4"/>
          </p:nvPr>
        </p:nvSpPr>
        <p:spPr>
          <a:xfrm>
            <a:off x="11503152" y="0"/>
            <a:ext cx="685800" cy="685800"/>
          </a:xfrm>
          <a:prstGeom prst="rect">
            <a:avLst/>
          </a:prstGeom>
        </p:spPr>
        <p:txBody>
          <a:bodyPr vert="horz" lIns="91440" tIns="45720" rIns="91440" bIns="45720" rtlCol="0" anchor="ctr"/>
          <a:lstStyle>
            <a:lvl1pPr algn="ctr">
              <a:defRPr sz="1200">
                <a:solidFill>
                  <a:schemeClr val="tx2"/>
                </a:solidFill>
              </a:defRPr>
            </a:lvl1pPr>
          </a:lstStyle>
          <a:p>
            <a:fld id="{3A4F6043-7A67-491B-98BC-F933DED7226D}" type="slidenum">
              <a:rPr lang="en-US" smtClean="0"/>
              <a:pPr/>
              <a:t>‹#›</a:t>
            </a:fld>
            <a:endParaRPr lang="en-US" dirty="0"/>
          </a:p>
        </p:txBody>
      </p:sp>
      <p:cxnSp>
        <p:nvCxnSpPr>
          <p:cNvPr id="3" name="Straight Connector 2">
            <a:extLst>
              <a:ext uri="{FF2B5EF4-FFF2-40B4-BE49-F238E27FC236}">
                <a16:creationId xmlns:a16="http://schemas.microsoft.com/office/drawing/2014/main" id="{6940584B-2A03-52F7-B667-9CD1A2BD7857}"/>
              </a:ext>
              <a:ext uri="{C183D7F6-B498-43B3-948B-1728B52AA6E4}">
                <adec:decorative xmlns:adec="http://schemas.microsoft.com/office/drawing/2017/decorative" val="1"/>
              </a:ext>
            </a:extLst>
          </p:cNvPr>
          <p:cNvCxnSpPr>
            <a:cxnSpLocks/>
          </p:cNvCxnSpPr>
          <p:nvPr userDrawn="1"/>
        </p:nvCxnSpPr>
        <p:spPr>
          <a:xfrm flipV="1">
            <a:off x="11605041" y="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4A3C0872-DC48-53B1-8569-7A913D92D8D1}"/>
              </a:ext>
              <a:ext uri="{C183D7F6-B498-43B3-948B-1728B52AA6E4}">
                <adec:decorative xmlns:adec="http://schemas.microsoft.com/office/drawing/2017/decorative" val="1"/>
              </a:ext>
            </a:extLst>
          </p:cNvPr>
          <p:cNvCxnSpPr>
            <a:cxnSpLocks/>
          </p:cNvCxnSpPr>
          <p:nvPr userDrawn="1"/>
        </p:nvCxnSpPr>
        <p:spPr>
          <a:xfrm flipV="1">
            <a:off x="10744200" y="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A635D700-0F05-E0E7-FB42-2FC890C26C08}"/>
              </a:ext>
              <a:ext uri="{C183D7F6-B498-43B3-948B-1728B52AA6E4}">
                <adec:decorative xmlns:adec="http://schemas.microsoft.com/office/drawing/2017/decorative" val="1"/>
              </a:ext>
            </a:extLst>
          </p:cNvPr>
          <p:cNvCxnSpPr>
            <a:cxnSpLocks/>
          </p:cNvCxnSpPr>
          <p:nvPr userDrawn="1"/>
        </p:nvCxnSpPr>
        <p:spPr>
          <a:xfrm flipV="1">
            <a:off x="10630770" y="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5C00B3F-62BE-8535-5239-46279DF1B7E6}"/>
              </a:ext>
              <a:ext uri="{C183D7F6-B498-43B3-948B-1728B52AA6E4}">
                <adec:decorative xmlns:adec="http://schemas.microsoft.com/office/drawing/2017/decorative" val="1"/>
              </a:ext>
            </a:extLst>
          </p:cNvPr>
          <p:cNvCxnSpPr>
            <a:cxnSpLocks/>
          </p:cNvCxnSpPr>
          <p:nvPr userDrawn="1"/>
        </p:nvCxnSpPr>
        <p:spPr>
          <a:xfrm>
            <a:off x="0" y="6052457"/>
            <a:ext cx="12192000" cy="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497530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Closin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79BDEB7A-D103-487A-8C1B-9145FB24B663}"/>
              </a:ext>
            </a:extLst>
          </p:cNvPr>
          <p:cNvSpPr>
            <a:spLocks noGrp="1"/>
          </p:cNvSpPr>
          <p:nvPr>
            <p:ph type="title" hasCustomPrompt="1"/>
          </p:nvPr>
        </p:nvSpPr>
        <p:spPr>
          <a:xfrm>
            <a:off x="422897" y="539496"/>
            <a:ext cx="5228393" cy="2697190"/>
          </a:xfrm>
        </p:spPr>
        <p:txBody>
          <a:bodyPr anchor="b">
            <a:normAutofit/>
          </a:bodyPr>
          <a:lstStyle>
            <a:lvl1pPr>
              <a:defRPr sz="4400"/>
            </a:lvl1pPr>
          </a:lstStyle>
          <a:p>
            <a:r>
              <a:rPr lang="en-US" sz="4800" dirty="0"/>
              <a:t>Click to add title </a:t>
            </a:r>
          </a:p>
        </p:txBody>
      </p:sp>
      <p:sp>
        <p:nvSpPr>
          <p:cNvPr id="8" name="Content Placeholder 2">
            <a:extLst>
              <a:ext uri="{FF2B5EF4-FFF2-40B4-BE49-F238E27FC236}">
                <a16:creationId xmlns:a16="http://schemas.microsoft.com/office/drawing/2014/main" id="{F3017A3E-25F7-41D5-AABB-24D0E2673A63}"/>
              </a:ext>
            </a:extLst>
          </p:cNvPr>
          <p:cNvSpPr>
            <a:spLocks noGrp="1"/>
          </p:cNvSpPr>
          <p:nvPr>
            <p:ph idx="1" hasCustomPrompt="1"/>
          </p:nvPr>
        </p:nvSpPr>
        <p:spPr>
          <a:xfrm>
            <a:off x="422897" y="3354749"/>
            <a:ext cx="5228392" cy="2582470"/>
          </a:xfrm>
        </p:spPr>
        <p:txBody>
          <a:bodyPr>
            <a:noAutofit/>
          </a:bodyPr>
          <a:lstStyle>
            <a:lvl1pPr marL="0" indent="0">
              <a:buNone/>
              <a:defRPr sz="1800"/>
            </a:lvl1pPr>
            <a:lvl2pPr>
              <a:defRPr sz="1800"/>
            </a:lvl2pPr>
            <a:lvl3pPr>
              <a:defRPr sz="1800"/>
            </a:lvl3pPr>
            <a:lvl4pPr>
              <a:defRPr sz="1800"/>
            </a:lvl4pPr>
            <a:lvl5pPr>
              <a:defRPr sz="18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12" name="Straight Connector 11">
            <a:extLst>
              <a:ext uri="{FF2B5EF4-FFF2-40B4-BE49-F238E27FC236}">
                <a16:creationId xmlns:a16="http://schemas.microsoft.com/office/drawing/2014/main" id="{505C0C26-4C66-47DC-B079-5B94C22F15BD}"/>
              </a:ext>
              <a:ext uri="{C183D7F6-B498-43B3-948B-1728B52AA6E4}">
                <adec:decorative xmlns:adec="http://schemas.microsoft.com/office/drawing/2017/decorative" val="1"/>
              </a:ext>
            </a:extLst>
          </p:cNvPr>
          <p:cNvCxnSpPr>
            <a:cxnSpLocks/>
          </p:cNvCxnSpPr>
          <p:nvPr userDrawn="1"/>
        </p:nvCxnSpPr>
        <p:spPr>
          <a:xfrm>
            <a:off x="1524" y="6172200"/>
            <a:ext cx="12192000" cy="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07E30B1-7066-9D31-7A11-7B81B65DD8BA}"/>
              </a:ext>
              <a:ext uri="{C183D7F6-B498-43B3-948B-1728B52AA6E4}">
                <adec:decorative xmlns:adec="http://schemas.microsoft.com/office/drawing/2017/decorative" val="1"/>
              </a:ext>
            </a:extLst>
          </p:cNvPr>
          <p:cNvCxnSpPr>
            <a:cxnSpLocks/>
          </p:cNvCxnSpPr>
          <p:nvPr userDrawn="1"/>
        </p:nvCxnSpPr>
        <p:spPr>
          <a:xfrm flipV="1">
            <a:off x="11496184" y="561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972E672D-C862-C853-0730-15E3C4953D67}"/>
              </a:ext>
            </a:extLst>
          </p:cNvPr>
          <p:cNvSpPr/>
          <p:nvPr userDrawn="1"/>
        </p:nvSpPr>
        <p:spPr>
          <a:xfrm>
            <a:off x="9884230" y="1"/>
            <a:ext cx="1611954" cy="6857999"/>
          </a:xfrm>
          <a:prstGeom prst="rect">
            <a:avLst/>
          </a:prstGeom>
          <a:solidFill>
            <a:schemeClr val="accent3">
              <a:alpha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6" name="Straight Connector 15">
            <a:extLst>
              <a:ext uri="{FF2B5EF4-FFF2-40B4-BE49-F238E27FC236}">
                <a16:creationId xmlns:a16="http://schemas.microsoft.com/office/drawing/2014/main" id="{910336ED-3DCB-4524-8A3F-9FBBD0B18E87}"/>
              </a:ext>
              <a:ext uri="{C183D7F6-B498-43B3-948B-1728B52AA6E4}">
                <adec:decorative xmlns:adec="http://schemas.microsoft.com/office/drawing/2017/decorative" val="1"/>
              </a:ext>
            </a:extLst>
          </p:cNvPr>
          <p:cNvCxnSpPr>
            <a:cxnSpLocks/>
          </p:cNvCxnSpPr>
          <p:nvPr userDrawn="1"/>
        </p:nvCxnSpPr>
        <p:spPr>
          <a:xfrm flipV="1">
            <a:off x="11605041" y="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815F86B-1A6A-ECD5-F63A-4280BADEF7C2}"/>
              </a:ext>
              <a:ext uri="{C183D7F6-B498-43B3-948B-1728B52AA6E4}">
                <adec:decorative xmlns:adec="http://schemas.microsoft.com/office/drawing/2017/decorative" val="1"/>
              </a:ext>
            </a:extLst>
          </p:cNvPr>
          <p:cNvCxnSpPr>
            <a:cxnSpLocks/>
          </p:cNvCxnSpPr>
          <p:nvPr userDrawn="1"/>
        </p:nvCxnSpPr>
        <p:spPr>
          <a:xfrm flipV="1">
            <a:off x="9884230" y="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B5534F0-444E-1FA5-FC8F-F04505FC0F29}"/>
              </a:ext>
              <a:ext uri="{C183D7F6-B498-43B3-948B-1728B52AA6E4}">
                <adec:decorative xmlns:adec="http://schemas.microsoft.com/office/drawing/2017/decorative" val="1"/>
              </a:ext>
            </a:extLst>
          </p:cNvPr>
          <p:cNvCxnSpPr>
            <a:cxnSpLocks/>
          </p:cNvCxnSpPr>
          <p:nvPr userDrawn="1"/>
        </p:nvCxnSpPr>
        <p:spPr>
          <a:xfrm flipV="1">
            <a:off x="9768622" y="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119972F-DA18-8749-FF59-A83CA1E1F4A3}"/>
              </a:ext>
              <a:ext uri="{C183D7F6-B498-43B3-948B-1728B52AA6E4}">
                <adec:decorative xmlns:adec="http://schemas.microsoft.com/office/drawing/2017/decorative" val="1"/>
              </a:ext>
            </a:extLst>
          </p:cNvPr>
          <p:cNvCxnSpPr>
            <a:cxnSpLocks/>
          </p:cNvCxnSpPr>
          <p:nvPr userDrawn="1"/>
        </p:nvCxnSpPr>
        <p:spPr>
          <a:xfrm flipV="1">
            <a:off x="9372495" y="561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067D80A1-B7E7-2F80-975E-2E87C591BB67}"/>
              </a:ext>
            </a:extLst>
          </p:cNvPr>
          <p:cNvSpPr/>
          <p:nvPr userDrawn="1"/>
        </p:nvSpPr>
        <p:spPr>
          <a:xfrm>
            <a:off x="7760541" y="1"/>
            <a:ext cx="1611954" cy="6857999"/>
          </a:xfrm>
          <a:prstGeom prst="rect">
            <a:avLst/>
          </a:prstGeom>
          <a:solidFill>
            <a:schemeClr val="accent3">
              <a:alpha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1" name="Straight Connector 30">
            <a:extLst>
              <a:ext uri="{FF2B5EF4-FFF2-40B4-BE49-F238E27FC236}">
                <a16:creationId xmlns:a16="http://schemas.microsoft.com/office/drawing/2014/main" id="{BE88F6AB-6890-F7DE-7C01-CE237F778605}"/>
              </a:ext>
              <a:ext uri="{C183D7F6-B498-43B3-948B-1728B52AA6E4}">
                <adec:decorative xmlns:adec="http://schemas.microsoft.com/office/drawing/2017/decorative" val="1"/>
              </a:ext>
            </a:extLst>
          </p:cNvPr>
          <p:cNvCxnSpPr>
            <a:cxnSpLocks/>
          </p:cNvCxnSpPr>
          <p:nvPr userDrawn="1"/>
        </p:nvCxnSpPr>
        <p:spPr>
          <a:xfrm flipV="1">
            <a:off x="9481352" y="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5F6575E3-45E3-206E-9037-D8FD562B722A}"/>
              </a:ext>
              <a:ext uri="{C183D7F6-B498-43B3-948B-1728B52AA6E4}">
                <adec:decorative xmlns:adec="http://schemas.microsoft.com/office/drawing/2017/decorative" val="1"/>
              </a:ext>
            </a:extLst>
          </p:cNvPr>
          <p:cNvCxnSpPr>
            <a:cxnSpLocks/>
          </p:cNvCxnSpPr>
          <p:nvPr userDrawn="1"/>
        </p:nvCxnSpPr>
        <p:spPr>
          <a:xfrm flipV="1">
            <a:off x="7760541" y="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9BE4BC31-600E-ECD3-1E7F-FE4F6F720A6A}"/>
              </a:ext>
              <a:ext uri="{C183D7F6-B498-43B3-948B-1728B52AA6E4}">
                <adec:decorative xmlns:adec="http://schemas.microsoft.com/office/drawing/2017/decorative" val="1"/>
              </a:ext>
            </a:extLst>
          </p:cNvPr>
          <p:cNvCxnSpPr>
            <a:cxnSpLocks/>
          </p:cNvCxnSpPr>
          <p:nvPr userDrawn="1"/>
        </p:nvCxnSpPr>
        <p:spPr>
          <a:xfrm flipV="1">
            <a:off x="7644933" y="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pic>
        <p:nvPicPr>
          <p:cNvPr id="34" name="Graphic 33">
            <a:extLst>
              <a:ext uri="{FF2B5EF4-FFF2-40B4-BE49-F238E27FC236}">
                <a16:creationId xmlns:a16="http://schemas.microsoft.com/office/drawing/2014/main" id="{3F8CA839-B327-1ECD-C35D-02164F5BBDC9}"/>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1706" t="12194" r="49126" b="12256"/>
          <a:stretch/>
        </p:blipFill>
        <p:spPr>
          <a:xfrm>
            <a:off x="9884229" y="-5609"/>
            <a:ext cx="1611955" cy="6863608"/>
          </a:xfrm>
          <a:prstGeom prst="rect">
            <a:avLst/>
          </a:prstGeom>
        </p:spPr>
      </p:pic>
      <p:pic>
        <p:nvPicPr>
          <p:cNvPr id="35" name="Graphic 34">
            <a:extLst>
              <a:ext uri="{FF2B5EF4-FFF2-40B4-BE49-F238E27FC236}">
                <a16:creationId xmlns:a16="http://schemas.microsoft.com/office/drawing/2014/main" id="{E1A97957-D274-4D24-1862-D53BF72826C9}"/>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0790" t="12194" r="70042" b="12256"/>
          <a:stretch/>
        </p:blipFill>
        <p:spPr>
          <a:xfrm>
            <a:off x="7753789" y="5610"/>
            <a:ext cx="1611955" cy="6863608"/>
          </a:xfrm>
          <a:prstGeom prst="rect">
            <a:avLst/>
          </a:prstGeom>
        </p:spPr>
      </p:pic>
    </p:spTree>
    <p:extLst>
      <p:ext uri="{BB962C8B-B14F-4D97-AF65-F5344CB8AC3E}">
        <p14:creationId xmlns:p14="http://schemas.microsoft.com/office/powerpoint/2010/main" val="28182225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14413-82C1-4EBC-8C6B-BC5F842D13A2}"/>
              </a:ext>
            </a:extLst>
          </p:cNvPr>
          <p:cNvSpPr>
            <a:spLocks noGrp="1"/>
          </p:cNvSpPr>
          <p:nvPr>
            <p:ph type="title"/>
          </p:nvPr>
        </p:nvSpPr>
        <p:spPr/>
        <p:txBody>
          <a:bodyPr>
            <a:normAutofit/>
          </a:bodyPr>
          <a:lstStyle>
            <a:lvl1pPr>
              <a:lnSpc>
                <a:spcPct val="90000"/>
              </a:lnSpc>
              <a:defRPr sz="5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28F029A-192E-4A44-ACC7-6C5212C77736}"/>
              </a:ext>
            </a:extLst>
          </p:cNvPr>
          <p:cNvSpPr>
            <a:spLocks noGrp="1"/>
          </p:cNvSpPr>
          <p:nvPr>
            <p:ph idx="1"/>
          </p:nvPr>
        </p:nvSpPr>
        <p:spPr>
          <a:xfrm>
            <a:off x="420624" y="1825625"/>
            <a:ext cx="10515600" cy="4206383"/>
          </a:xfrm>
        </p:spPr>
        <p:txBody>
          <a:bodyPr/>
          <a:lstStyle>
            <a:lvl1pPr>
              <a:defRPr sz="2400"/>
            </a:lvl1pPr>
            <a:lvl2pPr>
              <a:defRPr sz="2200"/>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Date Placeholder 10">
            <a:extLst>
              <a:ext uri="{FF2B5EF4-FFF2-40B4-BE49-F238E27FC236}">
                <a16:creationId xmlns:a16="http://schemas.microsoft.com/office/drawing/2014/main" id="{A25CBB87-BE9B-82CE-8A24-F21EEA0366C3}"/>
              </a:ext>
            </a:extLst>
          </p:cNvPr>
          <p:cNvSpPr>
            <a:spLocks noGrp="1"/>
          </p:cNvSpPr>
          <p:nvPr>
            <p:ph type="dt" sz="half" idx="10"/>
          </p:nvPr>
        </p:nvSpPr>
        <p:spPr/>
        <p:txBody>
          <a:bodyPr/>
          <a:lstStyle/>
          <a:p>
            <a:r>
              <a:rPr lang="en-US"/>
              <a:t>20XX</a:t>
            </a:r>
            <a:endParaRPr lang="en-US" dirty="0"/>
          </a:p>
        </p:txBody>
      </p:sp>
      <p:sp>
        <p:nvSpPr>
          <p:cNvPr id="12" name="Footer Placeholder 11">
            <a:extLst>
              <a:ext uri="{FF2B5EF4-FFF2-40B4-BE49-F238E27FC236}">
                <a16:creationId xmlns:a16="http://schemas.microsoft.com/office/drawing/2014/main" id="{B2131628-C033-9728-C4CF-90CDBCB89F7F}"/>
              </a:ext>
            </a:extLst>
          </p:cNvPr>
          <p:cNvSpPr>
            <a:spLocks noGrp="1"/>
          </p:cNvSpPr>
          <p:nvPr>
            <p:ph type="ftr" sz="quarter" idx="11"/>
          </p:nvPr>
        </p:nvSpPr>
        <p:spPr/>
        <p:txBody>
          <a:bodyPr/>
          <a:lstStyle/>
          <a:p>
            <a:r>
              <a:rPr lang="en-US"/>
              <a:t>Sample Footer Text</a:t>
            </a:r>
            <a:endParaRPr lang="en-US" dirty="0"/>
          </a:p>
        </p:txBody>
      </p:sp>
      <p:sp>
        <p:nvSpPr>
          <p:cNvPr id="13" name="Slide Number Placeholder 12">
            <a:extLst>
              <a:ext uri="{FF2B5EF4-FFF2-40B4-BE49-F238E27FC236}">
                <a16:creationId xmlns:a16="http://schemas.microsoft.com/office/drawing/2014/main" id="{B67216CA-9A26-BBE7-68A3-9237D22CDFC8}"/>
              </a:ext>
            </a:extLst>
          </p:cNvPr>
          <p:cNvSpPr>
            <a:spLocks noGrp="1"/>
          </p:cNvSpPr>
          <p:nvPr>
            <p:ph type="sldNum" sz="quarter" idx="12"/>
          </p:nvPr>
        </p:nvSpPr>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3068142489"/>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AF4BC-D1E9-40F0-A26B-9EA9B6B69755}"/>
              </a:ext>
            </a:extLst>
          </p:cNvPr>
          <p:cNvSpPr>
            <a:spLocks noGrp="1"/>
          </p:cNvSpPr>
          <p:nvPr>
            <p:ph type="title"/>
          </p:nvPr>
        </p:nvSpPr>
        <p:spPr>
          <a:xfrm>
            <a:off x="420624" y="1081941"/>
            <a:ext cx="10515600" cy="2852737"/>
          </a:xfrm>
        </p:spPr>
        <p:txBody>
          <a:bodyPr anchor="b">
            <a:normAutofit/>
          </a:bodyPr>
          <a:lstStyle>
            <a:lvl1pP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F7974A6-FAB9-47DA-8F1A-701DFC8DF327}"/>
              </a:ext>
            </a:extLst>
          </p:cNvPr>
          <p:cNvSpPr>
            <a:spLocks noGrp="1"/>
          </p:cNvSpPr>
          <p:nvPr>
            <p:ph type="body" idx="1"/>
          </p:nvPr>
        </p:nvSpPr>
        <p:spPr>
          <a:xfrm>
            <a:off x="420624" y="3961666"/>
            <a:ext cx="10515600" cy="1500187"/>
          </a:xfrm>
        </p:spPr>
        <p:txBody>
          <a:bodyPr>
            <a:normAutofit/>
          </a:bodyPr>
          <a:lstStyle>
            <a:lvl1pPr marL="0" indent="0">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0" name="Date Placeholder 9">
            <a:extLst>
              <a:ext uri="{FF2B5EF4-FFF2-40B4-BE49-F238E27FC236}">
                <a16:creationId xmlns:a16="http://schemas.microsoft.com/office/drawing/2014/main" id="{6B034DD9-4A61-318F-88CF-79721B55AC5B}"/>
              </a:ext>
            </a:extLst>
          </p:cNvPr>
          <p:cNvSpPr>
            <a:spLocks noGrp="1"/>
          </p:cNvSpPr>
          <p:nvPr>
            <p:ph type="dt" sz="half" idx="10"/>
          </p:nvPr>
        </p:nvSpPr>
        <p:spPr/>
        <p:txBody>
          <a:bodyPr/>
          <a:lstStyle/>
          <a:p>
            <a:r>
              <a:rPr lang="en-US"/>
              <a:t>20XX</a:t>
            </a:r>
            <a:endParaRPr lang="en-US" dirty="0"/>
          </a:p>
        </p:txBody>
      </p:sp>
      <p:sp>
        <p:nvSpPr>
          <p:cNvPr id="11" name="Footer Placeholder 10">
            <a:extLst>
              <a:ext uri="{FF2B5EF4-FFF2-40B4-BE49-F238E27FC236}">
                <a16:creationId xmlns:a16="http://schemas.microsoft.com/office/drawing/2014/main" id="{D496DA99-E916-9F7C-9E88-AA06046AE94C}"/>
              </a:ext>
            </a:extLst>
          </p:cNvPr>
          <p:cNvSpPr>
            <a:spLocks noGrp="1"/>
          </p:cNvSpPr>
          <p:nvPr>
            <p:ph type="ftr" sz="quarter" idx="11"/>
          </p:nvPr>
        </p:nvSpPr>
        <p:spPr/>
        <p:txBody>
          <a:bodyPr/>
          <a:lstStyle/>
          <a:p>
            <a:r>
              <a:rPr lang="en-US"/>
              <a:t>Sample Footer Text</a:t>
            </a:r>
            <a:endParaRPr lang="en-US" dirty="0"/>
          </a:p>
        </p:txBody>
      </p:sp>
      <p:sp>
        <p:nvSpPr>
          <p:cNvPr id="12" name="Slide Number Placeholder 11">
            <a:extLst>
              <a:ext uri="{FF2B5EF4-FFF2-40B4-BE49-F238E27FC236}">
                <a16:creationId xmlns:a16="http://schemas.microsoft.com/office/drawing/2014/main" id="{21CC86B5-B6B3-4633-0D90-AACB44D0D409}"/>
              </a:ext>
            </a:extLst>
          </p:cNvPr>
          <p:cNvSpPr>
            <a:spLocks noGrp="1"/>
          </p:cNvSpPr>
          <p:nvPr>
            <p:ph type="sldNum" sz="quarter" idx="12"/>
          </p:nvPr>
        </p:nvSpPr>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3248662356"/>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78F7F10-35F6-E392-D41B-3CD300D5CCF8}"/>
              </a:ext>
            </a:extLst>
          </p:cNvPr>
          <p:cNvSpPr/>
          <p:nvPr/>
        </p:nvSpPr>
        <p:spPr>
          <a:xfrm>
            <a:off x="0" y="685800"/>
            <a:ext cx="11494008"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E264F76-994F-4AB5-B17B-46C0C2FA5AE5}"/>
              </a:ext>
            </a:extLst>
          </p:cNvPr>
          <p:cNvSpPr>
            <a:spLocks noGrp="1"/>
          </p:cNvSpPr>
          <p:nvPr>
            <p:ph type="title"/>
          </p:nvPr>
        </p:nvSpPr>
        <p:spPr/>
        <p:txBody>
          <a:bodyPr>
            <a:normAutofit/>
          </a:bodyPr>
          <a:lstStyle>
            <a:lvl1pPr>
              <a:defRPr sz="5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5A69B3B-A540-4556-98C8-1F49704A794E}"/>
              </a:ext>
            </a:extLst>
          </p:cNvPr>
          <p:cNvSpPr>
            <a:spLocks noGrp="1"/>
          </p:cNvSpPr>
          <p:nvPr>
            <p:ph sz="half" idx="1"/>
          </p:nvPr>
        </p:nvSpPr>
        <p:spPr>
          <a:xfrm>
            <a:off x="420624" y="1825625"/>
            <a:ext cx="5181600" cy="4206382"/>
          </a:xfrm>
        </p:spPr>
        <p:txBody>
          <a:bodyPr vert="horz" lIns="91440" tIns="45720" rIns="91440" bIns="45720" rtlCol="0">
            <a:normAutofit/>
          </a:bodyPr>
          <a:lstStyle>
            <a:lvl1pPr>
              <a:defRPr lang="en-US" smtClean="0"/>
            </a:lvl1pPr>
            <a:lvl2pPr>
              <a:defRPr lang="en-US" smtClean="0"/>
            </a:lvl2pPr>
            <a:lvl3pPr>
              <a:defRPr lang="en-US" smtClean="0"/>
            </a:lvl3pPr>
            <a:lvl4pPr>
              <a:defRPr lang="en-US" smtClean="0"/>
            </a:lvl4pPr>
            <a:lvl5pPr>
              <a:defRPr lang="en-US" dirty="0"/>
            </a:lvl5pPr>
          </a:lstStyle>
          <a:p>
            <a:pPr lvl="0">
              <a:buChar char="¬"/>
            </a:pPr>
            <a:r>
              <a:rPr lang="en-US"/>
              <a:t>Click to edit Master text styles</a:t>
            </a:r>
          </a:p>
          <a:p>
            <a:pPr lvl="1">
              <a:buChar char="¬"/>
            </a:pPr>
            <a:r>
              <a:rPr lang="en-US"/>
              <a:t>Second level</a:t>
            </a:r>
          </a:p>
          <a:p>
            <a:pPr lvl="2">
              <a:buChar char="¬"/>
            </a:pPr>
            <a:r>
              <a:rPr lang="en-US"/>
              <a:t>Third level</a:t>
            </a:r>
          </a:p>
          <a:p>
            <a:pPr lvl="3">
              <a:buChar char="¬"/>
            </a:pPr>
            <a:r>
              <a:rPr lang="en-US"/>
              <a:t>Fourth level</a:t>
            </a:r>
          </a:p>
          <a:p>
            <a:pPr lvl="4">
              <a:buChar char="¬"/>
            </a:pPr>
            <a:r>
              <a:rPr lang="en-US"/>
              <a:t>Fifth level</a:t>
            </a:r>
            <a:endParaRPr lang="en-US" dirty="0"/>
          </a:p>
        </p:txBody>
      </p:sp>
      <p:sp>
        <p:nvSpPr>
          <p:cNvPr id="4" name="Content Placeholder 3">
            <a:extLst>
              <a:ext uri="{FF2B5EF4-FFF2-40B4-BE49-F238E27FC236}">
                <a16:creationId xmlns:a16="http://schemas.microsoft.com/office/drawing/2014/main" id="{DEC72438-7C63-48F2-9D6F-2461BFD6D5E5}"/>
              </a:ext>
            </a:extLst>
          </p:cNvPr>
          <p:cNvSpPr>
            <a:spLocks noGrp="1"/>
          </p:cNvSpPr>
          <p:nvPr>
            <p:ph sz="half" idx="2"/>
          </p:nvPr>
        </p:nvSpPr>
        <p:spPr>
          <a:xfrm>
            <a:off x="5756178" y="1825625"/>
            <a:ext cx="5180046" cy="4206382"/>
          </a:xfrm>
        </p:spPr>
        <p:txBody>
          <a:bodyPr/>
          <a:lstStyle>
            <a:lvl1pPr marL="228600" indent="-228600">
              <a:buFont typeface="Wingdings 2" panose="05020102010507070707" pitchFamily="18" charset="2"/>
              <a:buChar char="¬"/>
              <a:defRPr/>
            </a:lvl1pPr>
            <a:lvl2pPr marL="685800" indent="-228600">
              <a:buFont typeface="Wingdings 2" panose="05020102010507070707" pitchFamily="18" charset="2"/>
              <a:buChar char="¬"/>
              <a:defRPr/>
            </a:lvl2pPr>
            <a:lvl3pPr marL="1143000" indent="-228600">
              <a:buFont typeface="Wingdings 2" panose="05020102010507070707" pitchFamily="18" charset="2"/>
              <a:buChar char="¬"/>
              <a:defRPr/>
            </a:lvl3pPr>
            <a:lvl4pPr marL="1600200" indent="-228600">
              <a:buFont typeface="Wingdings 2" panose="05020102010507070707" pitchFamily="18" charset="2"/>
              <a:buChar char="¬"/>
              <a:defRPr/>
            </a:lvl4pPr>
            <a:lvl5pPr marL="2057400" indent="-228600">
              <a:buFont typeface="Wingdings 2" panose="05020102010507070707" pitchFamily="18" charset="2"/>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Date Placeholder 14">
            <a:extLst>
              <a:ext uri="{FF2B5EF4-FFF2-40B4-BE49-F238E27FC236}">
                <a16:creationId xmlns:a16="http://schemas.microsoft.com/office/drawing/2014/main" id="{35274CEC-210E-BC97-9B79-A7D801E4B5F6}"/>
              </a:ext>
            </a:extLst>
          </p:cNvPr>
          <p:cNvSpPr>
            <a:spLocks noGrp="1"/>
          </p:cNvSpPr>
          <p:nvPr>
            <p:ph type="dt" sz="half" idx="10"/>
          </p:nvPr>
        </p:nvSpPr>
        <p:spPr/>
        <p:txBody>
          <a:bodyPr/>
          <a:lstStyle/>
          <a:p>
            <a:r>
              <a:rPr lang="en-US"/>
              <a:t>20XX</a:t>
            </a:r>
            <a:endParaRPr lang="en-US" dirty="0"/>
          </a:p>
        </p:txBody>
      </p:sp>
      <p:sp>
        <p:nvSpPr>
          <p:cNvPr id="16" name="Footer Placeholder 15">
            <a:extLst>
              <a:ext uri="{FF2B5EF4-FFF2-40B4-BE49-F238E27FC236}">
                <a16:creationId xmlns:a16="http://schemas.microsoft.com/office/drawing/2014/main" id="{486B3D53-F805-C08E-2359-498218FC6898}"/>
              </a:ext>
            </a:extLst>
          </p:cNvPr>
          <p:cNvSpPr>
            <a:spLocks noGrp="1"/>
          </p:cNvSpPr>
          <p:nvPr>
            <p:ph type="ftr" sz="quarter" idx="11"/>
          </p:nvPr>
        </p:nvSpPr>
        <p:spPr/>
        <p:txBody>
          <a:bodyPr/>
          <a:lstStyle/>
          <a:p>
            <a:r>
              <a:rPr lang="en-US"/>
              <a:t>Sample Footer Text</a:t>
            </a:r>
            <a:endParaRPr lang="en-US" dirty="0"/>
          </a:p>
        </p:txBody>
      </p:sp>
      <p:sp>
        <p:nvSpPr>
          <p:cNvPr id="17" name="Slide Number Placeholder 16">
            <a:extLst>
              <a:ext uri="{FF2B5EF4-FFF2-40B4-BE49-F238E27FC236}">
                <a16:creationId xmlns:a16="http://schemas.microsoft.com/office/drawing/2014/main" id="{61C4695B-D7BD-45F7-EB23-6FDAF2410BB2}"/>
              </a:ext>
            </a:extLst>
          </p:cNvPr>
          <p:cNvSpPr>
            <a:spLocks noGrp="1"/>
          </p:cNvSpPr>
          <p:nvPr>
            <p:ph type="sldNum" sz="quarter" idx="12"/>
          </p:nvPr>
        </p:nvSpPr>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2414127373"/>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4A1F52B7-5271-53AA-8260-0CF50FF8DA3C}"/>
              </a:ext>
            </a:extLst>
          </p:cNvPr>
          <p:cNvSpPr/>
          <p:nvPr/>
        </p:nvSpPr>
        <p:spPr>
          <a:xfrm>
            <a:off x="0" y="685800"/>
            <a:ext cx="11494008"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72F9955-0460-4A20-8FC6-300595560010}"/>
              </a:ext>
            </a:extLst>
          </p:cNvPr>
          <p:cNvSpPr>
            <a:spLocks noGrp="1"/>
          </p:cNvSpPr>
          <p:nvPr>
            <p:ph type="title"/>
          </p:nvPr>
        </p:nvSpPr>
        <p:spPr>
          <a:xfrm>
            <a:off x="422178" y="365125"/>
            <a:ext cx="10515600" cy="1325563"/>
          </a:xfrm>
        </p:spPr>
        <p:txBody>
          <a:bodyPr>
            <a:normAutofit/>
          </a:bodyPr>
          <a:lstStyle>
            <a:lvl1pPr>
              <a:defRPr sz="52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F95DDA7-4AAD-4EBE-880C-200E5F10A6C4}"/>
              </a:ext>
            </a:extLst>
          </p:cNvPr>
          <p:cNvSpPr>
            <a:spLocks noGrp="1"/>
          </p:cNvSpPr>
          <p:nvPr>
            <p:ph type="body" idx="1"/>
          </p:nvPr>
        </p:nvSpPr>
        <p:spPr>
          <a:xfrm>
            <a:off x="422178" y="1681163"/>
            <a:ext cx="5157787" cy="823912"/>
          </a:xfrm>
        </p:spPr>
        <p:txBody>
          <a:bodyPr anchor="b">
            <a:normAutofit/>
          </a:bodyPr>
          <a:lstStyle>
            <a:lvl1pPr marL="0" indent="0">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9717496-E470-4CF6-884C-F07390A4688A}"/>
              </a:ext>
            </a:extLst>
          </p:cNvPr>
          <p:cNvSpPr>
            <a:spLocks noGrp="1"/>
          </p:cNvSpPr>
          <p:nvPr>
            <p:ph sz="half" idx="2"/>
          </p:nvPr>
        </p:nvSpPr>
        <p:spPr>
          <a:xfrm>
            <a:off x="422178" y="2505075"/>
            <a:ext cx="5157787" cy="3526932"/>
          </a:xfrm>
        </p:spPr>
        <p:txBody>
          <a:bodyPr/>
          <a:lstStyle>
            <a:lvl1pPr>
              <a:defRPr sz="2400"/>
            </a:lvl1pPr>
            <a:lvl2pPr>
              <a:defRPr sz="2200"/>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8C438EA-D381-4F22-A911-ECDD6D04FB33}"/>
              </a:ext>
            </a:extLst>
          </p:cNvPr>
          <p:cNvSpPr>
            <a:spLocks noGrp="1"/>
          </p:cNvSpPr>
          <p:nvPr>
            <p:ph type="body" sz="quarter" idx="3"/>
          </p:nvPr>
        </p:nvSpPr>
        <p:spPr>
          <a:xfrm>
            <a:off x="5754590" y="1681163"/>
            <a:ext cx="5183188" cy="823912"/>
          </a:xfrm>
        </p:spPr>
        <p:txBody>
          <a:bodyPr anchor="b">
            <a:normAutofit/>
          </a:bodyPr>
          <a:lstStyle>
            <a:lvl1pPr marL="0" indent="0">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3F255FA-A04D-49F2-8DB4-3CC082D0DBC8}"/>
              </a:ext>
            </a:extLst>
          </p:cNvPr>
          <p:cNvSpPr>
            <a:spLocks noGrp="1"/>
          </p:cNvSpPr>
          <p:nvPr>
            <p:ph sz="quarter" idx="4"/>
          </p:nvPr>
        </p:nvSpPr>
        <p:spPr>
          <a:xfrm>
            <a:off x="5754590" y="2505075"/>
            <a:ext cx="5183188" cy="3526932"/>
          </a:xfrm>
        </p:spPr>
        <p:txBody>
          <a:bodyPr/>
          <a:lstStyle>
            <a:lvl1pPr>
              <a:defRPr sz="2400"/>
            </a:lvl1pPr>
            <a:lvl2pPr>
              <a:defRPr sz="2200"/>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7198C3F1-4E77-7888-CDB8-CF9406E4A2E0}"/>
              </a:ext>
            </a:extLst>
          </p:cNvPr>
          <p:cNvSpPr>
            <a:spLocks noGrp="1"/>
          </p:cNvSpPr>
          <p:nvPr>
            <p:ph type="dt" sz="half" idx="10"/>
          </p:nvPr>
        </p:nvSpPr>
        <p:spPr/>
        <p:txBody>
          <a:bodyPr/>
          <a:lstStyle/>
          <a:p>
            <a:r>
              <a:rPr lang="en-US"/>
              <a:t>20XX</a:t>
            </a:r>
            <a:endParaRPr lang="en-US" dirty="0"/>
          </a:p>
        </p:txBody>
      </p:sp>
      <p:sp>
        <p:nvSpPr>
          <p:cNvPr id="11" name="Footer Placeholder 10">
            <a:extLst>
              <a:ext uri="{FF2B5EF4-FFF2-40B4-BE49-F238E27FC236}">
                <a16:creationId xmlns:a16="http://schemas.microsoft.com/office/drawing/2014/main" id="{493561D3-90F6-AD82-BCFE-90F9427D867B}"/>
              </a:ext>
            </a:extLst>
          </p:cNvPr>
          <p:cNvSpPr>
            <a:spLocks noGrp="1"/>
          </p:cNvSpPr>
          <p:nvPr>
            <p:ph type="ftr" sz="quarter" idx="11"/>
          </p:nvPr>
        </p:nvSpPr>
        <p:spPr/>
        <p:txBody>
          <a:bodyPr/>
          <a:lstStyle/>
          <a:p>
            <a:r>
              <a:rPr lang="en-US"/>
              <a:t>Sample Footer Text</a:t>
            </a:r>
            <a:endParaRPr lang="en-US" dirty="0"/>
          </a:p>
        </p:txBody>
      </p:sp>
      <p:sp>
        <p:nvSpPr>
          <p:cNvPr id="12" name="Slide Number Placeholder 11">
            <a:extLst>
              <a:ext uri="{FF2B5EF4-FFF2-40B4-BE49-F238E27FC236}">
                <a16:creationId xmlns:a16="http://schemas.microsoft.com/office/drawing/2014/main" id="{932F9B33-3FA7-526F-7B45-342EB64A1CDB}"/>
              </a:ext>
            </a:extLst>
          </p:cNvPr>
          <p:cNvSpPr>
            <a:spLocks noGrp="1"/>
          </p:cNvSpPr>
          <p:nvPr>
            <p:ph type="sldNum" sz="quarter" idx="12"/>
          </p:nvPr>
        </p:nvSpPr>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3609935032"/>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1F235-FBFF-453E-B90A-5758ED47C7B0}"/>
              </a:ext>
            </a:extLst>
          </p:cNvPr>
          <p:cNvSpPr>
            <a:spLocks noGrp="1"/>
          </p:cNvSpPr>
          <p:nvPr>
            <p:ph type="title"/>
          </p:nvPr>
        </p:nvSpPr>
        <p:spPr>
          <a:xfrm>
            <a:off x="420624" y="938306"/>
            <a:ext cx="10515600" cy="1325563"/>
          </a:xfrm>
        </p:spPr>
        <p:txBody>
          <a:bodyPr>
            <a:normAutofit/>
          </a:bodyPr>
          <a:lstStyle>
            <a:lvl1pPr>
              <a:defRPr sz="5200"/>
            </a:lvl1pPr>
          </a:lstStyle>
          <a:p>
            <a:r>
              <a:rPr lang="en-US"/>
              <a:t>Click to edit Master title style</a:t>
            </a:r>
            <a:endParaRPr lang="en-US" dirty="0"/>
          </a:p>
        </p:txBody>
      </p:sp>
      <p:sp>
        <p:nvSpPr>
          <p:cNvPr id="8" name="Date Placeholder 7">
            <a:extLst>
              <a:ext uri="{FF2B5EF4-FFF2-40B4-BE49-F238E27FC236}">
                <a16:creationId xmlns:a16="http://schemas.microsoft.com/office/drawing/2014/main" id="{A9328E63-E075-39E2-BAA7-30CCAE2E779E}"/>
              </a:ext>
            </a:extLst>
          </p:cNvPr>
          <p:cNvSpPr>
            <a:spLocks noGrp="1"/>
          </p:cNvSpPr>
          <p:nvPr>
            <p:ph type="dt" sz="half" idx="10"/>
          </p:nvPr>
        </p:nvSpPr>
        <p:spPr/>
        <p:txBody>
          <a:bodyPr/>
          <a:lstStyle/>
          <a:p>
            <a:r>
              <a:rPr lang="en-US"/>
              <a:t>20XX</a:t>
            </a:r>
            <a:endParaRPr lang="en-US" dirty="0"/>
          </a:p>
        </p:txBody>
      </p:sp>
      <p:sp>
        <p:nvSpPr>
          <p:cNvPr id="9" name="Footer Placeholder 8">
            <a:extLst>
              <a:ext uri="{FF2B5EF4-FFF2-40B4-BE49-F238E27FC236}">
                <a16:creationId xmlns:a16="http://schemas.microsoft.com/office/drawing/2014/main" id="{2A5894A5-0E01-F43E-C68A-2EFAB2EB89D8}"/>
              </a:ext>
            </a:extLst>
          </p:cNvPr>
          <p:cNvSpPr>
            <a:spLocks noGrp="1"/>
          </p:cNvSpPr>
          <p:nvPr>
            <p:ph type="ftr" sz="quarter" idx="11"/>
          </p:nvPr>
        </p:nvSpPr>
        <p:spPr/>
        <p:txBody>
          <a:bodyPr/>
          <a:lstStyle/>
          <a:p>
            <a:r>
              <a:rPr lang="en-US"/>
              <a:t>Sample Footer Text</a:t>
            </a:r>
            <a:endParaRPr lang="en-US" dirty="0"/>
          </a:p>
        </p:txBody>
      </p:sp>
      <p:sp>
        <p:nvSpPr>
          <p:cNvPr id="10" name="Slide Number Placeholder 9">
            <a:extLst>
              <a:ext uri="{FF2B5EF4-FFF2-40B4-BE49-F238E27FC236}">
                <a16:creationId xmlns:a16="http://schemas.microsoft.com/office/drawing/2014/main" id="{7250128C-CE40-2B40-1B89-7E9AAAAC4393}"/>
              </a:ext>
            </a:extLst>
          </p:cNvPr>
          <p:cNvSpPr>
            <a:spLocks noGrp="1"/>
          </p:cNvSpPr>
          <p:nvPr>
            <p:ph type="sldNum" sz="quarter" idx="12"/>
          </p:nvPr>
        </p:nvSpPr>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2455187076"/>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E281B99-C6A0-F92A-BDD3-BB362196501C}"/>
              </a:ext>
            </a:extLst>
          </p:cNvPr>
          <p:cNvSpPr/>
          <p:nvPr/>
        </p:nvSpPr>
        <p:spPr>
          <a:xfrm>
            <a:off x="0" y="0"/>
            <a:ext cx="1218895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 name="Rectangle 2">
            <a:extLst>
              <a:ext uri="{FF2B5EF4-FFF2-40B4-BE49-F238E27FC236}">
                <a16:creationId xmlns:a16="http://schemas.microsoft.com/office/drawing/2014/main" id="{3EB8367C-67E1-A50A-1584-F859A6FED9C9}"/>
              </a:ext>
            </a:extLst>
          </p:cNvPr>
          <p:cNvSpPr/>
          <p:nvPr/>
        </p:nvSpPr>
        <p:spPr>
          <a:xfrm>
            <a:off x="0" y="0"/>
            <a:ext cx="12188952" cy="6858000"/>
          </a:xfrm>
          <a:prstGeom prst="rect">
            <a:avLst/>
          </a:prstGeom>
          <a:solidFill>
            <a:schemeClr val="bg2">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5" name="Date Placeholder 4">
            <a:extLst>
              <a:ext uri="{FF2B5EF4-FFF2-40B4-BE49-F238E27FC236}">
                <a16:creationId xmlns:a16="http://schemas.microsoft.com/office/drawing/2014/main" id="{2ABB8861-51D7-741E-6B2C-25412D40E5BD}"/>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63D69A2F-0657-B33B-8334-C458A9538368}"/>
              </a:ext>
            </a:extLst>
          </p:cNvPr>
          <p:cNvSpPr>
            <a:spLocks noGrp="1"/>
          </p:cNvSpPr>
          <p:nvPr>
            <p:ph type="ftr" sz="quarter" idx="11"/>
          </p:nvPr>
        </p:nvSpPr>
        <p:spPr/>
        <p:txBody>
          <a:bodyPr/>
          <a:lstStyle/>
          <a:p>
            <a:r>
              <a:rPr lang="en-US"/>
              <a:t>Sample Footer Text</a:t>
            </a:r>
            <a:endParaRPr lang="en-US" dirty="0"/>
          </a:p>
        </p:txBody>
      </p:sp>
      <p:sp>
        <p:nvSpPr>
          <p:cNvPr id="7" name="Slide Number Placeholder 6">
            <a:extLst>
              <a:ext uri="{FF2B5EF4-FFF2-40B4-BE49-F238E27FC236}">
                <a16:creationId xmlns:a16="http://schemas.microsoft.com/office/drawing/2014/main" id="{BEB4FC84-48ED-0480-2497-FCD84C1276C6}"/>
              </a:ext>
            </a:extLst>
          </p:cNvPr>
          <p:cNvSpPr>
            <a:spLocks noGrp="1"/>
          </p:cNvSpPr>
          <p:nvPr>
            <p:ph type="sldNum" sz="quarter" idx="12"/>
          </p:nvPr>
        </p:nvSpPr>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3928882314"/>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12261-8522-4437-B612-7C7100D18896}"/>
              </a:ext>
            </a:extLst>
          </p:cNvPr>
          <p:cNvSpPr>
            <a:spLocks noGrp="1"/>
          </p:cNvSpPr>
          <p:nvPr>
            <p:ph type="title"/>
          </p:nvPr>
        </p:nvSpPr>
        <p:spPr>
          <a:xfrm>
            <a:off x="420624" y="457200"/>
            <a:ext cx="10512425" cy="1600200"/>
          </a:xfrm>
        </p:spPr>
        <p:txBody>
          <a:bodyPr anchor="b">
            <a:normAutofit/>
          </a:bodyPr>
          <a:lstStyle>
            <a:lvl1pPr>
              <a:defRPr sz="5200">
                <a:latin typeface="Dante (Headings)2"/>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1BAA0AF-3F50-42BD-84B4-E70C3D004FB2}"/>
              </a:ext>
            </a:extLst>
          </p:cNvPr>
          <p:cNvSpPr>
            <a:spLocks noGrp="1"/>
          </p:cNvSpPr>
          <p:nvPr>
            <p:ph idx="1"/>
          </p:nvPr>
        </p:nvSpPr>
        <p:spPr>
          <a:xfrm>
            <a:off x="4782830" y="2199340"/>
            <a:ext cx="6172200" cy="3661710"/>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699C702B-2C4D-4590-8BEE-31940145C77A}"/>
              </a:ext>
            </a:extLst>
          </p:cNvPr>
          <p:cNvSpPr>
            <a:spLocks noGrp="1"/>
          </p:cNvSpPr>
          <p:nvPr>
            <p:ph type="body" sz="half" idx="2"/>
          </p:nvPr>
        </p:nvSpPr>
        <p:spPr>
          <a:xfrm>
            <a:off x="420624" y="2199340"/>
            <a:ext cx="3932237" cy="3669647"/>
          </a:xfrm>
        </p:spPr>
        <p:txBody>
          <a:bodyPr>
            <a:normAutofit/>
          </a:bodyPr>
          <a:lstStyle>
            <a:lvl1pPr marL="0" indent="0">
              <a:buNone/>
              <a:defRPr sz="2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23F37370-7C05-0AAE-A0C3-9EE620A84EBB}"/>
              </a:ext>
            </a:extLst>
          </p:cNvPr>
          <p:cNvSpPr>
            <a:spLocks noGrp="1"/>
          </p:cNvSpPr>
          <p:nvPr>
            <p:ph type="dt" sz="half" idx="10"/>
          </p:nvPr>
        </p:nvSpPr>
        <p:spPr/>
        <p:txBody>
          <a:bodyPr/>
          <a:lstStyle/>
          <a:p>
            <a:r>
              <a:rPr lang="en-US"/>
              <a:t>20XX</a:t>
            </a:r>
            <a:endParaRPr lang="en-US" dirty="0"/>
          </a:p>
        </p:txBody>
      </p:sp>
      <p:sp>
        <p:nvSpPr>
          <p:cNvPr id="9" name="Footer Placeholder 8">
            <a:extLst>
              <a:ext uri="{FF2B5EF4-FFF2-40B4-BE49-F238E27FC236}">
                <a16:creationId xmlns:a16="http://schemas.microsoft.com/office/drawing/2014/main" id="{0900B8E3-39E6-A88A-BBFB-717596EB347E}"/>
              </a:ext>
            </a:extLst>
          </p:cNvPr>
          <p:cNvSpPr>
            <a:spLocks noGrp="1"/>
          </p:cNvSpPr>
          <p:nvPr>
            <p:ph type="ftr" sz="quarter" idx="11"/>
          </p:nvPr>
        </p:nvSpPr>
        <p:spPr/>
        <p:txBody>
          <a:bodyPr/>
          <a:lstStyle/>
          <a:p>
            <a:r>
              <a:rPr lang="en-US"/>
              <a:t>Sample Footer Text</a:t>
            </a:r>
            <a:endParaRPr lang="en-US" dirty="0"/>
          </a:p>
        </p:txBody>
      </p:sp>
      <p:sp>
        <p:nvSpPr>
          <p:cNvPr id="10" name="Slide Number Placeholder 9">
            <a:extLst>
              <a:ext uri="{FF2B5EF4-FFF2-40B4-BE49-F238E27FC236}">
                <a16:creationId xmlns:a16="http://schemas.microsoft.com/office/drawing/2014/main" id="{348E340D-1840-D987-3EEA-963BDDE31400}"/>
              </a:ext>
            </a:extLst>
          </p:cNvPr>
          <p:cNvSpPr>
            <a:spLocks noGrp="1"/>
          </p:cNvSpPr>
          <p:nvPr>
            <p:ph type="sldNum" sz="quarter" idx="12"/>
          </p:nvPr>
        </p:nvSpPr>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4008643034"/>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5334B-3019-4CA1-B658-779001922412}"/>
              </a:ext>
            </a:extLst>
          </p:cNvPr>
          <p:cNvSpPr>
            <a:spLocks noGrp="1"/>
          </p:cNvSpPr>
          <p:nvPr>
            <p:ph type="title"/>
          </p:nvPr>
        </p:nvSpPr>
        <p:spPr>
          <a:xfrm>
            <a:off x="420624" y="457200"/>
            <a:ext cx="3932237" cy="1600200"/>
          </a:xfrm>
        </p:spPr>
        <p:txBody>
          <a:bodyPr anchor="b">
            <a:normAutofit/>
          </a:bodyPr>
          <a:lstStyle>
            <a:lvl1pPr>
              <a:defRPr sz="44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AFD3CC12-FD6B-41A3-BF67-D600CC4383A3}"/>
              </a:ext>
            </a:extLst>
          </p:cNvPr>
          <p:cNvSpPr>
            <a:spLocks noGrp="1"/>
          </p:cNvSpPr>
          <p:nvPr>
            <p:ph type="pic" idx="1"/>
          </p:nvPr>
        </p:nvSpPr>
        <p:spPr>
          <a:xfrm>
            <a:off x="4781276" y="987425"/>
            <a:ext cx="6172200" cy="4873625"/>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0DDB2BD5-DC18-460B-BFCC-5B2447D2B094}"/>
              </a:ext>
            </a:extLst>
          </p:cNvPr>
          <p:cNvSpPr>
            <a:spLocks noGrp="1"/>
          </p:cNvSpPr>
          <p:nvPr>
            <p:ph type="body" sz="half" idx="2"/>
          </p:nvPr>
        </p:nvSpPr>
        <p:spPr>
          <a:xfrm>
            <a:off x="420624" y="2199340"/>
            <a:ext cx="3932237" cy="3669647"/>
          </a:xfrm>
        </p:spPr>
        <p:txBody>
          <a:bodyPr>
            <a:normAutofit/>
          </a:bodyPr>
          <a:lstStyle>
            <a:lvl1pPr marL="0" indent="0">
              <a:buNone/>
              <a:defRPr sz="2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90F28E44-58BB-553B-BBD0-F292C66CCA94}"/>
              </a:ext>
            </a:extLst>
          </p:cNvPr>
          <p:cNvSpPr>
            <a:spLocks noGrp="1"/>
          </p:cNvSpPr>
          <p:nvPr>
            <p:ph type="dt" sz="half" idx="10"/>
          </p:nvPr>
        </p:nvSpPr>
        <p:spPr/>
        <p:txBody>
          <a:bodyPr/>
          <a:lstStyle/>
          <a:p>
            <a:r>
              <a:rPr lang="en-US"/>
              <a:t>20XX</a:t>
            </a:r>
            <a:endParaRPr lang="en-US" dirty="0"/>
          </a:p>
        </p:txBody>
      </p:sp>
      <p:sp>
        <p:nvSpPr>
          <p:cNvPr id="10" name="Footer Placeholder 9">
            <a:extLst>
              <a:ext uri="{FF2B5EF4-FFF2-40B4-BE49-F238E27FC236}">
                <a16:creationId xmlns:a16="http://schemas.microsoft.com/office/drawing/2014/main" id="{8F22D156-E5FE-F118-0553-B401F19652DE}"/>
              </a:ext>
            </a:extLst>
          </p:cNvPr>
          <p:cNvSpPr>
            <a:spLocks noGrp="1"/>
          </p:cNvSpPr>
          <p:nvPr>
            <p:ph type="ftr" sz="quarter" idx="11"/>
          </p:nvPr>
        </p:nvSpPr>
        <p:spPr/>
        <p:txBody>
          <a:bodyPr/>
          <a:lstStyle/>
          <a:p>
            <a:r>
              <a:rPr lang="en-US"/>
              <a:t>Sample Footer Text</a:t>
            </a:r>
            <a:endParaRPr lang="en-US" dirty="0"/>
          </a:p>
        </p:txBody>
      </p:sp>
      <p:sp>
        <p:nvSpPr>
          <p:cNvPr id="11" name="Slide Number Placeholder 10">
            <a:extLst>
              <a:ext uri="{FF2B5EF4-FFF2-40B4-BE49-F238E27FC236}">
                <a16:creationId xmlns:a16="http://schemas.microsoft.com/office/drawing/2014/main" id="{88AEE0A6-6120-9BA2-5751-E0E2D8CF0F58}"/>
              </a:ext>
            </a:extLst>
          </p:cNvPr>
          <p:cNvSpPr>
            <a:spLocks noGrp="1"/>
          </p:cNvSpPr>
          <p:nvPr>
            <p:ph type="sldNum" sz="quarter" idx="12"/>
          </p:nvPr>
        </p:nvSpPr>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2551854040"/>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4B53B4F-080C-8523-03AD-871CC3B8D168}"/>
              </a:ext>
            </a:extLst>
          </p:cNvPr>
          <p:cNvSpPr/>
          <p:nvPr/>
        </p:nvSpPr>
        <p:spPr>
          <a:xfrm>
            <a:off x="1524" y="0"/>
            <a:ext cx="12188952" cy="6858000"/>
          </a:xfrm>
          <a:prstGeom prst="rect">
            <a:avLst/>
          </a:prstGeom>
          <a:solidFill>
            <a:schemeClr val="bg2">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0" name="Rectangle 9">
            <a:extLst>
              <a:ext uri="{FF2B5EF4-FFF2-40B4-BE49-F238E27FC236}">
                <a16:creationId xmlns:a16="http://schemas.microsoft.com/office/drawing/2014/main" id="{D53B790B-70BD-FD52-2540-F1DA4882170E}"/>
              </a:ext>
            </a:extLst>
          </p:cNvPr>
          <p:cNvSpPr/>
          <p:nvPr/>
        </p:nvSpPr>
        <p:spPr>
          <a:xfrm>
            <a:off x="1446276" y="685800"/>
            <a:ext cx="107442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descr="Tag=AccentColor&#10;Flavor=Light&#10;Target=Line">
            <a:extLst>
              <a:ext uri="{FF2B5EF4-FFF2-40B4-BE49-F238E27FC236}">
                <a16:creationId xmlns:a16="http://schemas.microsoft.com/office/drawing/2014/main" id="{7D4FC5F0-CBD6-AEEB-4902-28D624068890}"/>
              </a:ext>
            </a:extLst>
          </p:cNvPr>
          <p:cNvCxnSpPr>
            <a:cxnSpLocks/>
          </p:cNvCxnSpPr>
          <p:nvPr/>
        </p:nvCxnSpPr>
        <p:spPr>
          <a:xfrm flipV="1">
            <a:off x="11496184" y="5610"/>
            <a:ext cx="0" cy="685800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12" name="Straight Connector 11" descr="Tag=AccentColor&#10;Flavor=Light&#10;Target=Line">
            <a:extLst>
              <a:ext uri="{FF2B5EF4-FFF2-40B4-BE49-F238E27FC236}">
                <a16:creationId xmlns:a16="http://schemas.microsoft.com/office/drawing/2014/main" id="{FA9EB4DB-DDA5-1A45-7D87-B2BF67D2D1C3}"/>
              </a:ext>
            </a:extLst>
          </p:cNvPr>
          <p:cNvCxnSpPr>
            <a:cxnSpLocks/>
          </p:cNvCxnSpPr>
          <p:nvPr/>
        </p:nvCxnSpPr>
        <p:spPr>
          <a:xfrm>
            <a:off x="1524" y="6172200"/>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392AF870-601F-4570-A8A9-1003F8939C55}"/>
              </a:ext>
            </a:extLst>
          </p:cNvPr>
          <p:cNvSpPr>
            <a:spLocks noGrp="1"/>
          </p:cNvSpPr>
          <p:nvPr>
            <p:ph type="title"/>
          </p:nvPr>
        </p:nvSpPr>
        <p:spPr>
          <a:xfrm>
            <a:off x="420624"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BCCCECD-B6E7-4C40-8A84-65FD5A3F0AE2}"/>
              </a:ext>
            </a:extLst>
          </p:cNvPr>
          <p:cNvSpPr>
            <a:spLocks noGrp="1"/>
          </p:cNvSpPr>
          <p:nvPr>
            <p:ph type="body" idx="1"/>
          </p:nvPr>
        </p:nvSpPr>
        <p:spPr>
          <a:xfrm>
            <a:off x="420624"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C43EFA4D-0E39-4E26-B43C-5D1084B3BAE2}"/>
              </a:ext>
            </a:extLst>
          </p:cNvPr>
          <p:cNvSpPr>
            <a:spLocks noGrp="1"/>
          </p:cNvSpPr>
          <p:nvPr>
            <p:ph type="dt" sz="half" idx="2"/>
          </p:nvPr>
        </p:nvSpPr>
        <p:spPr>
          <a:xfrm>
            <a:off x="420624" y="6217920"/>
            <a:ext cx="2743200" cy="640080"/>
          </a:xfrm>
          <a:prstGeom prst="rect">
            <a:avLst/>
          </a:prstGeom>
        </p:spPr>
        <p:txBody>
          <a:bodyPr vert="horz" lIns="91440" tIns="45720" rIns="91440" bIns="45720" rtlCol="0" anchor="ctr"/>
          <a:lstStyle>
            <a:lvl1pPr algn="l">
              <a:defRPr sz="1200">
                <a:solidFill>
                  <a:schemeClr val="tx2"/>
                </a:solidFill>
              </a:defRPr>
            </a:lvl1pPr>
          </a:lstStyle>
          <a:p>
            <a:r>
              <a:rPr lang="en-US"/>
              <a:t>20XX</a:t>
            </a:r>
            <a:endParaRPr lang="en-US" dirty="0"/>
          </a:p>
        </p:txBody>
      </p:sp>
      <p:sp>
        <p:nvSpPr>
          <p:cNvPr id="5" name="Footer Placeholder 4">
            <a:extLst>
              <a:ext uri="{FF2B5EF4-FFF2-40B4-BE49-F238E27FC236}">
                <a16:creationId xmlns:a16="http://schemas.microsoft.com/office/drawing/2014/main" id="{AE8851EA-2F2C-4012-8B96-51179BDD11B7}"/>
              </a:ext>
            </a:extLst>
          </p:cNvPr>
          <p:cNvSpPr>
            <a:spLocks noGrp="1"/>
          </p:cNvSpPr>
          <p:nvPr>
            <p:ph type="ftr" sz="quarter" idx="3"/>
          </p:nvPr>
        </p:nvSpPr>
        <p:spPr>
          <a:xfrm>
            <a:off x="3767328" y="6217920"/>
            <a:ext cx="7196328" cy="640080"/>
          </a:xfrm>
          <a:prstGeom prst="rect">
            <a:avLst/>
          </a:prstGeom>
        </p:spPr>
        <p:txBody>
          <a:bodyPr vert="horz" lIns="91440" tIns="45720" rIns="91440" bIns="45720" rtlCol="0" anchor="ctr"/>
          <a:lstStyle>
            <a:lvl1pPr algn="r">
              <a:defRPr sz="1200">
                <a:solidFill>
                  <a:schemeClr val="tx2"/>
                </a:solidFill>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id="{17BB8ACB-7A60-4D76-A149-0C57A30E0161}"/>
              </a:ext>
            </a:extLst>
          </p:cNvPr>
          <p:cNvSpPr>
            <a:spLocks noGrp="1"/>
          </p:cNvSpPr>
          <p:nvPr>
            <p:ph type="sldNum" sz="quarter" idx="4"/>
          </p:nvPr>
        </p:nvSpPr>
        <p:spPr>
          <a:xfrm>
            <a:off x="11503152" y="-18288"/>
            <a:ext cx="685800" cy="685800"/>
          </a:xfrm>
          <a:prstGeom prst="rect">
            <a:avLst/>
          </a:prstGeom>
        </p:spPr>
        <p:txBody>
          <a:bodyPr vert="horz" lIns="91440" tIns="45720" rIns="91440" bIns="45720" rtlCol="0" anchor="ctr"/>
          <a:lstStyle>
            <a:lvl1pPr algn="ctr">
              <a:defRPr sz="1200">
                <a:solidFill>
                  <a:schemeClr val="tx2"/>
                </a:solidFill>
              </a:defRPr>
            </a:lvl1p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469355319"/>
      </p:ext>
    </p:extLst>
  </p:cSld>
  <p:clrMap bg1="lt1" tx1="dk1" bg2="lt2" tx2="dk2" accent1="accent1" accent2="accent2" accent3="accent3" accent4="accent4" accent5="accent5" accent6="accent6" hlink="hlink" folHlink="folHlink"/>
  <p:sldLayoutIdLst>
    <p:sldLayoutId id="2147483859" r:id="rId1"/>
    <p:sldLayoutId id="2147483860" r:id="rId2"/>
    <p:sldLayoutId id="2147483861" r:id="rId3"/>
    <p:sldLayoutId id="2147483862" r:id="rId4"/>
    <p:sldLayoutId id="2147483863" r:id="rId5"/>
    <p:sldLayoutId id="2147483864" r:id="rId6"/>
    <p:sldLayoutId id="2147483865" r:id="rId7"/>
    <p:sldLayoutId id="2147483866" r:id="rId8"/>
    <p:sldLayoutId id="2147483867" r:id="rId9"/>
    <p:sldLayoutId id="2147483868" r:id="rId10"/>
    <p:sldLayoutId id="2147483869" r:id="rId11"/>
    <p:sldLayoutId id="2147483870" r:id="rId12"/>
    <p:sldLayoutId id="2147483871" r:id="rId13"/>
    <p:sldLayoutId id="2147483874" r:id="rId14"/>
    <p:sldLayoutId id="2147483882" r:id="rId15"/>
  </p:sldLayoutIdLst>
  <p:hf hdr="0" ftr="0" dt="0"/>
  <p:txStyles>
    <p:titleStyle>
      <a:lvl1pPr algn="l" defTabSz="914400" rtl="0" eaLnBrk="1" latinLnBrk="0" hangingPunct="1">
        <a:lnSpc>
          <a:spcPct val="9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2"/>
        </a:buClr>
        <a:buFont typeface="Wingdings 2" panose="05020102010507070707" pitchFamily="18" charset="2"/>
        <a:buChar char=""/>
        <a:defRPr sz="2400" kern="1200">
          <a:solidFill>
            <a:schemeClr val="tx2"/>
          </a:solidFill>
          <a:latin typeface="+mn-lt"/>
          <a:ea typeface="+mn-ea"/>
          <a:cs typeface="+mn-cs"/>
        </a:defRPr>
      </a:lvl1pPr>
      <a:lvl2pPr marL="685800" indent="-228600" algn="l" defTabSz="914400" rtl="0" eaLnBrk="1" latinLnBrk="0" hangingPunct="1">
        <a:lnSpc>
          <a:spcPct val="110000"/>
        </a:lnSpc>
        <a:spcBef>
          <a:spcPts val="500"/>
        </a:spcBef>
        <a:buClr>
          <a:schemeClr val="accent2"/>
        </a:buClr>
        <a:buFont typeface="Wingdings 2" panose="05020102010507070707" pitchFamily="18" charset="2"/>
        <a:buChar char=""/>
        <a:defRPr sz="2200" kern="1200">
          <a:solidFill>
            <a:schemeClr val="tx2"/>
          </a:solidFill>
          <a:latin typeface="+mn-lt"/>
          <a:ea typeface="+mn-ea"/>
          <a:cs typeface="+mn-cs"/>
        </a:defRPr>
      </a:lvl2pPr>
      <a:lvl3pPr marL="1143000" indent="-228600" algn="l" defTabSz="914400" rtl="0" eaLnBrk="1" latinLnBrk="0" hangingPunct="1">
        <a:lnSpc>
          <a:spcPct val="110000"/>
        </a:lnSpc>
        <a:spcBef>
          <a:spcPts val="500"/>
        </a:spcBef>
        <a:buClr>
          <a:schemeClr val="accent2"/>
        </a:buClr>
        <a:buFont typeface="Wingdings 2" panose="05020102010507070707" pitchFamily="18" charset="2"/>
        <a:buChar char=""/>
        <a:defRPr sz="2000" kern="1200">
          <a:solidFill>
            <a:schemeClr val="tx2"/>
          </a:solidFill>
          <a:latin typeface="+mn-lt"/>
          <a:ea typeface="+mn-ea"/>
          <a:cs typeface="+mn-cs"/>
        </a:defRPr>
      </a:lvl3pPr>
      <a:lvl4pPr marL="1600200" indent="-228600" algn="l" defTabSz="914400" rtl="0" eaLnBrk="1" latinLnBrk="0" hangingPunct="1">
        <a:lnSpc>
          <a:spcPct val="110000"/>
        </a:lnSpc>
        <a:spcBef>
          <a:spcPts val="500"/>
        </a:spcBef>
        <a:buClr>
          <a:schemeClr val="accent2"/>
        </a:buClr>
        <a:buFont typeface="Wingdings 2" panose="05020102010507070707" pitchFamily="18" charset="2"/>
        <a:buChar char=""/>
        <a:defRPr sz="1800" kern="1200">
          <a:solidFill>
            <a:schemeClr val="tx2"/>
          </a:solidFill>
          <a:latin typeface="+mn-lt"/>
          <a:ea typeface="+mn-ea"/>
          <a:cs typeface="+mn-cs"/>
        </a:defRPr>
      </a:lvl4pPr>
      <a:lvl5pPr marL="2057400" indent="-228600" algn="l" defTabSz="914400" rtl="0" eaLnBrk="1" latinLnBrk="0" hangingPunct="1">
        <a:lnSpc>
          <a:spcPct val="110000"/>
        </a:lnSpc>
        <a:spcBef>
          <a:spcPts val="500"/>
        </a:spcBef>
        <a:buClr>
          <a:schemeClr val="accent2"/>
        </a:buClr>
        <a:buFont typeface="Wingdings 2" panose="05020102010507070707" pitchFamily="18" charset="2"/>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3" Type="http://schemas.openxmlformats.org/officeDocument/2006/relationships/hyperlink" Target="Base%20Paper%20Of%20Detection%20Of%20AI%20Generated%20Images%20.pdf" TargetMode="External"/><Relationship Id="rId2" Type="http://schemas.openxmlformats.org/officeDocument/2006/relationships/hyperlink" Target="Base%202.pdf" TargetMode="External"/><Relationship Id="rId1" Type="http://schemas.openxmlformats.org/officeDocument/2006/relationships/slideLayout" Target="../slideLayouts/slideLayout14.xml"/><Relationship Id="rId6" Type="http://schemas.openxmlformats.org/officeDocument/2006/relationships/hyperlink" Target="Reference10.pdf" TargetMode="External"/><Relationship Id="rId5" Type="http://schemas.openxmlformats.org/officeDocument/2006/relationships/hyperlink" Target="Reference8.pdf" TargetMode="External"/><Relationship Id="rId4" Type="http://schemas.openxmlformats.org/officeDocument/2006/relationships/hyperlink" Target="Reference7.pdf"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98;p1">
            <a:extLst>
              <a:ext uri="{FF2B5EF4-FFF2-40B4-BE49-F238E27FC236}">
                <a16:creationId xmlns:a16="http://schemas.microsoft.com/office/drawing/2014/main" id="{0627261E-9934-5659-BE0B-BF265487CA8D}"/>
              </a:ext>
            </a:extLst>
          </p:cNvPr>
          <p:cNvSpPr txBox="1"/>
          <p:nvPr/>
        </p:nvSpPr>
        <p:spPr>
          <a:xfrm>
            <a:off x="1675801" y="835212"/>
            <a:ext cx="8632415" cy="5362966"/>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2800" b="1" dirty="0">
                <a:solidFill>
                  <a:srgbClr val="0B5394"/>
                </a:solidFill>
                <a:latin typeface="Old English Text MT" panose="03040902040508030806" pitchFamily="66" charset="0"/>
                <a:sym typeface="Constantia"/>
              </a:rPr>
              <a:t>Bapatla Engineering College: Bapatla – 522102</a:t>
            </a:r>
          </a:p>
          <a:p>
            <a:pPr marL="0" marR="0" lvl="0" indent="0" algn="ctr" rtl="0">
              <a:spcBef>
                <a:spcPts val="0"/>
              </a:spcBef>
              <a:spcAft>
                <a:spcPts val="0"/>
              </a:spcAft>
              <a:buNone/>
            </a:pPr>
            <a:r>
              <a:rPr lang="en-IN" sz="2400" b="1" dirty="0">
                <a:solidFill>
                  <a:srgbClr val="0B5394"/>
                </a:solidFill>
                <a:latin typeface="Constantia"/>
                <a:sym typeface="Constantia"/>
              </a:rPr>
              <a:t>(Autonomous)</a:t>
            </a:r>
          </a:p>
          <a:p>
            <a:pPr algn="ctr"/>
            <a:r>
              <a:rPr lang="en-US" b="1" dirty="0">
                <a:solidFill>
                  <a:srgbClr val="0B5394"/>
                </a:solidFill>
                <a:latin typeface="Constantia"/>
                <a:ea typeface="Constantia"/>
                <a:cs typeface="Constantia"/>
                <a:sym typeface="Constantia"/>
              </a:rPr>
              <a:t>Department of Computer Science and Engineering</a:t>
            </a:r>
          </a:p>
          <a:p>
            <a:pPr algn="ctr"/>
            <a:endParaRPr lang="en-US" b="1" dirty="0">
              <a:solidFill>
                <a:srgbClr val="0B5394"/>
              </a:solidFill>
              <a:latin typeface="Constantia"/>
              <a:sym typeface="Constantia"/>
            </a:endParaRPr>
          </a:p>
          <a:p>
            <a:pPr algn="l"/>
            <a:endParaRPr lang="en-US" sz="1800" b="0" i="0" u="none" strike="noStrike" baseline="0" dirty="0">
              <a:solidFill>
                <a:srgbClr val="000000"/>
              </a:solidFill>
              <a:latin typeface="Times New Roman" panose="02020603050405020304" pitchFamily="18" charset="0"/>
            </a:endParaRPr>
          </a:p>
          <a:p>
            <a:pPr algn="ctr"/>
            <a:r>
              <a:rPr lang="en-US" sz="2400" b="0" i="0" u="none" strike="noStrike" baseline="0" dirty="0">
                <a:solidFill>
                  <a:srgbClr val="000000"/>
                </a:solidFill>
                <a:latin typeface="Times New Roman" panose="02020603050405020304" pitchFamily="18" charset="0"/>
              </a:rPr>
              <a:t> </a:t>
            </a:r>
            <a:r>
              <a:rPr lang="en-US" sz="3000" b="1" i="0" u="none" strike="noStrike" baseline="0" dirty="0">
                <a:solidFill>
                  <a:srgbClr val="000000"/>
                </a:solidFill>
                <a:latin typeface="Times New Roman" panose="02020603050405020304" pitchFamily="18" charset="0"/>
              </a:rPr>
              <a:t>Classification of AI Images and Real </a:t>
            </a:r>
            <a:r>
              <a:rPr lang="en-US" sz="3000" b="1" dirty="0">
                <a:solidFill>
                  <a:srgbClr val="000000"/>
                </a:solidFill>
                <a:latin typeface="Times New Roman" panose="02020603050405020304" pitchFamily="18" charset="0"/>
              </a:rPr>
              <a:t>I</a:t>
            </a:r>
            <a:r>
              <a:rPr lang="en-US" sz="3000" b="1" i="0" u="none" strike="noStrike" baseline="0" dirty="0">
                <a:solidFill>
                  <a:srgbClr val="000000"/>
                </a:solidFill>
                <a:latin typeface="Times New Roman" panose="02020603050405020304" pitchFamily="18" charset="0"/>
              </a:rPr>
              <a:t>mages using Deep Learning</a:t>
            </a:r>
            <a:endParaRPr lang="en-US" sz="3000" b="1" i="0" u="none" strike="noStrike" baseline="0" dirty="0">
              <a:solidFill>
                <a:srgbClr val="000000"/>
              </a:solidFill>
              <a:latin typeface="Cambria" pitchFamily="18" charset="0"/>
              <a:ea typeface="Cambria" pitchFamily="18" charset="0"/>
            </a:endParaRPr>
          </a:p>
          <a:p>
            <a:pPr algn="ctr"/>
            <a:endParaRPr lang="en-US" dirty="0">
              <a:latin typeface="Cambria" pitchFamily="18" charset="0"/>
              <a:ea typeface="Cambria" pitchFamily="18" charset="0"/>
            </a:endParaRPr>
          </a:p>
          <a:p>
            <a:pPr algn="ctr"/>
            <a:r>
              <a:rPr lang="en-US" dirty="0">
                <a:latin typeface="Cambria" pitchFamily="18" charset="0"/>
                <a:ea typeface="Cambria" pitchFamily="18" charset="0"/>
              </a:rPr>
              <a:t>Presented by</a:t>
            </a:r>
          </a:p>
          <a:p>
            <a:pPr algn="ctr"/>
            <a:endParaRPr lang="en-US" sz="1050" dirty="0">
              <a:latin typeface="Cambria" pitchFamily="18" charset="0"/>
              <a:ea typeface="Cambria" pitchFamily="18" charset="0"/>
            </a:endParaRPr>
          </a:p>
          <a:p>
            <a:pPr algn="ctr"/>
            <a:r>
              <a:rPr lang="en-US" dirty="0">
                <a:latin typeface="Cambria" pitchFamily="18" charset="0"/>
                <a:ea typeface="Cambria" pitchFamily="18" charset="0"/>
              </a:rPr>
              <a:t>N.Lakshmi Prathyusha [Y21ACS521]                        </a:t>
            </a:r>
          </a:p>
          <a:p>
            <a:r>
              <a:rPr lang="en-US" dirty="0">
                <a:latin typeface="Cambria" pitchFamily="18" charset="0"/>
                <a:ea typeface="Cambria" pitchFamily="18" charset="0"/>
              </a:rPr>
              <a:t>M.Brahmaji[Y21ACS509]                                                                          P.Sai Vani[Y21ACS533]                         </a:t>
            </a:r>
          </a:p>
          <a:p>
            <a:pPr algn="ctr"/>
            <a:r>
              <a:rPr lang="en-US" dirty="0">
                <a:latin typeface="Cambria" pitchFamily="18" charset="0"/>
                <a:ea typeface="Cambria" pitchFamily="18" charset="0"/>
              </a:rPr>
              <a:t>M.S.S.Rahul Gupta[Y21ACS498] </a:t>
            </a:r>
          </a:p>
          <a:p>
            <a:pPr algn="ctr"/>
            <a:r>
              <a:rPr lang="en-US" dirty="0">
                <a:solidFill>
                  <a:srgbClr val="FF0000"/>
                </a:solidFill>
                <a:latin typeface="Cambria" pitchFamily="18" charset="0"/>
                <a:ea typeface="Cambria" pitchFamily="18" charset="0"/>
              </a:rPr>
              <a:t>Batch No – B10</a:t>
            </a:r>
            <a:endParaRPr lang="en-US" dirty="0">
              <a:latin typeface="Cambria" pitchFamily="18" charset="0"/>
              <a:ea typeface="Cambria" pitchFamily="18" charset="0"/>
            </a:endParaRPr>
          </a:p>
          <a:p>
            <a:pPr algn="ctr"/>
            <a:r>
              <a:rPr lang="en-US" dirty="0">
                <a:latin typeface="Cambria" pitchFamily="18" charset="0"/>
                <a:ea typeface="Cambria" pitchFamily="18" charset="0"/>
              </a:rPr>
              <a:t>Under the Guidance of </a:t>
            </a:r>
          </a:p>
          <a:p>
            <a:pPr algn="ctr">
              <a:spcBef>
                <a:spcPts val="0"/>
              </a:spcBef>
            </a:pPr>
            <a:r>
              <a:rPr lang="en-US" sz="2400" b="1" dirty="0">
                <a:latin typeface="Cambria" pitchFamily="18" charset="0"/>
                <a:ea typeface="Cambria" pitchFamily="18" charset="0"/>
              </a:rPr>
              <a:t>Naga Chandra Sekhar Sure</a:t>
            </a:r>
            <a:r>
              <a:rPr lang="en-US" sz="2400" dirty="0">
                <a:latin typeface="Cambria" pitchFamily="18" charset="0"/>
                <a:ea typeface="Cambria" pitchFamily="18" charset="0"/>
              </a:rPr>
              <a:t>, </a:t>
            </a:r>
            <a:r>
              <a:rPr lang="en-US" sz="2400" baseline="-25000" dirty="0">
                <a:latin typeface="Cambria" pitchFamily="18" charset="0"/>
                <a:ea typeface="Cambria" pitchFamily="18" charset="0"/>
              </a:rPr>
              <a:t>M.Tech.</a:t>
            </a:r>
          </a:p>
          <a:p>
            <a:pPr algn="ctr">
              <a:spcBef>
                <a:spcPts val="0"/>
              </a:spcBef>
            </a:pPr>
            <a:r>
              <a:rPr lang="en-US" sz="2400" baseline="-25000" dirty="0">
                <a:latin typeface="Cambria" pitchFamily="18" charset="0"/>
                <a:ea typeface="Cambria" pitchFamily="18" charset="0"/>
              </a:rPr>
              <a:t>Assistant Professor </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15825" y="736600"/>
            <a:ext cx="947870" cy="1205081"/>
          </a:xfrm>
          <a:prstGeom prst="rect">
            <a:avLst/>
          </a:prstGeom>
        </p:spPr>
      </p:pic>
    </p:spTree>
    <p:extLst>
      <p:ext uri="{BB962C8B-B14F-4D97-AF65-F5344CB8AC3E}">
        <p14:creationId xmlns:p14="http://schemas.microsoft.com/office/powerpoint/2010/main" val="38858108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8B756002-AA0B-2564-65AA-043CA49B31AB}"/>
              </a:ext>
            </a:extLst>
          </p:cNvPr>
          <p:cNvSpPr>
            <a:spLocks noGrp="1"/>
          </p:cNvSpPr>
          <p:nvPr>
            <p:ph type="title"/>
          </p:nvPr>
        </p:nvSpPr>
        <p:spPr>
          <a:xfrm>
            <a:off x="1444155" y="735106"/>
            <a:ext cx="9733538" cy="872004"/>
          </a:xfrm>
        </p:spPr>
        <p:txBody>
          <a:bodyPr>
            <a:normAutofit/>
          </a:bodyPr>
          <a:lstStyle/>
          <a:p>
            <a:pPr algn="just"/>
            <a:r>
              <a:rPr lang="en-US" dirty="0">
                <a:solidFill>
                  <a:srgbClr val="000000"/>
                </a:solidFill>
              </a:rPr>
              <a:t>Inputs and Outputs of the project</a:t>
            </a:r>
            <a:endParaRPr lang="en-US" dirty="0">
              <a:latin typeface="Cambria" pitchFamily="18" charset="0"/>
              <a:ea typeface="Cambria" pitchFamily="18" charset="0"/>
            </a:endParaRPr>
          </a:p>
        </p:txBody>
      </p:sp>
      <p:sp>
        <p:nvSpPr>
          <p:cNvPr id="7" name="Content Placeholder 4">
            <a:extLst>
              <a:ext uri="{FF2B5EF4-FFF2-40B4-BE49-F238E27FC236}">
                <a16:creationId xmlns:a16="http://schemas.microsoft.com/office/drawing/2014/main" id="{6E9C45A5-E83A-8D95-7D1C-AAEC0353C4C8}"/>
              </a:ext>
            </a:extLst>
          </p:cNvPr>
          <p:cNvSpPr>
            <a:spLocks noGrp="1"/>
          </p:cNvSpPr>
          <p:nvPr>
            <p:ph idx="1"/>
          </p:nvPr>
        </p:nvSpPr>
        <p:spPr>
          <a:xfrm>
            <a:off x="1521765" y="1559112"/>
            <a:ext cx="8922118" cy="1067548"/>
          </a:xfrm>
        </p:spPr>
        <p:txBody>
          <a:bodyPr>
            <a:normAutofit/>
          </a:bodyPr>
          <a:lstStyle/>
          <a:p>
            <a:r>
              <a:rPr lang="en-US" sz="2800" dirty="0"/>
              <a:t>Inputs of the Project</a:t>
            </a:r>
          </a:p>
          <a:p>
            <a:pPr marL="285750" indent="-285750">
              <a:buFont typeface="Arial" panose="020B0604020202020204" pitchFamily="34" charset="0"/>
              <a:buChar char="•"/>
            </a:pPr>
            <a:r>
              <a:rPr lang="en-US" dirty="0"/>
              <a:t>A collection of images, some real and some created by AI.</a:t>
            </a:r>
          </a:p>
        </p:txBody>
      </p:sp>
      <p:pic>
        <p:nvPicPr>
          <p:cNvPr id="9" name="Picture 8">
            <a:extLst>
              <a:ext uri="{FF2B5EF4-FFF2-40B4-BE49-F238E27FC236}">
                <a16:creationId xmlns:a16="http://schemas.microsoft.com/office/drawing/2014/main" id="{708D70BD-E11E-5B56-CB6F-0C12C109D5C7}"/>
              </a:ext>
            </a:extLst>
          </p:cNvPr>
          <p:cNvPicPr>
            <a:picLocks noChangeAspect="1"/>
          </p:cNvPicPr>
          <p:nvPr/>
        </p:nvPicPr>
        <p:blipFill>
          <a:blip r:embed="rId2"/>
          <a:stretch>
            <a:fillRect/>
          </a:stretch>
        </p:blipFill>
        <p:spPr>
          <a:xfrm>
            <a:off x="2805957" y="2706231"/>
            <a:ext cx="5844984" cy="3287804"/>
          </a:xfrm>
          <a:prstGeom prst="rect">
            <a:avLst/>
          </a:prstGeom>
        </p:spPr>
      </p:pic>
      <p:sp>
        <p:nvSpPr>
          <p:cNvPr id="10" name="Slide Number Placeholder 3">
            <a:extLst>
              <a:ext uri="{FF2B5EF4-FFF2-40B4-BE49-F238E27FC236}">
                <a16:creationId xmlns:a16="http://schemas.microsoft.com/office/drawing/2014/main" id="{FCC2B358-D8D5-A88E-E462-DEDA0D46984C}"/>
              </a:ext>
            </a:extLst>
          </p:cNvPr>
          <p:cNvSpPr>
            <a:spLocks noGrp="1"/>
          </p:cNvSpPr>
          <p:nvPr>
            <p:ph type="sldNum" sz="quarter" idx="4"/>
          </p:nvPr>
        </p:nvSpPr>
        <p:spPr>
          <a:xfrm>
            <a:off x="11503152" y="0"/>
            <a:ext cx="685800" cy="685800"/>
          </a:xfrm>
        </p:spPr>
        <p:txBody>
          <a:bodyPr/>
          <a:lstStyle/>
          <a:p>
            <a:fld id="{3A4F6043-7A67-491B-98BC-F933DED7226D}" type="slidenum">
              <a:rPr lang="en-US" smtClean="0"/>
              <a:pPr/>
              <a:t>10</a:t>
            </a:fld>
            <a:endParaRPr lang="en-US" dirty="0"/>
          </a:p>
        </p:txBody>
      </p:sp>
    </p:spTree>
    <p:extLst>
      <p:ext uri="{BB962C8B-B14F-4D97-AF65-F5344CB8AC3E}">
        <p14:creationId xmlns:p14="http://schemas.microsoft.com/office/powerpoint/2010/main" val="23095919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E014E76-F1BC-4D2C-0DAC-2F72FC28EF11}"/>
              </a:ext>
            </a:extLst>
          </p:cNvPr>
          <p:cNvSpPr>
            <a:spLocks noGrp="1"/>
          </p:cNvSpPr>
          <p:nvPr>
            <p:ph type="sldNum" sz="quarter" idx="4"/>
          </p:nvPr>
        </p:nvSpPr>
        <p:spPr/>
        <p:txBody>
          <a:bodyPr/>
          <a:lstStyle/>
          <a:p>
            <a:fld id="{3A4F6043-7A67-491B-98BC-F933DED7226D}" type="slidenum">
              <a:rPr lang="en-US" smtClean="0"/>
              <a:pPr/>
              <a:t>11</a:t>
            </a:fld>
            <a:endParaRPr lang="en-US" dirty="0"/>
          </a:p>
        </p:txBody>
      </p:sp>
      <p:sp>
        <p:nvSpPr>
          <p:cNvPr id="5" name="Content Placeholder 4">
            <a:extLst>
              <a:ext uri="{FF2B5EF4-FFF2-40B4-BE49-F238E27FC236}">
                <a16:creationId xmlns:a16="http://schemas.microsoft.com/office/drawing/2014/main" id="{5CBBB61E-0602-F5E0-E6BB-6CB282D5AA96}"/>
              </a:ext>
            </a:extLst>
          </p:cNvPr>
          <p:cNvSpPr>
            <a:spLocks noGrp="1"/>
          </p:cNvSpPr>
          <p:nvPr>
            <p:ph idx="1"/>
          </p:nvPr>
        </p:nvSpPr>
        <p:spPr>
          <a:xfrm>
            <a:off x="1521765" y="788147"/>
            <a:ext cx="8922118" cy="1067548"/>
          </a:xfrm>
        </p:spPr>
        <p:txBody>
          <a:bodyPr>
            <a:normAutofit/>
          </a:bodyPr>
          <a:lstStyle/>
          <a:p>
            <a:r>
              <a:rPr lang="en-US" sz="2800" dirty="0"/>
              <a:t>Outputs of the Project</a:t>
            </a:r>
          </a:p>
          <a:p>
            <a:pPr marL="285750" indent="-285750">
              <a:buFont typeface="Arial" panose="020B0604020202020204" pitchFamily="34" charset="0"/>
              <a:buChar char="•"/>
            </a:pPr>
            <a:r>
              <a:rPr lang="en-US" dirty="0"/>
              <a:t>The model predicts whether a given image is real or AI-generated</a:t>
            </a:r>
          </a:p>
        </p:txBody>
      </p:sp>
      <p:pic>
        <p:nvPicPr>
          <p:cNvPr id="7" name="Picture 6">
            <a:extLst>
              <a:ext uri="{FF2B5EF4-FFF2-40B4-BE49-F238E27FC236}">
                <a16:creationId xmlns:a16="http://schemas.microsoft.com/office/drawing/2014/main" id="{AAA485F9-6802-01A1-0DD5-48EC00A35474}"/>
              </a:ext>
            </a:extLst>
          </p:cNvPr>
          <p:cNvPicPr>
            <a:picLocks noChangeAspect="1"/>
          </p:cNvPicPr>
          <p:nvPr/>
        </p:nvPicPr>
        <p:blipFill>
          <a:blip r:embed="rId2"/>
          <a:stretch>
            <a:fillRect/>
          </a:stretch>
        </p:blipFill>
        <p:spPr>
          <a:xfrm>
            <a:off x="2707343" y="2106703"/>
            <a:ext cx="6647825" cy="3739402"/>
          </a:xfrm>
          <a:prstGeom prst="rect">
            <a:avLst/>
          </a:prstGeom>
        </p:spPr>
      </p:pic>
    </p:spTree>
    <p:extLst>
      <p:ext uri="{BB962C8B-B14F-4D97-AF65-F5344CB8AC3E}">
        <p14:creationId xmlns:p14="http://schemas.microsoft.com/office/powerpoint/2010/main" val="38697273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8">
            <a:extLst>
              <a:ext uri="{FF2B5EF4-FFF2-40B4-BE49-F238E27FC236}">
                <a16:creationId xmlns:a16="http://schemas.microsoft.com/office/drawing/2014/main" id="{BAB373AB-3766-752E-CD21-64CEB3C5DF57}"/>
              </a:ext>
            </a:extLst>
          </p:cNvPr>
          <p:cNvSpPr>
            <a:spLocks noGrp="1"/>
          </p:cNvSpPr>
          <p:nvPr>
            <p:ph type="title"/>
          </p:nvPr>
        </p:nvSpPr>
        <p:spPr>
          <a:xfrm>
            <a:off x="1453119" y="434787"/>
            <a:ext cx="9026622" cy="1325563"/>
          </a:xfrm>
        </p:spPr>
        <p:txBody>
          <a:bodyPr>
            <a:normAutofit/>
          </a:bodyPr>
          <a:lstStyle/>
          <a:p>
            <a:r>
              <a:rPr lang="en-US" dirty="0"/>
              <a:t>Analysis of the Results</a:t>
            </a:r>
          </a:p>
        </p:txBody>
      </p:sp>
      <p:sp>
        <p:nvSpPr>
          <p:cNvPr id="6" name="Content Placeholder 5">
            <a:extLst>
              <a:ext uri="{FF2B5EF4-FFF2-40B4-BE49-F238E27FC236}">
                <a16:creationId xmlns:a16="http://schemas.microsoft.com/office/drawing/2014/main" id="{DEF987F6-C85C-BCA8-9DB9-D7321BD34580}"/>
              </a:ext>
            </a:extLst>
          </p:cNvPr>
          <p:cNvSpPr>
            <a:spLocks noGrp="1"/>
          </p:cNvSpPr>
          <p:nvPr>
            <p:ph idx="1"/>
          </p:nvPr>
        </p:nvSpPr>
        <p:spPr>
          <a:xfrm>
            <a:off x="1453119" y="1425388"/>
            <a:ext cx="8875058" cy="1909483"/>
          </a:xfrm>
        </p:spPr>
        <p:txBody>
          <a:bodyPr>
            <a:normAutofit/>
          </a:bodyPr>
          <a:lstStyle/>
          <a:p>
            <a:pPr marL="342900" indent="-342900" algn="just">
              <a:buFont typeface="+mj-lt"/>
              <a:buAutoNum type="arabicPeriod"/>
            </a:pPr>
            <a:r>
              <a:rPr lang="en-US" sz="2600" dirty="0"/>
              <a:t>Accuracy of the Model :</a:t>
            </a:r>
          </a:p>
          <a:p>
            <a:pPr marL="457200" indent="-457200" algn="just">
              <a:buFont typeface="Arial" panose="020B0604020202020204" pitchFamily="34" charset="0"/>
              <a:buChar char="•"/>
            </a:pPr>
            <a:r>
              <a:rPr lang="en-US" dirty="0"/>
              <a:t>The model achieved around </a:t>
            </a:r>
            <a:r>
              <a:rPr lang="en-US" b="1" dirty="0"/>
              <a:t>94.2% accuracy</a:t>
            </a:r>
            <a:r>
              <a:rPr lang="en-US" dirty="0"/>
              <a:t>, which means it correctly classified most of the images as real or AI-generated</a:t>
            </a:r>
          </a:p>
          <a:p>
            <a:pPr marL="342900" indent="-342900" algn="just">
              <a:buFont typeface="+mj-lt"/>
              <a:buAutoNum type="arabicPeriod" startAt="2"/>
            </a:pPr>
            <a:r>
              <a:rPr lang="en-US" sz="2600" dirty="0"/>
              <a:t>Confusion Matrix :</a:t>
            </a:r>
          </a:p>
        </p:txBody>
      </p:sp>
      <p:pic>
        <p:nvPicPr>
          <p:cNvPr id="1026" name="Picture 14" descr="Screenshot 2025-04-04 195552">
            <a:extLst>
              <a:ext uri="{FF2B5EF4-FFF2-40B4-BE49-F238E27FC236}">
                <a16:creationId xmlns:a16="http://schemas.microsoft.com/office/drawing/2014/main" id="{FC539C39-7807-331C-7E9B-FA24F865ED1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t="2730" b="25427"/>
          <a:stretch>
            <a:fillRect/>
          </a:stretch>
        </p:blipFill>
        <p:spPr bwMode="auto">
          <a:xfrm>
            <a:off x="3734080" y="3291209"/>
            <a:ext cx="3679731" cy="273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Slide Number Placeholder 3">
            <a:extLst>
              <a:ext uri="{FF2B5EF4-FFF2-40B4-BE49-F238E27FC236}">
                <a16:creationId xmlns:a16="http://schemas.microsoft.com/office/drawing/2014/main" id="{F1EE6098-F07B-B852-E1FD-D2369EFC9A63}"/>
              </a:ext>
            </a:extLst>
          </p:cNvPr>
          <p:cNvSpPr>
            <a:spLocks noGrp="1"/>
          </p:cNvSpPr>
          <p:nvPr>
            <p:ph type="sldNum" sz="quarter" idx="4"/>
          </p:nvPr>
        </p:nvSpPr>
        <p:spPr>
          <a:xfrm>
            <a:off x="11503152" y="0"/>
            <a:ext cx="685800" cy="685800"/>
          </a:xfrm>
        </p:spPr>
        <p:txBody>
          <a:bodyPr/>
          <a:lstStyle/>
          <a:p>
            <a:fld id="{3A4F6043-7A67-491B-98BC-F933DED7226D}" type="slidenum">
              <a:rPr lang="en-US" smtClean="0"/>
              <a:pPr/>
              <a:t>12</a:t>
            </a:fld>
            <a:endParaRPr lang="en-US" dirty="0"/>
          </a:p>
        </p:txBody>
      </p:sp>
    </p:spTree>
    <p:extLst>
      <p:ext uri="{BB962C8B-B14F-4D97-AF65-F5344CB8AC3E}">
        <p14:creationId xmlns:p14="http://schemas.microsoft.com/office/powerpoint/2010/main" val="42910713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FB396A5-7646-6B30-8DD7-77185FAFDEDA}"/>
              </a:ext>
            </a:extLst>
          </p:cNvPr>
          <p:cNvSpPr>
            <a:spLocks noGrp="1"/>
          </p:cNvSpPr>
          <p:nvPr>
            <p:ph type="sldNum" sz="quarter" idx="4"/>
          </p:nvPr>
        </p:nvSpPr>
        <p:spPr/>
        <p:txBody>
          <a:bodyPr/>
          <a:lstStyle/>
          <a:p>
            <a:fld id="{3A4F6043-7A67-491B-98BC-F933DED7226D}" type="slidenum">
              <a:rPr lang="en-US" smtClean="0"/>
              <a:pPr/>
              <a:t>13</a:t>
            </a:fld>
            <a:endParaRPr lang="en-US" dirty="0"/>
          </a:p>
        </p:txBody>
      </p:sp>
      <p:sp>
        <p:nvSpPr>
          <p:cNvPr id="5" name="Content Placeholder 4">
            <a:extLst>
              <a:ext uri="{FF2B5EF4-FFF2-40B4-BE49-F238E27FC236}">
                <a16:creationId xmlns:a16="http://schemas.microsoft.com/office/drawing/2014/main" id="{C3259B71-6061-E866-E531-EBBBB7B89E86}"/>
              </a:ext>
            </a:extLst>
          </p:cNvPr>
          <p:cNvSpPr>
            <a:spLocks noGrp="1"/>
          </p:cNvSpPr>
          <p:nvPr>
            <p:ph idx="1"/>
          </p:nvPr>
        </p:nvSpPr>
        <p:spPr>
          <a:xfrm>
            <a:off x="1622612" y="779929"/>
            <a:ext cx="8537677" cy="815789"/>
          </a:xfrm>
        </p:spPr>
        <p:txBody>
          <a:bodyPr>
            <a:normAutofit/>
          </a:bodyPr>
          <a:lstStyle/>
          <a:p>
            <a:pPr marL="514350" indent="-514350" algn="just">
              <a:buFont typeface="+mj-lt"/>
              <a:buAutoNum type="arabicPeriod" startAt="3"/>
            </a:pPr>
            <a:r>
              <a:rPr lang="en-US" sz="2600" dirty="0"/>
              <a:t>Classification Report :</a:t>
            </a:r>
          </a:p>
        </p:txBody>
      </p:sp>
      <p:pic>
        <p:nvPicPr>
          <p:cNvPr id="2050" name="Picture 15" descr="Screenshot 2025-04-04 195552">
            <a:extLst>
              <a:ext uri="{FF2B5EF4-FFF2-40B4-BE49-F238E27FC236}">
                <a16:creationId xmlns:a16="http://schemas.microsoft.com/office/drawing/2014/main" id="{FD700DB5-2668-35B9-0729-CE0F4706E43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t="73500" r="27827"/>
          <a:stretch>
            <a:fillRect/>
          </a:stretch>
        </p:blipFill>
        <p:spPr bwMode="auto">
          <a:xfrm>
            <a:off x="3852209" y="1331539"/>
            <a:ext cx="4019776" cy="152820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7" name="Picture 6">
            <a:extLst>
              <a:ext uri="{FF2B5EF4-FFF2-40B4-BE49-F238E27FC236}">
                <a16:creationId xmlns:a16="http://schemas.microsoft.com/office/drawing/2014/main" id="{9A8A435D-B82D-8D09-9E42-64A2CA806829}"/>
              </a:ext>
            </a:extLst>
          </p:cNvPr>
          <p:cNvPicPr>
            <a:picLocks noChangeAspect="1"/>
          </p:cNvPicPr>
          <p:nvPr/>
        </p:nvPicPr>
        <p:blipFill>
          <a:blip r:embed="rId3"/>
          <a:stretch>
            <a:fillRect/>
          </a:stretch>
        </p:blipFill>
        <p:spPr>
          <a:xfrm>
            <a:off x="2976282" y="3807496"/>
            <a:ext cx="6096973" cy="2047100"/>
          </a:xfrm>
          <a:prstGeom prst="rect">
            <a:avLst/>
          </a:prstGeom>
        </p:spPr>
      </p:pic>
      <p:sp>
        <p:nvSpPr>
          <p:cNvPr id="8" name="Content Placeholder 4">
            <a:extLst>
              <a:ext uri="{FF2B5EF4-FFF2-40B4-BE49-F238E27FC236}">
                <a16:creationId xmlns:a16="http://schemas.microsoft.com/office/drawing/2014/main" id="{21DC6D27-468C-353C-DB6C-B04518B2C473}"/>
              </a:ext>
            </a:extLst>
          </p:cNvPr>
          <p:cNvSpPr txBox="1">
            <a:spLocks/>
          </p:cNvSpPr>
          <p:nvPr/>
        </p:nvSpPr>
        <p:spPr>
          <a:xfrm>
            <a:off x="1581376" y="2826392"/>
            <a:ext cx="8537677" cy="1021973"/>
          </a:xfrm>
          <a:prstGeom prst="rect">
            <a:avLst/>
          </a:prstGeom>
        </p:spPr>
        <p:txBody>
          <a:bodyPr vert="horz" lIns="91440" tIns="45720" rIns="91440" bIns="45720" rtlCol="0" anchor="t" anchorCtr="0">
            <a:normAutofit/>
          </a:bodyPr>
          <a:lstStyle>
            <a:lvl1pPr marL="0" indent="0" algn="l" defTabSz="914400" rtl="0" eaLnBrk="1" latinLnBrk="0" hangingPunct="1">
              <a:lnSpc>
                <a:spcPct val="110000"/>
              </a:lnSpc>
              <a:spcBef>
                <a:spcPts val="1000"/>
              </a:spcBef>
              <a:buClr>
                <a:schemeClr val="accent2"/>
              </a:buClr>
              <a:buFont typeface="Wingdings 2" panose="05020102010507070707" pitchFamily="18" charset="2"/>
              <a:buNone/>
              <a:defRPr sz="1800" kern="1200" baseline="0">
                <a:solidFill>
                  <a:schemeClr val="tx2"/>
                </a:solidFill>
                <a:latin typeface="+mn-lt"/>
                <a:ea typeface="+mn-ea"/>
                <a:cs typeface="+mn-cs"/>
              </a:defRPr>
            </a:lvl1pPr>
            <a:lvl2pPr marL="685800" indent="-228600" algn="l" defTabSz="914400" rtl="0" eaLnBrk="1" latinLnBrk="0" hangingPunct="1">
              <a:lnSpc>
                <a:spcPct val="110000"/>
              </a:lnSpc>
              <a:spcBef>
                <a:spcPts val="500"/>
              </a:spcBef>
              <a:buClr>
                <a:schemeClr val="accent2"/>
              </a:buClr>
              <a:buFont typeface="Wingdings 2" panose="05020102010507070707" pitchFamily="18" charset="2"/>
              <a:buChar char=""/>
              <a:defRPr sz="1800" kern="1200">
                <a:solidFill>
                  <a:schemeClr val="tx2"/>
                </a:solidFill>
                <a:latin typeface="+mn-lt"/>
                <a:ea typeface="+mn-ea"/>
                <a:cs typeface="+mn-cs"/>
              </a:defRPr>
            </a:lvl2pPr>
            <a:lvl3pPr marL="1143000" indent="-228600" algn="l" defTabSz="914400" rtl="0" eaLnBrk="1" latinLnBrk="0" hangingPunct="1">
              <a:lnSpc>
                <a:spcPct val="110000"/>
              </a:lnSpc>
              <a:spcBef>
                <a:spcPts val="500"/>
              </a:spcBef>
              <a:buClr>
                <a:schemeClr val="accent2"/>
              </a:buClr>
              <a:buFont typeface="Wingdings 2" panose="05020102010507070707" pitchFamily="18" charset="2"/>
              <a:buChar char=""/>
              <a:defRPr sz="1800" kern="1200">
                <a:solidFill>
                  <a:schemeClr val="tx2"/>
                </a:solidFill>
                <a:latin typeface="+mn-lt"/>
                <a:ea typeface="+mn-ea"/>
                <a:cs typeface="+mn-cs"/>
              </a:defRPr>
            </a:lvl3pPr>
            <a:lvl4pPr marL="1600200" indent="-228600" algn="l" defTabSz="914400" rtl="0" eaLnBrk="1" latinLnBrk="0" hangingPunct="1">
              <a:lnSpc>
                <a:spcPct val="110000"/>
              </a:lnSpc>
              <a:spcBef>
                <a:spcPts val="500"/>
              </a:spcBef>
              <a:buClr>
                <a:schemeClr val="accent2"/>
              </a:buClr>
              <a:buFont typeface="Wingdings 2" panose="05020102010507070707" pitchFamily="18" charset="2"/>
              <a:buChar char=""/>
              <a:defRPr sz="1800" kern="1200">
                <a:solidFill>
                  <a:schemeClr val="tx2"/>
                </a:solidFill>
                <a:latin typeface="+mn-lt"/>
                <a:ea typeface="+mn-ea"/>
                <a:cs typeface="+mn-cs"/>
              </a:defRPr>
            </a:lvl4pPr>
            <a:lvl5pPr marL="2057400" indent="-228600" algn="l" defTabSz="914400" rtl="0" eaLnBrk="1" latinLnBrk="0" hangingPunct="1">
              <a:lnSpc>
                <a:spcPct val="110000"/>
              </a:lnSpc>
              <a:spcBef>
                <a:spcPts val="500"/>
              </a:spcBef>
              <a:buClr>
                <a:schemeClr val="accent2"/>
              </a:buClr>
              <a:buFont typeface="Wingdings 2" panose="05020102010507070707" pitchFamily="18" charset="2"/>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gn="just">
              <a:buFont typeface="+mj-lt"/>
              <a:buAutoNum type="arabicPeriod" startAt="4"/>
            </a:pPr>
            <a:r>
              <a:rPr lang="en-US" sz="2400" dirty="0"/>
              <a:t>Visual Results:</a:t>
            </a:r>
          </a:p>
          <a:p>
            <a:pPr algn="just"/>
            <a:r>
              <a:rPr lang="en-US" dirty="0"/>
              <a:t>Graphs showed training and validation accuracy improving.</a:t>
            </a:r>
          </a:p>
          <a:p>
            <a:pPr algn="just"/>
            <a:endParaRPr lang="en-US" sz="2400" dirty="0"/>
          </a:p>
        </p:txBody>
      </p:sp>
    </p:spTree>
    <p:extLst>
      <p:ext uri="{BB962C8B-B14F-4D97-AF65-F5344CB8AC3E}">
        <p14:creationId xmlns:p14="http://schemas.microsoft.com/office/powerpoint/2010/main" val="1780378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DD8333E-8EC4-D132-BE0B-C724978DE755}"/>
              </a:ext>
            </a:extLst>
          </p:cNvPr>
          <p:cNvSpPr>
            <a:spLocks noGrp="1"/>
          </p:cNvSpPr>
          <p:nvPr>
            <p:ph type="sldNum" sz="quarter" idx="4"/>
          </p:nvPr>
        </p:nvSpPr>
        <p:spPr/>
        <p:txBody>
          <a:bodyPr/>
          <a:lstStyle/>
          <a:p>
            <a:fld id="{3A4F6043-7A67-491B-98BC-F933DED7226D}" type="slidenum">
              <a:rPr lang="en-US" smtClean="0"/>
              <a:pPr/>
              <a:t>14</a:t>
            </a:fld>
            <a:endParaRPr lang="en-US" dirty="0"/>
          </a:p>
        </p:txBody>
      </p:sp>
      <p:sp>
        <p:nvSpPr>
          <p:cNvPr id="5" name="Title 1">
            <a:extLst>
              <a:ext uri="{FF2B5EF4-FFF2-40B4-BE49-F238E27FC236}">
                <a16:creationId xmlns:a16="http://schemas.microsoft.com/office/drawing/2014/main" id="{439310ED-3C64-3534-2915-3600FED1A259}"/>
              </a:ext>
            </a:extLst>
          </p:cNvPr>
          <p:cNvSpPr>
            <a:spLocks noGrp="1"/>
          </p:cNvSpPr>
          <p:nvPr>
            <p:ph type="title"/>
          </p:nvPr>
        </p:nvSpPr>
        <p:spPr>
          <a:xfrm>
            <a:off x="532556" y="519765"/>
            <a:ext cx="9733538" cy="1325563"/>
          </a:xfrm>
        </p:spPr>
        <p:txBody>
          <a:bodyPr/>
          <a:lstStyle/>
          <a:p>
            <a:pPr algn="just"/>
            <a:r>
              <a:rPr lang="en-US" dirty="0"/>
              <a:t>Hardware Requirements</a:t>
            </a:r>
          </a:p>
        </p:txBody>
      </p:sp>
      <p:graphicFrame>
        <p:nvGraphicFramePr>
          <p:cNvPr id="6" name="Table 5">
            <a:extLst>
              <a:ext uri="{FF2B5EF4-FFF2-40B4-BE49-F238E27FC236}">
                <a16:creationId xmlns:a16="http://schemas.microsoft.com/office/drawing/2014/main" id="{792B06D8-6C49-2A8B-7E29-EC05E0A822BD}"/>
              </a:ext>
            </a:extLst>
          </p:cNvPr>
          <p:cNvGraphicFramePr>
            <a:graphicFrameLocks noGrp="1"/>
          </p:cNvGraphicFramePr>
          <p:nvPr>
            <p:extLst>
              <p:ext uri="{D42A27DB-BD31-4B8C-83A1-F6EECF244321}">
                <p14:modId xmlns:p14="http://schemas.microsoft.com/office/powerpoint/2010/main" val="2188426117"/>
              </p:ext>
            </p:extLst>
          </p:nvPr>
        </p:nvGraphicFramePr>
        <p:xfrm>
          <a:off x="653771" y="2327648"/>
          <a:ext cx="9740900" cy="2931160"/>
        </p:xfrm>
        <a:graphic>
          <a:graphicData uri="http://schemas.openxmlformats.org/drawingml/2006/table">
            <a:tbl>
              <a:tblPr firstRow="1" bandRow="1">
                <a:tableStyleId>{F5AB1C69-6EDB-4FF4-983F-18BD219EF322}</a:tableStyleId>
              </a:tblPr>
              <a:tblGrid>
                <a:gridCol w="2628900">
                  <a:extLst>
                    <a:ext uri="{9D8B030D-6E8A-4147-A177-3AD203B41FA5}">
                      <a16:colId xmlns:a16="http://schemas.microsoft.com/office/drawing/2014/main" val="2717598229"/>
                    </a:ext>
                  </a:extLst>
                </a:gridCol>
                <a:gridCol w="7112000">
                  <a:extLst>
                    <a:ext uri="{9D8B030D-6E8A-4147-A177-3AD203B41FA5}">
                      <a16:colId xmlns:a16="http://schemas.microsoft.com/office/drawing/2014/main" val="967244941"/>
                    </a:ext>
                  </a:extLst>
                </a:gridCol>
              </a:tblGrid>
              <a:tr h="370840">
                <a:tc>
                  <a:txBody>
                    <a:bodyPr/>
                    <a:lstStyle/>
                    <a:p>
                      <a:pPr algn="just"/>
                      <a:r>
                        <a:rPr lang="en-US" b="1" dirty="0"/>
                        <a:t>Component</a:t>
                      </a:r>
                    </a:p>
                  </a:txBody>
                  <a:tcPr anchor="ctr"/>
                </a:tc>
                <a:tc>
                  <a:txBody>
                    <a:bodyPr/>
                    <a:lstStyle/>
                    <a:p>
                      <a:pPr algn="just"/>
                      <a:r>
                        <a:rPr lang="en-US" b="1" dirty="0"/>
                        <a:t>Requirement</a:t>
                      </a:r>
                    </a:p>
                  </a:txBody>
                  <a:tcPr anchor="ctr"/>
                </a:tc>
                <a:extLst>
                  <a:ext uri="{0D108BD9-81ED-4DB2-BD59-A6C34878D82A}">
                    <a16:rowId xmlns:a16="http://schemas.microsoft.com/office/drawing/2014/main" val="1048563487"/>
                  </a:ext>
                </a:extLst>
              </a:tr>
              <a:tr h="370840">
                <a:tc>
                  <a:txBody>
                    <a:bodyPr/>
                    <a:lstStyle/>
                    <a:p>
                      <a:pPr algn="just"/>
                      <a:r>
                        <a:rPr lang="en-US" b="0" dirty="0"/>
                        <a:t>Processor</a:t>
                      </a:r>
                    </a:p>
                  </a:txBody>
                  <a:tcPr anchor="ct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dirty="0"/>
                        <a:t>Handles general computations and program execution.</a:t>
                      </a:r>
                      <a:endParaRPr lang="it-IT" b="0" dirty="0"/>
                    </a:p>
                    <a:p>
                      <a:pPr algn="just"/>
                      <a:r>
                        <a:rPr lang="it-IT" b="0" dirty="0"/>
                        <a:t>Multi-core processor (e.g., Intel Core i5 or equivalent)</a:t>
                      </a:r>
                    </a:p>
                  </a:txBody>
                  <a:tcPr anchor="ctr"/>
                </a:tc>
                <a:extLst>
                  <a:ext uri="{0D108BD9-81ED-4DB2-BD59-A6C34878D82A}">
                    <a16:rowId xmlns:a16="http://schemas.microsoft.com/office/drawing/2014/main" val="3372832864"/>
                  </a:ext>
                </a:extLst>
              </a:tr>
              <a:tr h="370840">
                <a:tc>
                  <a:txBody>
                    <a:bodyPr/>
                    <a:lstStyle/>
                    <a:p>
                      <a:pPr algn="just"/>
                      <a:r>
                        <a:rPr lang="en-US" b="0" dirty="0"/>
                        <a:t>RAM</a:t>
                      </a:r>
                    </a:p>
                  </a:txBody>
                  <a:tcPr anchor="ct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dirty="0"/>
                        <a:t>Stores data and model weights during training.</a:t>
                      </a:r>
                      <a:endParaRPr lang="en-US" b="0" dirty="0"/>
                    </a:p>
                    <a:p>
                      <a:pPr algn="just"/>
                      <a:r>
                        <a:rPr lang="en-US" b="0" dirty="0"/>
                        <a:t>Minimum 8GB RAM for smooth model training</a:t>
                      </a:r>
                    </a:p>
                  </a:txBody>
                  <a:tcPr anchor="ctr"/>
                </a:tc>
                <a:extLst>
                  <a:ext uri="{0D108BD9-81ED-4DB2-BD59-A6C34878D82A}">
                    <a16:rowId xmlns:a16="http://schemas.microsoft.com/office/drawing/2014/main" val="3160556702"/>
                  </a:ext>
                </a:extLst>
              </a:tr>
              <a:tr h="370840">
                <a:tc>
                  <a:txBody>
                    <a:bodyPr/>
                    <a:lstStyle/>
                    <a:p>
                      <a:pPr algn="just"/>
                      <a:r>
                        <a:rPr lang="en-US" b="0" dirty="0"/>
                        <a:t>Storage</a:t>
                      </a:r>
                    </a:p>
                  </a:txBody>
                  <a:tcPr anchor="ctr"/>
                </a:tc>
                <a:tc>
                  <a:txBody>
                    <a:bodyPr/>
                    <a:lstStyle/>
                    <a:p>
                      <a:pPr algn="just"/>
                      <a:r>
                        <a:rPr lang="en-US" dirty="0"/>
                        <a:t>Faster read/write speeds improve data processing performance.</a:t>
                      </a:r>
                      <a:endParaRPr lang="en-US" b="0" dirty="0"/>
                    </a:p>
                    <a:p>
                      <a:pPr algn="just"/>
                      <a:r>
                        <a:rPr lang="en-US" b="0" dirty="0"/>
                        <a:t>Enough storage for datasets and trained models (recommended SSD)</a:t>
                      </a:r>
                    </a:p>
                  </a:txBody>
                  <a:tcPr anchor="ctr"/>
                </a:tc>
                <a:extLst>
                  <a:ext uri="{0D108BD9-81ED-4DB2-BD59-A6C34878D82A}">
                    <a16:rowId xmlns:a16="http://schemas.microsoft.com/office/drawing/2014/main" val="1489212584"/>
                  </a:ext>
                </a:extLst>
              </a:tr>
              <a:tr h="370840">
                <a:tc>
                  <a:txBody>
                    <a:bodyPr/>
                    <a:lstStyle/>
                    <a:p>
                      <a:pPr algn="just"/>
                      <a:r>
                        <a:rPr lang="en-US" b="0" dirty="0"/>
                        <a:t>Graphics Card</a:t>
                      </a:r>
                    </a:p>
                  </a:txBody>
                  <a:tcPr anchor="ct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dirty="0"/>
                        <a:t>Speeds up deep learning model training significantly.</a:t>
                      </a:r>
                      <a:endParaRPr lang="en-US" b="0" dirty="0"/>
                    </a:p>
                    <a:p>
                      <a:pPr algn="just"/>
                      <a:r>
                        <a:rPr lang="en-US" b="0" dirty="0"/>
                        <a:t>NVIDIA GPU with CUDA support </a:t>
                      </a:r>
                      <a:r>
                        <a:rPr lang="en-US" dirty="0"/>
                        <a:t>(for faster deep learning computations)</a:t>
                      </a:r>
                      <a:endParaRPr lang="en-US" b="0" dirty="0"/>
                    </a:p>
                  </a:txBody>
                  <a:tcPr anchor="ctr"/>
                </a:tc>
                <a:extLst>
                  <a:ext uri="{0D108BD9-81ED-4DB2-BD59-A6C34878D82A}">
                    <a16:rowId xmlns:a16="http://schemas.microsoft.com/office/drawing/2014/main" val="77847610"/>
                  </a:ext>
                </a:extLst>
              </a:tr>
            </a:tbl>
          </a:graphicData>
        </a:graphic>
      </p:graphicFrame>
    </p:spTree>
    <p:extLst>
      <p:ext uri="{BB962C8B-B14F-4D97-AF65-F5344CB8AC3E}">
        <p14:creationId xmlns:p14="http://schemas.microsoft.com/office/powerpoint/2010/main" val="35511540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814FD2A-4D09-9944-F529-C555FAF71394}"/>
              </a:ext>
            </a:extLst>
          </p:cNvPr>
          <p:cNvSpPr>
            <a:spLocks noGrp="1"/>
          </p:cNvSpPr>
          <p:nvPr>
            <p:ph type="sldNum" sz="quarter" idx="4"/>
          </p:nvPr>
        </p:nvSpPr>
        <p:spPr/>
        <p:txBody>
          <a:bodyPr/>
          <a:lstStyle/>
          <a:p>
            <a:fld id="{3A4F6043-7A67-491B-98BC-F933DED7226D}" type="slidenum">
              <a:rPr lang="en-US" smtClean="0"/>
              <a:pPr/>
              <a:t>15</a:t>
            </a:fld>
            <a:endParaRPr lang="en-US" dirty="0"/>
          </a:p>
        </p:txBody>
      </p:sp>
      <p:sp>
        <p:nvSpPr>
          <p:cNvPr id="8" name="Title 1">
            <a:extLst>
              <a:ext uri="{FF2B5EF4-FFF2-40B4-BE49-F238E27FC236}">
                <a16:creationId xmlns:a16="http://schemas.microsoft.com/office/drawing/2014/main" id="{8F857AAD-5934-9A6B-B5C7-A516C89BB856}"/>
              </a:ext>
            </a:extLst>
          </p:cNvPr>
          <p:cNvSpPr>
            <a:spLocks noGrp="1"/>
          </p:cNvSpPr>
          <p:nvPr>
            <p:ph type="title"/>
          </p:nvPr>
        </p:nvSpPr>
        <p:spPr>
          <a:xfrm>
            <a:off x="479328" y="479425"/>
            <a:ext cx="9733538" cy="1325563"/>
          </a:xfrm>
        </p:spPr>
        <p:txBody>
          <a:bodyPr/>
          <a:lstStyle/>
          <a:p>
            <a:pPr algn="just"/>
            <a:r>
              <a:rPr lang="en-US" dirty="0"/>
              <a:t>Software Requirements</a:t>
            </a:r>
          </a:p>
        </p:txBody>
      </p:sp>
      <p:graphicFrame>
        <p:nvGraphicFramePr>
          <p:cNvPr id="9" name="Content Placeholder 4">
            <a:extLst>
              <a:ext uri="{FF2B5EF4-FFF2-40B4-BE49-F238E27FC236}">
                <a16:creationId xmlns:a16="http://schemas.microsoft.com/office/drawing/2014/main" id="{DEB8901A-7FF1-ADD7-C521-5EC6D6B94BDF}"/>
              </a:ext>
            </a:extLst>
          </p:cNvPr>
          <p:cNvGraphicFramePr>
            <a:graphicFrameLocks noGrp="1"/>
          </p:cNvGraphicFramePr>
          <p:nvPr>
            <p:ph idx="1"/>
            <p:extLst>
              <p:ext uri="{D42A27DB-BD31-4B8C-83A1-F6EECF244321}">
                <p14:modId xmlns:p14="http://schemas.microsoft.com/office/powerpoint/2010/main" val="3428506995"/>
              </p:ext>
            </p:extLst>
          </p:nvPr>
        </p:nvGraphicFramePr>
        <p:xfrm>
          <a:off x="570940" y="1998663"/>
          <a:ext cx="9740900" cy="3774440"/>
        </p:xfrm>
        <a:graphic>
          <a:graphicData uri="http://schemas.openxmlformats.org/drawingml/2006/table">
            <a:tbl>
              <a:tblPr firstRow="1" bandRow="1">
                <a:tableStyleId>{F5AB1C69-6EDB-4FF4-983F-18BD219EF322}</a:tableStyleId>
              </a:tblPr>
              <a:tblGrid>
                <a:gridCol w="3571875">
                  <a:extLst>
                    <a:ext uri="{9D8B030D-6E8A-4147-A177-3AD203B41FA5}">
                      <a16:colId xmlns:a16="http://schemas.microsoft.com/office/drawing/2014/main" val="3906194041"/>
                    </a:ext>
                  </a:extLst>
                </a:gridCol>
                <a:gridCol w="6169025">
                  <a:extLst>
                    <a:ext uri="{9D8B030D-6E8A-4147-A177-3AD203B41FA5}">
                      <a16:colId xmlns:a16="http://schemas.microsoft.com/office/drawing/2014/main" val="1325465152"/>
                    </a:ext>
                  </a:extLst>
                </a:gridCol>
              </a:tblGrid>
              <a:tr h="370840">
                <a:tc>
                  <a:txBody>
                    <a:bodyPr/>
                    <a:lstStyle/>
                    <a:p>
                      <a:pPr algn="just"/>
                      <a:r>
                        <a:rPr lang="en-US" b="1" dirty="0">
                          <a:solidFill>
                            <a:schemeClr val="tx1"/>
                          </a:solidFill>
                        </a:rPr>
                        <a:t>Software</a:t>
                      </a:r>
                      <a:r>
                        <a:rPr lang="en-US" b="0" dirty="0">
                          <a:solidFill>
                            <a:schemeClr val="tx1"/>
                          </a:solidFill>
                        </a:rPr>
                        <a:t> </a:t>
                      </a:r>
                      <a:r>
                        <a:rPr lang="en-US" b="1" dirty="0">
                          <a:solidFill>
                            <a:schemeClr val="tx1"/>
                          </a:solidFill>
                        </a:rPr>
                        <a:t>Component</a:t>
                      </a:r>
                    </a:p>
                  </a:txBody>
                  <a:tcPr/>
                </a:tc>
                <a:tc>
                  <a:txBody>
                    <a:bodyPr/>
                    <a:lstStyle/>
                    <a:p>
                      <a:pPr algn="just"/>
                      <a:r>
                        <a:rPr lang="en-US" b="1" dirty="0">
                          <a:solidFill>
                            <a:schemeClr val="tx1"/>
                          </a:solidFill>
                        </a:rPr>
                        <a:t>Details</a:t>
                      </a:r>
                    </a:p>
                  </a:txBody>
                  <a:tcPr/>
                </a:tc>
                <a:extLst>
                  <a:ext uri="{0D108BD9-81ED-4DB2-BD59-A6C34878D82A}">
                    <a16:rowId xmlns:a16="http://schemas.microsoft.com/office/drawing/2014/main" val="1151222160"/>
                  </a:ext>
                </a:extLst>
              </a:tr>
              <a:tr h="370840">
                <a:tc>
                  <a:txBody>
                    <a:bodyPr/>
                    <a:lstStyle/>
                    <a:p>
                      <a:pPr algn="just"/>
                      <a:r>
                        <a:rPr lang="en-US" b="0" dirty="0"/>
                        <a:t>Operating System</a:t>
                      </a:r>
                      <a:endParaRPr lang="en-US" b="0" dirty="0">
                        <a:solidFill>
                          <a:schemeClr val="tx1"/>
                        </a:solidFill>
                      </a:endParaRPr>
                    </a:p>
                  </a:txBody>
                  <a:tcPr/>
                </a:tc>
                <a:tc>
                  <a:txBody>
                    <a:bodyPr/>
                    <a:lstStyle/>
                    <a:p>
                      <a:pPr algn="just"/>
                      <a:r>
                        <a:rPr lang="en-US" b="0" dirty="0"/>
                        <a:t>Compatible with Windows, Linux, or macOS (supports Python &amp; TensorFlow)</a:t>
                      </a:r>
                    </a:p>
                  </a:txBody>
                  <a:tcPr/>
                </a:tc>
                <a:extLst>
                  <a:ext uri="{0D108BD9-81ED-4DB2-BD59-A6C34878D82A}">
                    <a16:rowId xmlns:a16="http://schemas.microsoft.com/office/drawing/2014/main" val="3145533557"/>
                  </a:ext>
                </a:extLst>
              </a:tr>
              <a:tr h="370840">
                <a:tc>
                  <a:txBody>
                    <a:bodyPr/>
                    <a:lstStyle/>
                    <a:p>
                      <a:pPr algn="just"/>
                      <a:r>
                        <a:rPr lang="en-US" b="0" dirty="0"/>
                        <a:t>Programming Language</a:t>
                      </a:r>
                    </a:p>
                  </a:txBody>
                  <a:tcPr/>
                </a:tc>
                <a:tc>
                  <a:txBody>
                    <a:bodyPr/>
                    <a:lstStyle/>
                    <a:p>
                      <a:pPr algn="just"/>
                      <a:r>
                        <a:rPr lang="en-US" b="0" dirty="0"/>
                        <a:t>Python 3.9.x (for deep learning model development)</a:t>
                      </a:r>
                    </a:p>
                  </a:txBody>
                  <a:tcPr/>
                </a:tc>
                <a:extLst>
                  <a:ext uri="{0D108BD9-81ED-4DB2-BD59-A6C34878D82A}">
                    <a16:rowId xmlns:a16="http://schemas.microsoft.com/office/drawing/2014/main" val="937663480"/>
                  </a:ext>
                </a:extLst>
              </a:tr>
              <a:tr h="370840">
                <a:tc>
                  <a:txBody>
                    <a:bodyPr/>
                    <a:lstStyle/>
                    <a:p>
                      <a:pPr algn="just"/>
                      <a:r>
                        <a:rPr lang="en-US" b="0" dirty="0"/>
                        <a:t>Deep Learning Frameworks</a:t>
                      </a:r>
                    </a:p>
                  </a:txBody>
                  <a:tcPr/>
                </a:tc>
                <a:tc>
                  <a:txBody>
                    <a:bodyPr/>
                    <a:lstStyle/>
                    <a:p>
                      <a:pPr algn="just"/>
                      <a:r>
                        <a:rPr lang="en-US" b="0" dirty="0"/>
                        <a:t>TensorFlow &amp; PyTorch (for training the classification model)</a:t>
                      </a:r>
                    </a:p>
                  </a:txBody>
                  <a:tcPr/>
                </a:tc>
                <a:extLst>
                  <a:ext uri="{0D108BD9-81ED-4DB2-BD59-A6C34878D82A}">
                    <a16:rowId xmlns:a16="http://schemas.microsoft.com/office/drawing/2014/main" val="4015569540"/>
                  </a:ext>
                </a:extLst>
              </a:tr>
              <a:tr h="370840">
                <a:tc>
                  <a:txBody>
                    <a:bodyPr/>
                    <a:lstStyle/>
                    <a:p>
                      <a:pPr algn="just"/>
                      <a:r>
                        <a:rPr lang="en-US" b="0" dirty="0"/>
                        <a:t>Backend Framework</a:t>
                      </a:r>
                    </a:p>
                  </a:txBody>
                  <a:tcPr/>
                </a:tc>
                <a:tc>
                  <a:txBody>
                    <a:bodyPr/>
                    <a:lstStyle/>
                    <a:p>
                      <a:pPr algn="just"/>
                      <a:r>
                        <a:rPr lang="en-US" b="0" dirty="0"/>
                        <a:t>Keras (to create the web API for model interaction)</a:t>
                      </a:r>
                    </a:p>
                  </a:txBody>
                  <a:tcPr/>
                </a:tc>
                <a:extLst>
                  <a:ext uri="{0D108BD9-81ED-4DB2-BD59-A6C34878D82A}">
                    <a16:rowId xmlns:a16="http://schemas.microsoft.com/office/drawing/2014/main" val="4193850369"/>
                  </a:ext>
                </a:extLst>
              </a:tr>
              <a:tr h="370840">
                <a:tc>
                  <a:txBody>
                    <a:bodyPr/>
                    <a:lstStyle/>
                    <a:p>
                      <a:pPr algn="just"/>
                      <a:r>
                        <a:rPr lang="en-US" b="0" dirty="0"/>
                        <a:t>Frontend Framework</a:t>
                      </a:r>
                    </a:p>
                  </a:txBody>
                  <a:tcPr/>
                </a:tc>
                <a:tc>
                  <a:txBody>
                    <a:bodyPr/>
                    <a:lstStyle/>
                    <a:p>
                      <a:pPr algn="just"/>
                      <a:r>
                        <a:rPr lang="en-US" b="0" dirty="0"/>
                        <a:t>Python (to build the user interface)</a:t>
                      </a:r>
                    </a:p>
                  </a:txBody>
                  <a:tcPr/>
                </a:tc>
                <a:extLst>
                  <a:ext uri="{0D108BD9-81ED-4DB2-BD59-A6C34878D82A}">
                    <a16:rowId xmlns:a16="http://schemas.microsoft.com/office/drawing/2014/main" val="2293437645"/>
                  </a:ext>
                </a:extLst>
              </a:tr>
              <a:tr h="370840">
                <a:tc>
                  <a:txBody>
                    <a:bodyPr/>
                    <a:lstStyle/>
                    <a:p>
                      <a:pPr algn="just"/>
                      <a:r>
                        <a:rPr lang="en-US" b="0" dirty="0"/>
                        <a:t>Libraries &amp; Tools</a:t>
                      </a:r>
                    </a:p>
                  </a:txBody>
                  <a:tcPr/>
                </a:tc>
                <a:tc>
                  <a:txBody>
                    <a:bodyPr/>
                    <a:lstStyle/>
                    <a:p>
                      <a:pPr algn="just"/>
                      <a:r>
                        <a:rPr lang="en-US" b="0" dirty="0"/>
                        <a:t>OpenCV, Matplotlib, NumPy, scikit-learn (for image processing &amp; visualization)</a:t>
                      </a:r>
                    </a:p>
                  </a:txBody>
                  <a:tcPr/>
                </a:tc>
                <a:extLst>
                  <a:ext uri="{0D108BD9-81ED-4DB2-BD59-A6C34878D82A}">
                    <a16:rowId xmlns:a16="http://schemas.microsoft.com/office/drawing/2014/main" val="1809498281"/>
                  </a:ext>
                </a:extLst>
              </a:tr>
              <a:tr h="370840">
                <a:tc>
                  <a:txBody>
                    <a:bodyPr/>
                    <a:lstStyle/>
                    <a:p>
                      <a:pPr algn="just"/>
                      <a:r>
                        <a:rPr lang="en-US" b="0" dirty="0"/>
                        <a:t>IDE (Development Environment)</a:t>
                      </a:r>
                    </a:p>
                  </a:txBody>
                  <a:tcPr/>
                </a:tc>
                <a:tc>
                  <a:txBody>
                    <a:bodyPr/>
                    <a:lstStyle/>
                    <a:p>
                      <a:pPr algn="just"/>
                      <a:r>
                        <a:rPr lang="en-US" b="0" dirty="0"/>
                        <a:t>Google Colab (GPU-based training), VS Code (for coding &amp; debugging)</a:t>
                      </a:r>
                    </a:p>
                  </a:txBody>
                  <a:tcPr anchor="ctr"/>
                </a:tc>
                <a:extLst>
                  <a:ext uri="{0D108BD9-81ED-4DB2-BD59-A6C34878D82A}">
                    <a16:rowId xmlns:a16="http://schemas.microsoft.com/office/drawing/2014/main" val="761979728"/>
                  </a:ext>
                </a:extLst>
              </a:tr>
            </a:tbl>
          </a:graphicData>
        </a:graphic>
      </p:graphicFrame>
    </p:spTree>
    <p:extLst>
      <p:ext uri="{BB962C8B-B14F-4D97-AF65-F5344CB8AC3E}">
        <p14:creationId xmlns:p14="http://schemas.microsoft.com/office/powerpoint/2010/main" val="13636774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01B58DC-0816-2C19-EE09-D35036AB6181}"/>
              </a:ext>
            </a:extLst>
          </p:cNvPr>
          <p:cNvSpPr>
            <a:spLocks noGrp="1"/>
          </p:cNvSpPr>
          <p:nvPr>
            <p:ph type="sldNum" sz="quarter" idx="4"/>
          </p:nvPr>
        </p:nvSpPr>
        <p:spPr/>
        <p:txBody>
          <a:bodyPr/>
          <a:lstStyle/>
          <a:p>
            <a:fld id="{3A4F6043-7A67-491B-98BC-F933DED7226D}" type="slidenum">
              <a:rPr lang="en-US" smtClean="0"/>
              <a:pPr/>
              <a:t>16</a:t>
            </a:fld>
            <a:endParaRPr lang="en-US" dirty="0"/>
          </a:p>
        </p:txBody>
      </p:sp>
      <p:sp>
        <p:nvSpPr>
          <p:cNvPr id="5" name="Title 1">
            <a:extLst>
              <a:ext uri="{FF2B5EF4-FFF2-40B4-BE49-F238E27FC236}">
                <a16:creationId xmlns:a16="http://schemas.microsoft.com/office/drawing/2014/main" id="{F47A28F3-90FF-3100-3975-997D2E9F3E60}"/>
              </a:ext>
            </a:extLst>
          </p:cNvPr>
          <p:cNvSpPr>
            <a:spLocks noGrp="1"/>
          </p:cNvSpPr>
          <p:nvPr>
            <p:ph type="title"/>
          </p:nvPr>
        </p:nvSpPr>
        <p:spPr>
          <a:xfrm>
            <a:off x="1517556" y="650549"/>
            <a:ext cx="9733538" cy="1325563"/>
          </a:xfrm>
        </p:spPr>
        <p:txBody>
          <a:bodyPr>
            <a:normAutofit/>
          </a:bodyPr>
          <a:lstStyle/>
          <a:p>
            <a:pPr algn="just"/>
            <a:r>
              <a:rPr lang="en-US" i="0" u="none" strike="noStrike" baseline="0" dirty="0">
                <a:solidFill>
                  <a:srgbClr val="000000"/>
                </a:solidFill>
              </a:rPr>
              <a:t>Conclusion</a:t>
            </a:r>
            <a:endParaRPr lang="en-US" dirty="0"/>
          </a:p>
        </p:txBody>
      </p:sp>
      <p:sp>
        <p:nvSpPr>
          <p:cNvPr id="6" name="Content Placeholder 4">
            <a:extLst>
              <a:ext uri="{FF2B5EF4-FFF2-40B4-BE49-F238E27FC236}">
                <a16:creationId xmlns:a16="http://schemas.microsoft.com/office/drawing/2014/main" id="{38AC65F8-05E1-1AA4-8A9E-9C51F601CA7B}"/>
              </a:ext>
            </a:extLst>
          </p:cNvPr>
          <p:cNvSpPr>
            <a:spLocks noGrp="1"/>
          </p:cNvSpPr>
          <p:nvPr>
            <p:ph idx="1"/>
          </p:nvPr>
        </p:nvSpPr>
        <p:spPr>
          <a:xfrm>
            <a:off x="1586753" y="1891553"/>
            <a:ext cx="8537677" cy="4114800"/>
          </a:xfrm>
        </p:spPr>
        <p:txBody>
          <a:bodyPr>
            <a:normAutofit/>
          </a:bodyPr>
          <a:lstStyle/>
          <a:p>
            <a:pPr marL="285750" indent="-285750" algn="just">
              <a:buFont typeface="Arial" panose="020B0604020202020204" pitchFamily="34" charset="0"/>
              <a:buChar char="•"/>
            </a:pPr>
            <a:r>
              <a:rPr lang="en-US" dirty="0"/>
              <a:t>The project successfully built a deep learning model using </a:t>
            </a:r>
            <a:r>
              <a:rPr lang="en-US" b="1" dirty="0"/>
              <a:t>ResNet50</a:t>
            </a:r>
            <a:r>
              <a:rPr lang="en-US" dirty="0"/>
              <a:t> to </a:t>
            </a:r>
            <a:r>
              <a:rPr lang="en-US" b="1" dirty="0"/>
              <a:t>classify images as Real or AI-generated.</a:t>
            </a:r>
          </a:p>
          <a:p>
            <a:pPr marL="285750" indent="-285750" algn="just">
              <a:buFont typeface="Arial" panose="020B0604020202020204" pitchFamily="34" charset="0"/>
              <a:buChar char="•"/>
            </a:pPr>
            <a:r>
              <a:rPr lang="en-US" dirty="0"/>
              <a:t>The model achieved </a:t>
            </a:r>
            <a:r>
              <a:rPr lang="en-US" b="1" dirty="0"/>
              <a:t>high accuracy (~94.2%)</a:t>
            </a:r>
            <a:r>
              <a:rPr lang="en-US" dirty="0"/>
              <a:t>, especially in detecting AI-generated image</a:t>
            </a:r>
            <a:r>
              <a:rPr lang="en-US" b="1" dirty="0"/>
              <a:t>s.</a:t>
            </a:r>
          </a:p>
          <a:p>
            <a:pPr marL="285750" indent="-285750" algn="just">
              <a:buFont typeface="Arial" panose="020B0604020202020204" pitchFamily="34" charset="0"/>
              <a:buChar char="•"/>
            </a:pPr>
            <a:r>
              <a:rPr lang="en-US" dirty="0"/>
              <a:t>Techniques like </a:t>
            </a:r>
            <a:r>
              <a:rPr lang="en-US" b="1" dirty="0"/>
              <a:t>data augmentation</a:t>
            </a:r>
            <a:r>
              <a:rPr lang="en-US" dirty="0"/>
              <a:t>, </a:t>
            </a:r>
            <a:r>
              <a:rPr lang="en-US" b="1" dirty="0"/>
              <a:t>dropout</a:t>
            </a:r>
            <a:r>
              <a:rPr lang="en-US" dirty="0"/>
              <a:t>, </a:t>
            </a:r>
            <a:r>
              <a:rPr lang="en-US" b="1" dirty="0"/>
              <a:t>early stopping</a:t>
            </a:r>
            <a:r>
              <a:rPr lang="en-US" dirty="0"/>
              <a:t>, and </a:t>
            </a:r>
            <a:r>
              <a:rPr lang="en-US" b="1" dirty="0"/>
              <a:t>learning rate scheduling</a:t>
            </a:r>
            <a:r>
              <a:rPr lang="en-US" dirty="0"/>
              <a:t> helped improve the model's performance and avoid overfitting.</a:t>
            </a:r>
          </a:p>
          <a:p>
            <a:pPr marL="285750" indent="-285750" algn="just">
              <a:buFont typeface="Arial" panose="020B0604020202020204" pitchFamily="34" charset="0"/>
              <a:buChar char="•"/>
            </a:pPr>
            <a:r>
              <a:rPr lang="en-US" dirty="0"/>
              <a:t>This model can be useful in areas like </a:t>
            </a:r>
            <a:r>
              <a:rPr lang="en-US" b="1" dirty="0"/>
              <a:t>image verification, content moderation, and digital forensics</a:t>
            </a:r>
            <a:r>
              <a:rPr lang="en-US" dirty="0"/>
              <a:t> to ensure image authenticity.</a:t>
            </a:r>
          </a:p>
        </p:txBody>
      </p:sp>
    </p:spTree>
    <p:extLst>
      <p:ext uri="{BB962C8B-B14F-4D97-AF65-F5344CB8AC3E}">
        <p14:creationId xmlns:p14="http://schemas.microsoft.com/office/powerpoint/2010/main" val="2202633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6F741F4-8D63-9511-A159-3D712A1BFC89}"/>
              </a:ext>
            </a:extLst>
          </p:cNvPr>
          <p:cNvSpPr>
            <a:spLocks noGrp="1"/>
          </p:cNvSpPr>
          <p:nvPr>
            <p:ph type="sldNum" sz="quarter" idx="4"/>
          </p:nvPr>
        </p:nvSpPr>
        <p:spPr/>
        <p:txBody>
          <a:bodyPr/>
          <a:lstStyle/>
          <a:p>
            <a:fld id="{3A4F6043-7A67-491B-98BC-F933DED7226D}" type="slidenum">
              <a:rPr lang="en-US" smtClean="0"/>
              <a:pPr/>
              <a:t>17</a:t>
            </a:fld>
            <a:endParaRPr lang="en-US" dirty="0"/>
          </a:p>
        </p:txBody>
      </p:sp>
      <p:sp>
        <p:nvSpPr>
          <p:cNvPr id="5" name="Content Placeholder 5">
            <a:extLst>
              <a:ext uri="{FF2B5EF4-FFF2-40B4-BE49-F238E27FC236}">
                <a16:creationId xmlns:a16="http://schemas.microsoft.com/office/drawing/2014/main" id="{73C4E3C4-FC02-9743-0E4C-855D97D716AD}"/>
              </a:ext>
            </a:extLst>
          </p:cNvPr>
          <p:cNvSpPr>
            <a:spLocks noGrp="1"/>
          </p:cNvSpPr>
          <p:nvPr>
            <p:ph idx="1"/>
          </p:nvPr>
        </p:nvSpPr>
        <p:spPr>
          <a:xfrm>
            <a:off x="1658471" y="2086758"/>
            <a:ext cx="8668870" cy="3327927"/>
          </a:xfrm>
        </p:spPr>
        <p:txBody>
          <a:bodyPr>
            <a:normAutofit/>
          </a:bodyPr>
          <a:lstStyle/>
          <a:p>
            <a:pPr marL="285750" indent="-285750" algn="just">
              <a:buFont typeface="Arial" panose="020B0604020202020204" pitchFamily="34" charset="0"/>
              <a:buChar char="•"/>
            </a:pPr>
            <a:r>
              <a:rPr lang="en-US" dirty="0"/>
              <a:t> Develop tools that can </a:t>
            </a:r>
            <a:r>
              <a:rPr lang="en-US" b="1" dirty="0"/>
              <a:t>highlight specific parts of an image that were generated or modified by AI.</a:t>
            </a:r>
          </a:p>
          <a:p>
            <a:pPr marL="285750" indent="-285750" algn="just">
              <a:buFont typeface="Arial" panose="020B0604020202020204" pitchFamily="34" charset="0"/>
              <a:buChar char="•"/>
            </a:pPr>
            <a:r>
              <a:rPr lang="en-US" dirty="0"/>
              <a:t>Implement the system as a </a:t>
            </a:r>
            <a:r>
              <a:rPr lang="en-US" b="1" dirty="0"/>
              <a:t>real-time web or mobile application</a:t>
            </a:r>
            <a:r>
              <a:rPr lang="en-US" dirty="0"/>
              <a:t> for fast and easy image verification.</a:t>
            </a:r>
          </a:p>
        </p:txBody>
      </p:sp>
      <p:sp>
        <p:nvSpPr>
          <p:cNvPr id="6" name="Title 1">
            <a:extLst>
              <a:ext uri="{FF2B5EF4-FFF2-40B4-BE49-F238E27FC236}">
                <a16:creationId xmlns:a16="http://schemas.microsoft.com/office/drawing/2014/main" id="{EEBBF6F3-36BA-A6B0-C608-A3AEA5095A64}"/>
              </a:ext>
            </a:extLst>
          </p:cNvPr>
          <p:cNvSpPr>
            <a:spLocks noGrp="1"/>
          </p:cNvSpPr>
          <p:nvPr>
            <p:ph type="title"/>
          </p:nvPr>
        </p:nvSpPr>
        <p:spPr>
          <a:xfrm>
            <a:off x="1517556" y="650549"/>
            <a:ext cx="9733538" cy="1325563"/>
          </a:xfrm>
        </p:spPr>
        <p:txBody>
          <a:bodyPr>
            <a:normAutofit/>
          </a:bodyPr>
          <a:lstStyle/>
          <a:p>
            <a:pPr algn="just"/>
            <a:r>
              <a:rPr lang="en-US" i="0" u="none" strike="noStrike" baseline="0" dirty="0">
                <a:solidFill>
                  <a:srgbClr val="000000"/>
                </a:solidFill>
              </a:rPr>
              <a:t>Future Scope</a:t>
            </a:r>
            <a:endParaRPr lang="en-US" dirty="0"/>
          </a:p>
        </p:txBody>
      </p:sp>
    </p:spTree>
    <p:extLst>
      <p:ext uri="{BB962C8B-B14F-4D97-AF65-F5344CB8AC3E}">
        <p14:creationId xmlns:p14="http://schemas.microsoft.com/office/powerpoint/2010/main" val="18294737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7C07EFF-5755-F686-C2B6-C49AA03AEE05}"/>
              </a:ext>
            </a:extLst>
          </p:cNvPr>
          <p:cNvSpPr>
            <a:spLocks noGrp="1"/>
          </p:cNvSpPr>
          <p:nvPr>
            <p:ph type="sldNum" sz="quarter" idx="4"/>
          </p:nvPr>
        </p:nvSpPr>
        <p:spPr/>
        <p:txBody>
          <a:bodyPr/>
          <a:lstStyle/>
          <a:p>
            <a:fld id="{3A4F6043-7A67-491B-98BC-F933DED7226D}" type="slidenum">
              <a:rPr lang="en-US" smtClean="0"/>
              <a:pPr/>
              <a:t>18</a:t>
            </a:fld>
            <a:endParaRPr lang="en-US" dirty="0"/>
          </a:p>
        </p:txBody>
      </p:sp>
      <p:sp>
        <p:nvSpPr>
          <p:cNvPr id="5" name="Title 1">
            <a:extLst>
              <a:ext uri="{FF2B5EF4-FFF2-40B4-BE49-F238E27FC236}">
                <a16:creationId xmlns:a16="http://schemas.microsoft.com/office/drawing/2014/main" id="{3BE76113-4946-8110-40B4-5B32C552DD54}"/>
              </a:ext>
            </a:extLst>
          </p:cNvPr>
          <p:cNvSpPr>
            <a:spLocks noGrp="1"/>
          </p:cNvSpPr>
          <p:nvPr>
            <p:ph type="title"/>
          </p:nvPr>
        </p:nvSpPr>
        <p:spPr>
          <a:xfrm>
            <a:off x="1542770" y="544424"/>
            <a:ext cx="9733538" cy="1325563"/>
          </a:xfrm>
        </p:spPr>
        <p:txBody>
          <a:bodyPr/>
          <a:lstStyle/>
          <a:p>
            <a:pPr marL="342900" indent="-342900"/>
            <a:r>
              <a:rPr lang="en-IN" dirty="0">
                <a:latin typeface="Cambria" pitchFamily="18" charset="0"/>
                <a:ea typeface="Cambria" pitchFamily="18" charset="0"/>
              </a:rPr>
              <a:t>References</a:t>
            </a:r>
          </a:p>
        </p:txBody>
      </p:sp>
      <p:sp>
        <p:nvSpPr>
          <p:cNvPr id="6" name="Content Placeholder 2">
            <a:extLst>
              <a:ext uri="{FF2B5EF4-FFF2-40B4-BE49-F238E27FC236}">
                <a16:creationId xmlns:a16="http://schemas.microsoft.com/office/drawing/2014/main" id="{3F3D77F4-4AD1-F389-70B0-FD97D9ED26CE}"/>
              </a:ext>
            </a:extLst>
          </p:cNvPr>
          <p:cNvSpPr>
            <a:spLocks noGrp="1"/>
          </p:cNvSpPr>
          <p:nvPr>
            <p:ph idx="1"/>
          </p:nvPr>
        </p:nvSpPr>
        <p:spPr>
          <a:xfrm>
            <a:off x="1542769" y="1721223"/>
            <a:ext cx="9092443" cy="4482355"/>
          </a:xfrm>
        </p:spPr>
        <p:txBody>
          <a:bodyPr>
            <a:noAutofit/>
          </a:bodyPr>
          <a:lstStyle/>
          <a:p>
            <a:pPr marL="285750" indent="-285750">
              <a:buFont typeface="Arial" panose="020B0604020202020204" pitchFamily="34" charset="0"/>
              <a:buChar char="•"/>
            </a:pPr>
            <a:r>
              <a:rPr lang="en-US" sz="1800" b="0" i="0" u="none" strike="noStrike" baseline="0" dirty="0"/>
              <a:t>Qing </a:t>
            </a:r>
            <a:r>
              <a:rPr lang="en-US" sz="1800" b="0" i="0" u="none" strike="noStrike" baseline="0" dirty="0" err="1"/>
              <a:t>Lv</a:t>
            </a:r>
            <a:r>
              <a:rPr lang="en-US" sz="1800" b="0" i="0" u="none" strike="noStrike" baseline="0" dirty="0"/>
              <a:t>, </a:t>
            </a:r>
            <a:r>
              <a:rPr lang="en-US" sz="1800" b="0" i="0" u="none" strike="noStrike" baseline="0" dirty="0" err="1"/>
              <a:t>Suzhen</a:t>
            </a:r>
            <a:r>
              <a:rPr lang="en-US" sz="1800" b="0" i="0" u="none" strike="noStrike" baseline="0" dirty="0"/>
              <a:t> Zhang , and </a:t>
            </a:r>
            <a:r>
              <a:rPr lang="en-US" sz="1800" b="0" i="0" u="none" strike="noStrike" baseline="0" dirty="0" err="1"/>
              <a:t>Yuechun</a:t>
            </a:r>
            <a:r>
              <a:rPr lang="en-US" sz="1800" b="0" i="0" u="none" strike="noStrike" baseline="0" dirty="0"/>
              <a:t> Wang</a:t>
            </a:r>
            <a:r>
              <a:rPr lang="en-US" sz="1700" b="0" i="0" u="none" strike="noStrike" baseline="0" dirty="0"/>
              <a:t>.</a:t>
            </a:r>
            <a:r>
              <a:rPr lang="en-US" sz="1800" b="0" i="1" u="none" strike="noStrike" baseline="0" dirty="0"/>
              <a:t> </a:t>
            </a:r>
            <a:r>
              <a:rPr lang="en-US" sz="1800" b="0" u="none" strike="noStrike" baseline="0" dirty="0"/>
              <a:t>Shijiazhuang Posts and Telecommunications Technical College, Shijiazhuang 050021, Chinna (2022). [ </a:t>
            </a:r>
            <a:r>
              <a:rPr lang="en-US" sz="1800" b="0" u="none" strike="noStrike" baseline="0" dirty="0">
                <a:hlinkClick r:id="rId2" action="ppaction://hlinkfile"/>
              </a:rPr>
              <a:t>Base 2.pdf</a:t>
            </a:r>
            <a:r>
              <a:rPr lang="en-US" sz="1800" b="0" u="none" strike="noStrike" baseline="0" dirty="0"/>
              <a:t> ]</a:t>
            </a:r>
            <a:endParaRPr lang="en-US" sz="1800" i="0" u="none" strike="noStrike" baseline="0" dirty="0"/>
          </a:p>
          <a:p>
            <a:pPr marL="285750" indent="-285750">
              <a:buFont typeface="Arial" panose="020B0604020202020204" pitchFamily="34" charset="0"/>
              <a:buChar char="•"/>
            </a:pPr>
            <a:r>
              <a:rPr lang="en-US" sz="1800" i="0" u="none" strike="noStrike" baseline="0" dirty="0"/>
              <a:t>Akshatha Nayak, Harsha, Prajeet Chendekar, Shreevatsan A, Sunil Kumar S.</a:t>
            </a:r>
            <a:r>
              <a:rPr lang="en-US" sz="1800" b="0" i="0" u="none" strike="noStrike" baseline="0" dirty="0"/>
              <a:t> Detection Of AI Generated Images Using Machine Learning and Deep Learning Models</a:t>
            </a:r>
            <a:r>
              <a:rPr lang="en-US" sz="1600" b="0" i="0" u="none" strike="noStrike" baseline="0" dirty="0"/>
              <a:t>(2024). </a:t>
            </a:r>
            <a:r>
              <a:rPr lang="en-US" sz="1600" dirty="0"/>
              <a:t>[ </a:t>
            </a:r>
            <a:r>
              <a:rPr lang="en-US" sz="1500" i="0" u="none" strike="noStrike" baseline="0" dirty="0">
                <a:hlinkClick r:id="rId3" action="ppaction://hlinkfile"/>
              </a:rPr>
              <a:t>Base Paper Of Detection Of AI Generated Images .pdf</a:t>
            </a:r>
            <a:r>
              <a:rPr lang="en-US" sz="1400" i="0" u="none" strike="noStrike" baseline="0" dirty="0"/>
              <a:t> </a:t>
            </a:r>
            <a:r>
              <a:rPr lang="en-US" sz="1700" dirty="0"/>
              <a:t>]</a:t>
            </a:r>
          </a:p>
          <a:p>
            <a:pPr marL="285750" indent="-285750" algn="just">
              <a:buFont typeface="Arial" panose="020B0604020202020204" pitchFamily="34" charset="0"/>
              <a:buChar char="•"/>
            </a:pPr>
            <a:r>
              <a:rPr lang="en-US" sz="1700" b="0" i="0" u="none" strike="noStrike" baseline="0" dirty="0"/>
              <a:t>Qazi, E. U. H., Zia, T., &amp; Almorjan, A. (2022). Deep learning-based digital image forgery detection system. Applied Sciences, 12(6), 2851. () [ </a:t>
            </a:r>
            <a:r>
              <a:rPr lang="en-US" sz="1700" b="0" i="0" u="none" strike="noStrike" baseline="0" dirty="0">
                <a:hlinkClick r:id="rId4" action="ppaction://hlinkfile"/>
              </a:rPr>
              <a:t>Reference7.pdf</a:t>
            </a:r>
            <a:r>
              <a:rPr lang="en-US" sz="1700" b="0" i="0" u="none" strike="noStrike" baseline="0" dirty="0"/>
              <a:t> ]</a:t>
            </a:r>
          </a:p>
          <a:p>
            <a:pPr marL="285750" indent="-285750" algn="just">
              <a:buFont typeface="Arial" panose="020B0604020202020204" pitchFamily="34" charset="0"/>
              <a:buChar char="•"/>
            </a:pPr>
            <a:r>
              <a:rPr lang="en-US" sz="1700" b="0" i="0" u="none" strike="noStrike" baseline="0" dirty="0"/>
              <a:t>Deepfake Detection through Deep Learning , Publisher: IEE Deng Pan; Lixian Sun; Rui Wang; Xingjian Zhang; Richard O. Sinnott [ </a:t>
            </a:r>
            <a:r>
              <a:rPr lang="en-US" sz="1700" b="0" i="0" u="none" strike="noStrike" baseline="0" dirty="0">
                <a:hlinkClick r:id="rId5" action="ppaction://hlinkfile"/>
              </a:rPr>
              <a:t>Reference8.pdf</a:t>
            </a:r>
            <a:r>
              <a:rPr lang="en-US" sz="1700" b="0" i="0" u="none" strike="noStrike" baseline="0" dirty="0"/>
              <a:t> ]</a:t>
            </a:r>
          </a:p>
          <a:p>
            <a:pPr marL="285750" indent="-285750" algn="just">
              <a:buFont typeface="Arial" panose="020B0604020202020204" pitchFamily="34" charset="0"/>
              <a:buChar char="•"/>
            </a:pPr>
            <a:r>
              <a:rPr lang="en-US" sz="1700" b="0" i="0" u="none" strike="noStrike" baseline="0" dirty="0"/>
              <a:t>Online Detection of AI-Generated Images , David C. Epstein, Ishan Jain, Oliver Wang, Richard Zhang; Proceedings of the IEEE/CVF International Conference on Computer Vision (ICCV) Workshops, 2023, pp. 382-392. [ </a:t>
            </a:r>
            <a:r>
              <a:rPr lang="en-US" sz="1700" b="0" i="0" u="none" strike="noStrike" baseline="0" dirty="0">
                <a:hlinkClick r:id="rId6" action="ppaction://hlinkfile"/>
              </a:rPr>
              <a:t>Reference10.pdf</a:t>
            </a:r>
            <a:r>
              <a:rPr lang="en-US" sz="1700" b="0" i="0" u="none" strike="noStrike" baseline="0" dirty="0"/>
              <a:t> ]</a:t>
            </a:r>
          </a:p>
        </p:txBody>
      </p:sp>
    </p:spTree>
    <p:extLst>
      <p:ext uri="{BB962C8B-B14F-4D97-AF65-F5344CB8AC3E}">
        <p14:creationId xmlns:p14="http://schemas.microsoft.com/office/powerpoint/2010/main" val="6148650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DF1F15-46F5-4A2B-AF38-34F3B8027144}"/>
              </a:ext>
            </a:extLst>
          </p:cNvPr>
          <p:cNvSpPr>
            <a:spLocks noGrp="1"/>
          </p:cNvSpPr>
          <p:nvPr>
            <p:ph type="title"/>
          </p:nvPr>
        </p:nvSpPr>
        <p:spPr>
          <a:xfrm>
            <a:off x="4104931" y="4529204"/>
            <a:ext cx="3603035" cy="923792"/>
          </a:xfrm>
        </p:spPr>
        <p:txBody>
          <a:bodyPr>
            <a:noAutofit/>
          </a:bodyPr>
          <a:lstStyle/>
          <a:p>
            <a:pPr algn="just"/>
            <a:r>
              <a:rPr lang="en-US" sz="5000" dirty="0">
                <a:latin typeface="Cambria" pitchFamily="18" charset="0"/>
                <a:ea typeface="Cambria" pitchFamily="18" charset="0"/>
              </a:rPr>
              <a:t>Thank You</a:t>
            </a:r>
          </a:p>
        </p:txBody>
      </p:sp>
      <p:pic>
        <p:nvPicPr>
          <p:cNvPr id="3" name="Content Placeholder 4" descr="Thank You Teodor the Cat">
            <a:extLst>
              <a:ext uri="{FF2B5EF4-FFF2-40B4-BE49-F238E27FC236}">
                <a16:creationId xmlns:a16="http://schemas.microsoft.com/office/drawing/2014/main" id="{3D3F29B6-670E-17AF-0D53-2438E3A6B934}"/>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508745" y="2425977"/>
            <a:ext cx="2975391" cy="2975391"/>
          </a:xfrm>
        </p:spPr>
      </p:pic>
    </p:spTree>
    <p:extLst>
      <p:ext uri="{BB962C8B-B14F-4D97-AF65-F5344CB8AC3E}">
        <p14:creationId xmlns:p14="http://schemas.microsoft.com/office/powerpoint/2010/main" val="13153459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689D8-CDAC-4215-96CD-8548432CE4D6}"/>
              </a:ext>
            </a:extLst>
          </p:cNvPr>
          <p:cNvSpPr>
            <a:spLocks noGrp="1"/>
          </p:cNvSpPr>
          <p:nvPr>
            <p:ph type="title"/>
          </p:nvPr>
        </p:nvSpPr>
        <p:spPr/>
        <p:txBody>
          <a:bodyPr/>
          <a:lstStyle/>
          <a:p>
            <a:pPr algn="just"/>
            <a:r>
              <a:rPr lang="en-US" dirty="0">
                <a:latin typeface="Cambria" pitchFamily="18" charset="0"/>
                <a:ea typeface="Cambria" pitchFamily="18" charset="0"/>
              </a:rPr>
              <a:t>Agenda</a:t>
            </a:r>
          </a:p>
        </p:txBody>
      </p:sp>
      <p:sp>
        <p:nvSpPr>
          <p:cNvPr id="3" name="Content Placeholder 2">
            <a:extLst>
              <a:ext uri="{FF2B5EF4-FFF2-40B4-BE49-F238E27FC236}">
                <a16:creationId xmlns:a16="http://schemas.microsoft.com/office/drawing/2014/main" id="{3110502F-36D4-4E60-B6E9-08628B2C5D5E}"/>
              </a:ext>
            </a:extLst>
          </p:cNvPr>
          <p:cNvSpPr>
            <a:spLocks noGrp="1"/>
          </p:cNvSpPr>
          <p:nvPr>
            <p:ph idx="1"/>
          </p:nvPr>
        </p:nvSpPr>
        <p:spPr>
          <a:xfrm>
            <a:off x="302032" y="2178424"/>
            <a:ext cx="11201120" cy="3980329"/>
          </a:xfrm>
        </p:spPr>
        <p:txBody>
          <a:bodyPr>
            <a:normAutofit fontScale="85000" lnSpcReduction="20000"/>
          </a:bodyPr>
          <a:lstStyle/>
          <a:p>
            <a:pPr marL="342900" indent="-342900" algn="just">
              <a:buFont typeface="Wingdings" panose="05000000000000000000" pitchFamily="2" charset="2"/>
              <a:buChar char="Ø"/>
            </a:pPr>
            <a:r>
              <a:rPr lang="en-US" dirty="0"/>
              <a:t>Abstract</a:t>
            </a:r>
          </a:p>
          <a:p>
            <a:pPr marL="342900" indent="-342900" algn="just">
              <a:buFont typeface="Wingdings" panose="05000000000000000000" pitchFamily="2" charset="2"/>
              <a:buChar char="Ø"/>
            </a:pPr>
            <a:r>
              <a:rPr lang="en-US" dirty="0">
                <a:latin typeface="Cambria" pitchFamily="18" charset="0"/>
                <a:ea typeface="Cambria" pitchFamily="18" charset="0"/>
              </a:rPr>
              <a:t>Scope of the Project</a:t>
            </a:r>
          </a:p>
          <a:p>
            <a:pPr marL="342900" indent="-342900" algn="just">
              <a:buFont typeface="Wingdings" panose="05000000000000000000" pitchFamily="2" charset="2"/>
              <a:buChar char="Ø"/>
            </a:pPr>
            <a:r>
              <a:rPr lang="en-US" dirty="0">
                <a:latin typeface="Cambria" pitchFamily="18" charset="0"/>
                <a:ea typeface="Cambria" pitchFamily="18" charset="0"/>
              </a:rPr>
              <a:t>Existing System</a:t>
            </a:r>
          </a:p>
          <a:p>
            <a:pPr marL="342900" indent="-342900" algn="just">
              <a:buFont typeface="Wingdings" panose="05000000000000000000" pitchFamily="2" charset="2"/>
              <a:buChar char="Ø"/>
            </a:pPr>
            <a:r>
              <a:rPr lang="en-US" dirty="0">
                <a:latin typeface="Cambria" pitchFamily="18" charset="0"/>
                <a:ea typeface="Cambria" pitchFamily="18" charset="0"/>
              </a:rPr>
              <a:t>Proposed System</a:t>
            </a:r>
          </a:p>
          <a:p>
            <a:pPr marL="342900" indent="-342900" algn="just">
              <a:buFont typeface="Wingdings" panose="05000000000000000000" pitchFamily="2" charset="2"/>
              <a:buChar char="Ø"/>
            </a:pPr>
            <a:r>
              <a:rPr lang="en-US" dirty="0">
                <a:latin typeface="Cambria" pitchFamily="18" charset="0"/>
                <a:ea typeface="Cambria" pitchFamily="18" charset="0"/>
              </a:rPr>
              <a:t>Implementation steps</a:t>
            </a:r>
          </a:p>
          <a:p>
            <a:pPr marL="342900" indent="-342900" algn="just">
              <a:buFont typeface="Wingdings" panose="05000000000000000000" pitchFamily="2" charset="2"/>
              <a:buChar char="Ø"/>
            </a:pPr>
            <a:r>
              <a:rPr lang="en-US" dirty="0">
                <a:latin typeface="Cambria" pitchFamily="18" charset="0"/>
                <a:ea typeface="Cambria" pitchFamily="18" charset="0"/>
              </a:rPr>
              <a:t>Analysis of the Result(s)</a:t>
            </a:r>
          </a:p>
          <a:p>
            <a:pPr marL="342900" indent="-342900" algn="just">
              <a:buFont typeface="Wingdings" panose="05000000000000000000" pitchFamily="2" charset="2"/>
              <a:buChar char="Ø"/>
            </a:pPr>
            <a:r>
              <a:rPr lang="en-US" dirty="0">
                <a:latin typeface="Cambria" pitchFamily="18" charset="0"/>
                <a:ea typeface="Cambria" pitchFamily="18" charset="0"/>
              </a:rPr>
              <a:t>Hardware and Software Requirements</a:t>
            </a:r>
          </a:p>
          <a:p>
            <a:pPr marL="342900" indent="-342900" algn="just">
              <a:buFont typeface="Wingdings" panose="05000000000000000000" pitchFamily="2" charset="2"/>
              <a:buChar char="Ø"/>
            </a:pPr>
            <a:r>
              <a:rPr lang="en-US" dirty="0">
                <a:latin typeface="Cambria" pitchFamily="18" charset="0"/>
                <a:ea typeface="Cambria" pitchFamily="18" charset="0"/>
              </a:rPr>
              <a:t>Conclusion </a:t>
            </a:r>
          </a:p>
          <a:p>
            <a:pPr marL="342900" indent="-342900" algn="just">
              <a:buFont typeface="Wingdings" panose="05000000000000000000" pitchFamily="2" charset="2"/>
              <a:buChar char="Ø"/>
            </a:pPr>
            <a:r>
              <a:rPr lang="en-US" dirty="0">
                <a:latin typeface="Cambria" pitchFamily="18" charset="0"/>
                <a:ea typeface="Cambria" pitchFamily="18" charset="0"/>
              </a:rPr>
              <a:t>Future Scope</a:t>
            </a:r>
          </a:p>
          <a:p>
            <a:pPr marL="342900" indent="-342900" algn="just">
              <a:buFont typeface="Wingdings" panose="05000000000000000000" pitchFamily="2" charset="2"/>
              <a:buChar char="Ø"/>
            </a:pPr>
            <a:r>
              <a:rPr lang="en-US" dirty="0">
                <a:latin typeface="Cambria" pitchFamily="18" charset="0"/>
                <a:ea typeface="Cambria" pitchFamily="18" charset="0"/>
              </a:rPr>
              <a:t>References</a:t>
            </a:r>
            <a:endParaRPr lang="en-IN" dirty="0">
              <a:latin typeface="Cambria" pitchFamily="18" charset="0"/>
              <a:ea typeface="Cambria" pitchFamily="18" charset="0"/>
            </a:endParaRPr>
          </a:p>
        </p:txBody>
      </p:sp>
      <p:sp>
        <p:nvSpPr>
          <p:cNvPr id="39" name="Slide Number Placeholder 38">
            <a:extLst>
              <a:ext uri="{FF2B5EF4-FFF2-40B4-BE49-F238E27FC236}">
                <a16:creationId xmlns:a16="http://schemas.microsoft.com/office/drawing/2014/main" id="{86A23B90-D6E2-D980-7780-B6FC54FD8DE3}"/>
              </a:ext>
            </a:extLst>
          </p:cNvPr>
          <p:cNvSpPr>
            <a:spLocks noGrp="1"/>
          </p:cNvSpPr>
          <p:nvPr>
            <p:ph type="sldNum" sz="quarter" idx="4"/>
          </p:nvPr>
        </p:nvSpPr>
        <p:spPr/>
        <p:txBody>
          <a:bodyPr/>
          <a:lstStyle/>
          <a:p>
            <a:fld id="{3A4F6043-7A67-491B-98BC-F933DED7226D}" type="slidenum">
              <a:rPr lang="en-US" smtClean="0"/>
              <a:pPr/>
              <a:t>2</a:t>
            </a:fld>
            <a:endParaRPr lang="en-US" dirty="0"/>
          </a:p>
        </p:txBody>
      </p:sp>
      <p:sp>
        <p:nvSpPr>
          <p:cNvPr id="4" name="Slide Number Placeholder 5">
            <a:extLst>
              <a:ext uri="{FF2B5EF4-FFF2-40B4-BE49-F238E27FC236}">
                <a16:creationId xmlns:a16="http://schemas.microsoft.com/office/drawing/2014/main" id="{6E0FD4B5-4088-0CC7-E6CC-DEA779045EB0}"/>
              </a:ext>
            </a:extLst>
          </p:cNvPr>
          <p:cNvSpPr txBox="1">
            <a:spLocks/>
          </p:cNvSpPr>
          <p:nvPr/>
        </p:nvSpPr>
        <p:spPr>
          <a:xfrm>
            <a:off x="11503152" y="0"/>
            <a:ext cx="685800" cy="685800"/>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A4F6043-7A67-491B-98BC-F933DED7226D}" type="slidenum">
              <a:rPr lang="en-US" smtClean="0"/>
              <a:pPr/>
              <a:t>2</a:t>
            </a:fld>
            <a:endParaRPr lang="en-US" dirty="0"/>
          </a:p>
        </p:txBody>
      </p:sp>
    </p:spTree>
    <p:extLst>
      <p:ext uri="{BB962C8B-B14F-4D97-AF65-F5344CB8AC3E}">
        <p14:creationId xmlns:p14="http://schemas.microsoft.com/office/powerpoint/2010/main" val="14763093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75403B-F6A5-4855-B204-4A9D1F5B268F}"/>
              </a:ext>
            </a:extLst>
          </p:cNvPr>
          <p:cNvSpPr>
            <a:spLocks noGrp="1"/>
          </p:cNvSpPr>
          <p:nvPr>
            <p:ph idx="1"/>
          </p:nvPr>
        </p:nvSpPr>
        <p:spPr>
          <a:xfrm>
            <a:off x="1463962" y="1847757"/>
            <a:ext cx="8786617" cy="3724274"/>
          </a:xfrm>
        </p:spPr>
        <p:txBody>
          <a:bodyPr>
            <a:normAutofit/>
          </a:bodyPr>
          <a:lstStyle/>
          <a:p>
            <a:pPr algn="just"/>
            <a:r>
              <a:rPr lang="en-US" dirty="0"/>
              <a:t>As AI technology improves, it is becoming harder to tell the difference between real and AI-generated images, especially in media, advertising, and security. To solve this problem, we have developed an image classification model using TensorFlow, a T4 GPU, and the CIFAKE dataset for training and testing. Our model is based on ResNet50, a powerful deep learning architecture known for accurately analyzing images. Early results show that our model can effectively separate real images from AI-generated ones. This work helps in ensuring image authenticity and faces the challenges posed by fake content in today’s digital world.</a:t>
            </a:r>
          </a:p>
        </p:txBody>
      </p:sp>
      <p:sp>
        <p:nvSpPr>
          <p:cNvPr id="35" name="Slide Number Placeholder 34">
            <a:extLst>
              <a:ext uri="{FF2B5EF4-FFF2-40B4-BE49-F238E27FC236}">
                <a16:creationId xmlns:a16="http://schemas.microsoft.com/office/drawing/2014/main" id="{253F77DE-9A00-003D-3E35-AA011DA6A27F}"/>
              </a:ext>
            </a:extLst>
          </p:cNvPr>
          <p:cNvSpPr>
            <a:spLocks noGrp="1"/>
          </p:cNvSpPr>
          <p:nvPr>
            <p:ph type="sldNum" sz="quarter" idx="4"/>
          </p:nvPr>
        </p:nvSpPr>
        <p:spPr/>
        <p:txBody>
          <a:bodyPr/>
          <a:lstStyle/>
          <a:p>
            <a:fld id="{3A4F6043-7A67-491B-98BC-F933DED7226D}" type="slidenum">
              <a:rPr lang="en-US" smtClean="0"/>
              <a:pPr/>
              <a:t>3</a:t>
            </a:fld>
            <a:endParaRPr lang="en-US" dirty="0"/>
          </a:p>
        </p:txBody>
      </p:sp>
      <p:sp>
        <p:nvSpPr>
          <p:cNvPr id="4" name="Slide Number Placeholder 5">
            <a:extLst>
              <a:ext uri="{FF2B5EF4-FFF2-40B4-BE49-F238E27FC236}">
                <a16:creationId xmlns:a16="http://schemas.microsoft.com/office/drawing/2014/main" id="{2AD73156-2390-BB42-48B5-818ECA165475}"/>
              </a:ext>
            </a:extLst>
          </p:cNvPr>
          <p:cNvSpPr txBox="1">
            <a:spLocks/>
          </p:cNvSpPr>
          <p:nvPr/>
        </p:nvSpPr>
        <p:spPr>
          <a:xfrm>
            <a:off x="11503152" y="0"/>
            <a:ext cx="685800" cy="685800"/>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A4F6043-7A67-491B-98BC-F933DED7226D}" type="slidenum">
              <a:rPr lang="en-US" smtClean="0"/>
              <a:pPr/>
              <a:t>3</a:t>
            </a:fld>
            <a:endParaRPr lang="en-US" dirty="0"/>
          </a:p>
        </p:txBody>
      </p:sp>
      <p:sp>
        <p:nvSpPr>
          <p:cNvPr id="5" name="Title 1">
            <a:extLst>
              <a:ext uri="{FF2B5EF4-FFF2-40B4-BE49-F238E27FC236}">
                <a16:creationId xmlns:a16="http://schemas.microsoft.com/office/drawing/2014/main" id="{EF70CD6C-ED66-4A24-A709-024077B20AF3}"/>
              </a:ext>
            </a:extLst>
          </p:cNvPr>
          <p:cNvSpPr txBox="1">
            <a:spLocks/>
          </p:cNvSpPr>
          <p:nvPr/>
        </p:nvSpPr>
        <p:spPr>
          <a:xfrm>
            <a:off x="1463962" y="685800"/>
            <a:ext cx="9733538" cy="100955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2"/>
                </a:solidFill>
                <a:latin typeface="+mj-lt"/>
                <a:ea typeface="+mj-ea"/>
                <a:cs typeface="+mj-cs"/>
              </a:defRPr>
            </a:lvl1pPr>
          </a:lstStyle>
          <a:p>
            <a:pPr algn="just"/>
            <a:r>
              <a:rPr lang="en-US" dirty="0">
                <a:latin typeface="Cambria" pitchFamily="18" charset="0"/>
                <a:ea typeface="Cambria" pitchFamily="18" charset="0"/>
              </a:rPr>
              <a:t>Abstract</a:t>
            </a:r>
            <a:endParaRPr lang="en-US" dirty="0"/>
          </a:p>
        </p:txBody>
      </p:sp>
    </p:spTree>
    <p:extLst>
      <p:ext uri="{BB962C8B-B14F-4D97-AF65-F5344CB8AC3E}">
        <p14:creationId xmlns:p14="http://schemas.microsoft.com/office/powerpoint/2010/main" val="16919583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07E85-5BC8-81FB-55BC-815609BF753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8B36357-34AC-EC5E-C176-315974BCD1E6}"/>
              </a:ext>
            </a:extLst>
          </p:cNvPr>
          <p:cNvSpPr>
            <a:spLocks noGrp="1"/>
          </p:cNvSpPr>
          <p:nvPr>
            <p:ph type="title"/>
          </p:nvPr>
        </p:nvSpPr>
        <p:spPr>
          <a:xfrm>
            <a:off x="1478595" y="766482"/>
            <a:ext cx="9733538" cy="973162"/>
          </a:xfrm>
        </p:spPr>
        <p:txBody>
          <a:bodyPr>
            <a:normAutofit/>
          </a:bodyPr>
          <a:lstStyle/>
          <a:p>
            <a:pPr algn="just"/>
            <a:r>
              <a:rPr lang="en-US" dirty="0">
                <a:latin typeface="Cambria" pitchFamily="18" charset="0"/>
                <a:ea typeface="Cambria" pitchFamily="18" charset="0"/>
              </a:rPr>
              <a:t>Scope of the project</a:t>
            </a:r>
          </a:p>
        </p:txBody>
      </p:sp>
      <p:sp>
        <p:nvSpPr>
          <p:cNvPr id="3" name="Content Placeholder 2">
            <a:extLst>
              <a:ext uri="{FF2B5EF4-FFF2-40B4-BE49-F238E27FC236}">
                <a16:creationId xmlns:a16="http://schemas.microsoft.com/office/drawing/2014/main" id="{5DA7A524-51CB-7E6B-098F-07F05F93496F}"/>
              </a:ext>
            </a:extLst>
          </p:cNvPr>
          <p:cNvSpPr>
            <a:spLocks noGrp="1"/>
          </p:cNvSpPr>
          <p:nvPr>
            <p:ph idx="1"/>
          </p:nvPr>
        </p:nvSpPr>
        <p:spPr>
          <a:xfrm>
            <a:off x="1478595" y="1856185"/>
            <a:ext cx="8786617" cy="4105344"/>
          </a:xfrm>
        </p:spPr>
        <p:txBody>
          <a:bodyPr>
            <a:normAutofit/>
          </a:bodyPr>
          <a:lstStyle/>
          <a:p>
            <a:pPr marL="285750" indent="-285750" algn="just">
              <a:buFont typeface="Arial" panose="020B0604020202020204" pitchFamily="34" charset="0"/>
              <a:buChar char="•"/>
            </a:pPr>
            <a:r>
              <a:rPr lang="en-US" sz="2400" b="1" dirty="0"/>
              <a:t>Problem Statement</a:t>
            </a:r>
          </a:p>
          <a:p>
            <a:pPr algn="just"/>
            <a:r>
              <a:rPr lang="en-US" dirty="0"/>
              <a:t>With the advancement of AI-generated imagery, distinguishing between real and computer-generated images has become increasingly challenging. These AI-generated images pose risks in various domains, including cybersecurity, digital forensics, and media authenticity verification. The inability to accurately classify images can lead to misinformation, identity fraud, and unauthorized system access.</a:t>
            </a:r>
          </a:p>
          <a:p>
            <a:pPr algn="just"/>
            <a:endParaRPr lang="en-US" dirty="0"/>
          </a:p>
          <a:p>
            <a:pPr marL="285750" indent="-285750" algn="just">
              <a:buFont typeface="Arial" panose="020B0604020202020204" pitchFamily="34" charset="0"/>
              <a:buChar char="•"/>
            </a:pPr>
            <a:r>
              <a:rPr lang="en-US" sz="2400" b="1" dirty="0"/>
              <a:t>Objective</a:t>
            </a:r>
          </a:p>
          <a:p>
            <a:pPr algn="just"/>
            <a:r>
              <a:rPr lang="en-US" dirty="0"/>
              <a:t>The primary goal of this project is to develop an efficient image classification system that accurately differentiates between real and AI-generated images.</a:t>
            </a:r>
            <a:endParaRPr lang="en-US" b="1" dirty="0"/>
          </a:p>
        </p:txBody>
      </p:sp>
      <p:sp>
        <p:nvSpPr>
          <p:cNvPr id="35" name="Slide Number Placeholder 34">
            <a:extLst>
              <a:ext uri="{FF2B5EF4-FFF2-40B4-BE49-F238E27FC236}">
                <a16:creationId xmlns:a16="http://schemas.microsoft.com/office/drawing/2014/main" id="{B718E763-B461-EF9B-A952-52709C4697D1}"/>
              </a:ext>
            </a:extLst>
          </p:cNvPr>
          <p:cNvSpPr>
            <a:spLocks noGrp="1"/>
          </p:cNvSpPr>
          <p:nvPr>
            <p:ph type="sldNum" sz="quarter" idx="4"/>
          </p:nvPr>
        </p:nvSpPr>
        <p:spPr/>
        <p:txBody>
          <a:bodyPr/>
          <a:lstStyle/>
          <a:p>
            <a:fld id="{3A4F6043-7A67-491B-98BC-F933DED7226D}" type="slidenum">
              <a:rPr lang="en-US" smtClean="0"/>
              <a:pPr/>
              <a:t>4</a:t>
            </a:fld>
            <a:endParaRPr lang="en-US" dirty="0"/>
          </a:p>
        </p:txBody>
      </p:sp>
      <p:sp>
        <p:nvSpPr>
          <p:cNvPr id="4" name="Slide Number Placeholder 5">
            <a:extLst>
              <a:ext uri="{FF2B5EF4-FFF2-40B4-BE49-F238E27FC236}">
                <a16:creationId xmlns:a16="http://schemas.microsoft.com/office/drawing/2014/main" id="{62A8D51A-D3FB-FC5C-7696-F493DB354F77}"/>
              </a:ext>
            </a:extLst>
          </p:cNvPr>
          <p:cNvSpPr txBox="1">
            <a:spLocks/>
          </p:cNvSpPr>
          <p:nvPr/>
        </p:nvSpPr>
        <p:spPr>
          <a:xfrm>
            <a:off x="11503152" y="0"/>
            <a:ext cx="685800" cy="685800"/>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A4F6043-7A67-491B-98BC-F933DED7226D}" type="slidenum">
              <a:rPr lang="en-US" smtClean="0"/>
              <a:pPr/>
              <a:t>4</a:t>
            </a:fld>
            <a:endParaRPr lang="en-US" dirty="0"/>
          </a:p>
        </p:txBody>
      </p:sp>
    </p:spTree>
    <p:extLst>
      <p:ext uri="{BB962C8B-B14F-4D97-AF65-F5344CB8AC3E}">
        <p14:creationId xmlns:p14="http://schemas.microsoft.com/office/powerpoint/2010/main" val="3855218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BB15C3B-DF3F-58C5-3AE5-32824F40CD79}"/>
              </a:ext>
            </a:extLst>
          </p:cNvPr>
          <p:cNvSpPr>
            <a:spLocks noGrp="1"/>
          </p:cNvSpPr>
          <p:nvPr>
            <p:ph idx="1"/>
          </p:nvPr>
        </p:nvSpPr>
        <p:spPr>
          <a:xfrm>
            <a:off x="1528482" y="887506"/>
            <a:ext cx="9135036" cy="4912659"/>
          </a:xfrm>
        </p:spPr>
        <p:txBody>
          <a:bodyPr>
            <a:normAutofit/>
          </a:bodyPr>
          <a:lstStyle/>
          <a:p>
            <a:pPr marL="342900" indent="-342900" algn="just">
              <a:buFont typeface="Wingdings" panose="05000000000000000000" pitchFamily="2" charset="2"/>
              <a:buChar char="Ø"/>
            </a:pPr>
            <a:r>
              <a:rPr lang="en-US" sz="2400" b="1" dirty="0"/>
              <a:t>Target Users</a:t>
            </a:r>
            <a:endParaRPr lang="en-US" sz="2400" dirty="0"/>
          </a:p>
          <a:p>
            <a:pPr marL="285750" indent="-285750" algn="just">
              <a:buFont typeface="Arial" panose="020B0604020202020204" pitchFamily="34" charset="0"/>
              <a:buChar char="•"/>
            </a:pPr>
            <a:r>
              <a:rPr lang="en-US" dirty="0"/>
              <a:t>Media platforms</a:t>
            </a:r>
          </a:p>
          <a:p>
            <a:pPr marL="285750" indent="-285750" algn="just">
              <a:buFont typeface="Arial" panose="020B0604020202020204" pitchFamily="34" charset="0"/>
              <a:buChar char="•"/>
            </a:pPr>
            <a:r>
              <a:rPr lang="en-US" dirty="0"/>
              <a:t>Digital forensics</a:t>
            </a:r>
          </a:p>
          <a:p>
            <a:pPr marL="285750" indent="-285750" algn="just">
              <a:buFont typeface="Arial" panose="020B0604020202020204" pitchFamily="34" charset="0"/>
              <a:buChar char="•"/>
            </a:pPr>
            <a:r>
              <a:rPr lang="en-US" dirty="0"/>
              <a:t>Security agencies</a:t>
            </a:r>
          </a:p>
          <a:p>
            <a:pPr marL="285750" indent="-285750" algn="just">
              <a:buFont typeface="Arial" panose="020B0604020202020204" pitchFamily="34" charset="0"/>
              <a:buChar char="•"/>
            </a:pPr>
            <a:r>
              <a:rPr lang="en-US" dirty="0"/>
              <a:t>Advertising firms</a:t>
            </a:r>
          </a:p>
          <a:p>
            <a:pPr algn="just"/>
            <a:endParaRPr lang="en-US" dirty="0"/>
          </a:p>
          <a:p>
            <a:pPr marL="342900" indent="-342900" algn="just">
              <a:buFont typeface="Wingdings" panose="05000000000000000000" pitchFamily="2" charset="2"/>
              <a:buChar char="Ø"/>
            </a:pPr>
            <a:r>
              <a:rPr lang="en-US" sz="2200" b="1" dirty="0"/>
              <a:t>Applications</a:t>
            </a:r>
            <a:r>
              <a:rPr lang="en-US" dirty="0"/>
              <a:t> </a:t>
            </a:r>
          </a:p>
          <a:p>
            <a:pPr marL="285750" indent="-285750" algn="just">
              <a:buFont typeface="Arial" panose="020B0604020202020204" pitchFamily="34" charset="0"/>
              <a:buChar char="•"/>
            </a:pPr>
            <a:r>
              <a:rPr lang="en-US" dirty="0"/>
              <a:t>Media</a:t>
            </a:r>
          </a:p>
          <a:p>
            <a:pPr marL="285750" indent="-285750" algn="just">
              <a:buFont typeface="Arial" panose="020B0604020202020204" pitchFamily="34" charset="0"/>
              <a:buChar char="•"/>
            </a:pPr>
            <a:r>
              <a:rPr lang="en-US" dirty="0"/>
              <a:t>Security</a:t>
            </a:r>
          </a:p>
          <a:p>
            <a:pPr marL="285750" indent="-285750" algn="just">
              <a:buFont typeface="Arial" panose="020B0604020202020204" pitchFamily="34" charset="0"/>
              <a:buChar char="•"/>
            </a:pPr>
            <a:r>
              <a:rPr lang="en-US" dirty="0"/>
              <a:t>Digital forensics</a:t>
            </a:r>
          </a:p>
          <a:p>
            <a:pPr marL="285750" indent="-285750" algn="just">
              <a:buFont typeface="Arial" panose="020B0604020202020204" pitchFamily="34" charset="0"/>
              <a:buChar char="•"/>
            </a:pPr>
            <a:r>
              <a:rPr lang="en-US" dirty="0"/>
              <a:t>AI ethics</a:t>
            </a:r>
          </a:p>
          <a:p>
            <a:pPr algn="just"/>
            <a:endParaRPr lang="en-US" b="1" dirty="0"/>
          </a:p>
          <a:p>
            <a:pPr algn="just"/>
            <a:endParaRPr lang="en-US" dirty="0"/>
          </a:p>
        </p:txBody>
      </p:sp>
      <p:sp>
        <p:nvSpPr>
          <p:cNvPr id="4" name="Slide Number Placeholder 3">
            <a:extLst>
              <a:ext uri="{FF2B5EF4-FFF2-40B4-BE49-F238E27FC236}">
                <a16:creationId xmlns:a16="http://schemas.microsoft.com/office/drawing/2014/main" id="{6D3AC720-726F-C64C-434B-544D6C163015}"/>
              </a:ext>
            </a:extLst>
          </p:cNvPr>
          <p:cNvSpPr>
            <a:spLocks noGrp="1"/>
          </p:cNvSpPr>
          <p:nvPr>
            <p:ph type="sldNum" sz="quarter" idx="4"/>
          </p:nvPr>
        </p:nvSpPr>
        <p:spPr/>
        <p:txBody>
          <a:bodyPr/>
          <a:lstStyle/>
          <a:p>
            <a:fld id="{3A4F6043-7A67-491B-98BC-F933DED7226D}" type="slidenum">
              <a:rPr lang="en-US" smtClean="0"/>
              <a:pPr/>
              <a:t>5</a:t>
            </a:fld>
            <a:endParaRPr lang="en-US" dirty="0"/>
          </a:p>
        </p:txBody>
      </p:sp>
    </p:spTree>
    <p:extLst>
      <p:ext uri="{BB962C8B-B14F-4D97-AF65-F5344CB8AC3E}">
        <p14:creationId xmlns:p14="http://schemas.microsoft.com/office/powerpoint/2010/main" val="4871423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46D6464-5886-8256-2E61-4C7C6B01C062}"/>
              </a:ext>
            </a:extLst>
          </p:cNvPr>
          <p:cNvSpPr>
            <a:spLocks noGrp="1"/>
          </p:cNvSpPr>
          <p:nvPr>
            <p:ph type="sldNum" sz="quarter" idx="4"/>
          </p:nvPr>
        </p:nvSpPr>
        <p:spPr/>
        <p:txBody>
          <a:bodyPr/>
          <a:lstStyle/>
          <a:p>
            <a:fld id="{3A4F6043-7A67-491B-98BC-F933DED7226D}" type="slidenum">
              <a:rPr lang="en-US" smtClean="0"/>
              <a:pPr/>
              <a:t>6</a:t>
            </a:fld>
            <a:endParaRPr lang="en-US" dirty="0"/>
          </a:p>
        </p:txBody>
      </p:sp>
      <p:sp>
        <p:nvSpPr>
          <p:cNvPr id="8" name="Title 1">
            <a:extLst>
              <a:ext uri="{FF2B5EF4-FFF2-40B4-BE49-F238E27FC236}">
                <a16:creationId xmlns:a16="http://schemas.microsoft.com/office/drawing/2014/main" id="{6915ED2D-54BD-32C6-A7CC-EE4794B528FD}"/>
              </a:ext>
            </a:extLst>
          </p:cNvPr>
          <p:cNvSpPr txBox="1">
            <a:spLocks/>
          </p:cNvSpPr>
          <p:nvPr/>
        </p:nvSpPr>
        <p:spPr>
          <a:xfrm>
            <a:off x="1482072" y="650395"/>
            <a:ext cx="9733538" cy="111573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2"/>
                </a:solidFill>
                <a:latin typeface="+mj-lt"/>
                <a:ea typeface="+mj-ea"/>
                <a:cs typeface="+mj-cs"/>
              </a:defRPr>
            </a:lvl1pPr>
          </a:lstStyle>
          <a:p>
            <a:pPr algn="just"/>
            <a:r>
              <a:rPr lang="en-US" dirty="0">
                <a:latin typeface="Cambria" pitchFamily="18" charset="0"/>
                <a:ea typeface="Cambria" pitchFamily="18" charset="0"/>
              </a:rPr>
              <a:t>Existing System</a:t>
            </a:r>
          </a:p>
        </p:txBody>
      </p:sp>
      <p:sp>
        <p:nvSpPr>
          <p:cNvPr id="10" name="Content Placeholder 6">
            <a:extLst>
              <a:ext uri="{FF2B5EF4-FFF2-40B4-BE49-F238E27FC236}">
                <a16:creationId xmlns:a16="http://schemas.microsoft.com/office/drawing/2014/main" id="{F12F25BF-EA16-C310-268A-94B3E96D3D4B}"/>
              </a:ext>
            </a:extLst>
          </p:cNvPr>
          <p:cNvSpPr txBox="1">
            <a:spLocks/>
          </p:cNvSpPr>
          <p:nvPr/>
        </p:nvSpPr>
        <p:spPr>
          <a:xfrm>
            <a:off x="1604203" y="1633314"/>
            <a:ext cx="8831082" cy="1432615"/>
          </a:xfrm>
          <a:prstGeom prst="rect">
            <a:avLst/>
          </a:prstGeom>
        </p:spPr>
        <p:txBody>
          <a:bodyPr vert="horz" lIns="91440" tIns="45720" rIns="91440" bIns="45720" rtlCol="0" anchor="t" anchorCtr="0">
            <a:normAutofit/>
          </a:bodyPr>
          <a:lstStyle>
            <a:lvl1pPr marL="0" indent="0" algn="l" defTabSz="914400" rtl="0" eaLnBrk="1" latinLnBrk="0" hangingPunct="1">
              <a:lnSpc>
                <a:spcPct val="110000"/>
              </a:lnSpc>
              <a:spcBef>
                <a:spcPts val="1000"/>
              </a:spcBef>
              <a:buClr>
                <a:schemeClr val="accent2"/>
              </a:buClr>
              <a:buFont typeface="Wingdings 2" panose="05020102010507070707" pitchFamily="18" charset="2"/>
              <a:buNone/>
              <a:defRPr sz="1800" kern="1200" baseline="0">
                <a:solidFill>
                  <a:schemeClr val="tx2"/>
                </a:solidFill>
                <a:latin typeface="+mn-lt"/>
                <a:ea typeface="+mn-ea"/>
                <a:cs typeface="+mn-cs"/>
              </a:defRPr>
            </a:lvl1pPr>
            <a:lvl2pPr marL="685800" indent="-228600" algn="l" defTabSz="914400" rtl="0" eaLnBrk="1" latinLnBrk="0" hangingPunct="1">
              <a:lnSpc>
                <a:spcPct val="110000"/>
              </a:lnSpc>
              <a:spcBef>
                <a:spcPts val="500"/>
              </a:spcBef>
              <a:buClr>
                <a:schemeClr val="accent2"/>
              </a:buClr>
              <a:buFont typeface="Wingdings 2" panose="05020102010507070707" pitchFamily="18" charset="2"/>
              <a:buChar char=""/>
              <a:defRPr sz="1800" kern="1200">
                <a:solidFill>
                  <a:schemeClr val="tx2"/>
                </a:solidFill>
                <a:latin typeface="+mn-lt"/>
                <a:ea typeface="+mn-ea"/>
                <a:cs typeface="+mn-cs"/>
              </a:defRPr>
            </a:lvl2pPr>
            <a:lvl3pPr marL="1143000" indent="-228600" algn="l" defTabSz="914400" rtl="0" eaLnBrk="1" latinLnBrk="0" hangingPunct="1">
              <a:lnSpc>
                <a:spcPct val="110000"/>
              </a:lnSpc>
              <a:spcBef>
                <a:spcPts val="500"/>
              </a:spcBef>
              <a:buClr>
                <a:schemeClr val="accent2"/>
              </a:buClr>
              <a:buFont typeface="Wingdings 2" panose="05020102010507070707" pitchFamily="18" charset="2"/>
              <a:buChar char=""/>
              <a:defRPr sz="1800" kern="1200">
                <a:solidFill>
                  <a:schemeClr val="tx2"/>
                </a:solidFill>
                <a:latin typeface="+mn-lt"/>
                <a:ea typeface="+mn-ea"/>
                <a:cs typeface="+mn-cs"/>
              </a:defRPr>
            </a:lvl3pPr>
            <a:lvl4pPr marL="1600200" indent="-228600" algn="l" defTabSz="914400" rtl="0" eaLnBrk="1" latinLnBrk="0" hangingPunct="1">
              <a:lnSpc>
                <a:spcPct val="110000"/>
              </a:lnSpc>
              <a:spcBef>
                <a:spcPts val="500"/>
              </a:spcBef>
              <a:buClr>
                <a:schemeClr val="accent2"/>
              </a:buClr>
              <a:buFont typeface="Wingdings 2" panose="05020102010507070707" pitchFamily="18" charset="2"/>
              <a:buChar char=""/>
              <a:defRPr sz="1800" kern="1200">
                <a:solidFill>
                  <a:schemeClr val="tx2"/>
                </a:solidFill>
                <a:latin typeface="+mn-lt"/>
                <a:ea typeface="+mn-ea"/>
                <a:cs typeface="+mn-cs"/>
              </a:defRPr>
            </a:lvl4pPr>
            <a:lvl5pPr marL="2057400" indent="-228600" algn="l" defTabSz="914400" rtl="0" eaLnBrk="1" latinLnBrk="0" hangingPunct="1">
              <a:lnSpc>
                <a:spcPct val="110000"/>
              </a:lnSpc>
              <a:spcBef>
                <a:spcPts val="500"/>
              </a:spcBef>
              <a:buClr>
                <a:schemeClr val="accent2"/>
              </a:buClr>
              <a:buFont typeface="Wingdings 2" panose="05020102010507070707" pitchFamily="18" charset="2"/>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lgn="just">
              <a:lnSpc>
                <a:spcPct val="100000"/>
              </a:lnSpc>
              <a:buFont typeface="Arial" panose="020B0604020202020204" pitchFamily="34" charset="0"/>
              <a:buChar char="•"/>
            </a:pPr>
            <a:r>
              <a:rPr lang="en-US" dirty="0"/>
              <a:t>Convolutional Neural Networks (CNNs) have been widely used for image classification tasks, including distinguishing between AI-generated (deepfake) and real images.</a:t>
            </a:r>
          </a:p>
          <a:p>
            <a:pPr marL="285750" indent="-285750" algn="just">
              <a:lnSpc>
                <a:spcPct val="100000"/>
              </a:lnSpc>
              <a:buFont typeface="Arial" panose="020B0604020202020204" pitchFamily="34" charset="0"/>
              <a:buChar char="•"/>
            </a:pPr>
            <a:r>
              <a:rPr lang="en-US" dirty="0"/>
              <a:t>These models utilize layers of convolutional filters to detect and learn patterns from images, making them highly effective for visual recognition tasks.</a:t>
            </a:r>
          </a:p>
          <a:p>
            <a:pPr marL="285750" indent="-285750" algn="just">
              <a:buFont typeface="Arial" panose="020B0604020202020204" pitchFamily="34" charset="0"/>
              <a:buChar char="•"/>
            </a:pPr>
            <a:endParaRPr lang="en-US" dirty="0"/>
          </a:p>
        </p:txBody>
      </p:sp>
      <p:sp>
        <p:nvSpPr>
          <p:cNvPr id="7" name="TextBox 6">
            <a:extLst>
              <a:ext uri="{FF2B5EF4-FFF2-40B4-BE49-F238E27FC236}">
                <a16:creationId xmlns:a16="http://schemas.microsoft.com/office/drawing/2014/main" id="{72F6169A-AB81-FC54-0C0E-BD5AC652A41F}"/>
              </a:ext>
            </a:extLst>
          </p:cNvPr>
          <p:cNvSpPr txBox="1"/>
          <p:nvPr/>
        </p:nvSpPr>
        <p:spPr>
          <a:xfrm>
            <a:off x="1482072" y="3000510"/>
            <a:ext cx="5216622" cy="553998"/>
          </a:xfrm>
          <a:prstGeom prst="rect">
            <a:avLst/>
          </a:prstGeom>
          <a:noFill/>
        </p:spPr>
        <p:txBody>
          <a:bodyPr wrap="square" rtlCol="0">
            <a:spAutoFit/>
          </a:bodyPr>
          <a:lstStyle/>
          <a:p>
            <a:r>
              <a:rPr lang="en-US" sz="3000" dirty="0">
                <a:latin typeface="Cambria" panose="02040503050406030204" pitchFamily="18" charset="0"/>
                <a:ea typeface="Cambria" panose="02040503050406030204" pitchFamily="18" charset="0"/>
              </a:rPr>
              <a:t>Challenges</a:t>
            </a:r>
          </a:p>
        </p:txBody>
      </p:sp>
      <p:sp>
        <p:nvSpPr>
          <p:cNvPr id="9" name="Content Placeholder 2">
            <a:extLst>
              <a:ext uri="{FF2B5EF4-FFF2-40B4-BE49-F238E27FC236}">
                <a16:creationId xmlns:a16="http://schemas.microsoft.com/office/drawing/2014/main" id="{D43513F2-D479-0492-2C45-6ECC81803F86}"/>
              </a:ext>
            </a:extLst>
          </p:cNvPr>
          <p:cNvSpPr txBox="1">
            <a:spLocks/>
          </p:cNvSpPr>
          <p:nvPr/>
        </p:nvSpPr>
        <p:spPr>
          <a:xfrm>
            <a:off x="1604203" y="3792072"/>
            <a:ext cx="9741183" cy="1597380"/>
          </a:xfrm>
          <a:prstGeom prst="rect">
            <a:avLst/>
          </a:prstGeom>
        </p:spPr>
        <p:txBody>
          <a:bodyPr vert="horz" lIns="91440" tIns="45720" rIns="91440" bIns="45720" rtlCol="0" anchor="t" anchorCtr="0">
            <a:normAutofit/>
          </a:bodyPr>
          <a:lstStyle>
            <a:lvl1pPr marL="0" indent="0" algn="l" defTabSz="914400" rtl="0" eaLnBrk="1" latinLnBrk="0" hangingPunct="1">
              <a:lnSpc>
                <a:spcPct val="110000"/>
              </a:lnSpc>
              <a:spcBef>
                <a:spcPts val="1000"/>
              </a:spcBef>
              <a:buClr>
                <a:schemeClr val="accent2"/>
              </a:buClr>
              <a:buFont typeface="Wingdings 2" panose="05020102010507070707" pitchFamily="18" charset="2"/>
              <a:buNone/>
              <a:defRPr sz="1800" kern="1200" baseline="0">
                <a:solidFill>
                  <a:schemeClr val="tx2"/>
                </a:solidFill>
                <a:latin typeface="+mn-lt"/>
                <a:ea typeface="+mn-ea"/>
                <a:cs typeface="+mn-cs"/>
              </a:defRPr>
            </a:lvl1pPr>
            <a:lvl2pPr marL="685800" indent="-228600" algn="l" defTabSz="914400" rtl="0" eaLnBrk="1" latinLnBrk="0" hangingPunct="1">
              <a:lnSpc>
                <a:spcPct val="110000"/>
              </a:lnSpc>
              <a:spcBef>
                <a:spcPts val="500"/>
              </a:spcBef>
              <a:buClr>
                <a:schemeClr val="accent2"/>
              </a:buClr>
              <a:buFont typeface="Wingdings 2" panose="05020102010507070707" pitchFamily="18" charset="2"/>
              <a:buChar char=""/>
              <a:defRPr sz="1800" kern="1200">
                <a:solidFill>
                  <a:schemeClr val="tx2"/>
                </a:solidFill>
                <a:latin typeface="+mn-lt"/>
                <a:ea typeface="+mn-ea"/>
                <a:cs typeface="+mn-cs"/>
              </a:defRPr>
            </a:lvl2pPr>
            <a:lvl3pPr marL="1143000" indent="-228600" algn="l" defTabSz="914400" rtl="0" eaLnBrk="1" latinLnBrk="0" hangingPunct="1">
              <a:lnSpc>
                <a:spcPct val="110000"/>
              </a:lnSpc>
              <a:spcBef>
                <a:spcPts val="500"/>
              </a:spcBef>
              <a:buClr>
                <a:schemeClr val="accent2"/>
              </a:buClr>
              <a:buFont typeface="Wingdings 2" panose="05020102010507070707" pitchFamily="18" charset="2"/>
              <a:buChar char=""/>
              <a:defRPr sz="1800" kern="1200">
                <a:solidFill>
                  <a:schemeClr val="tx2"/>
                </a:solidFill>
                <a:latin typeface="+mn-lt"/>
                <a:ea typeface="+mn-ea"/>
                <a:cs typeface="+mn-cs"/>
              </a:defRPr>
            </a:lvl3pPr>
            <a:lvl4pPr marL="1600200" indent="-228600" algn="l" defTabSz="914400" rtl="0" eaLnBrk="1" latinLnBrk="0" hangingPunct="1">
              <a:lnSpc>
                <a:spcPct val="110000"/>
              </a:lnSpc>
              <a:spcBef>
                <a:spcPts val="500"/>
              </a:spcBef>
              <a:buClr>
                <a:schemeClr val="accent2"/>
              </a:buClr>
              <a:buFont typeface="Wingdings 2" panose="05020102010507070707" pitchFamily="18" charset="2"/>
              <a:buChar char=""/>
              <a:defRPr sz="1800" kern="1200">
                <a:solidFill>
                  <a:schemeClr val="tx2"/>
                </a:solidFill>
                <a:latin typeface="+mn-lt"/>
                <a:ea typeface="+mn-ea"/>
                <a:cs typeface="+mn-cs"/>
              </a:defRPr>
            </a:lvl4pPr>
            <a:lvl5pPr marL="2057400" indent="-228600" algn="l" defTabSz="914400" rtl="0" eaLnBrk="1" latinLnBrk="0" hangingPunct="1">
              <a:lnSpc>
                <a:spcPct val="110000"/>
              </a:lnSpc>
              <a:spcBef>
                <a:spcPts val="500"/>
              </a:spcBef>
              <a:buClr>
                <a:schemeClr val="accent2"/>
              </a:buClr>
              <a:buFont typeface="Wingdings 2" panose="05020102010507070707" pitchFamily="18" charset="2"/>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lgn="just">
              <a:lnSpc>
                <a:spcPct val="100000"/>
              </a:lnSpc>
              <a:buFont typeface="Arial" panose="020B0604020202020204" pitchFamily="34" charset="0"/>
              <a:buChar char="•"/>
            </a:pPr>
            <a:r>
              <a:rPr lang="en-US" dirty="0"/>
              <a:t>CNN model applicable only for the small patterns and it is hard to learn complex patterns.</a:t>
            </a:r>
          </a:p>
          <a:p>
            <a:pPr marL="285750" indent="-285750" algn="just">
              <a:lnSpc>
                <a:spcPct val="100000"/>
              </a:lnSpc>
              <a:buFont typeface="Arial" panose="020B0604020202020204" pitchFamily="34" charset="0"/>
              <a:buChar char="•"/>
            </a:pPr>
            <a:r>
              <a:rPr lang="en-US" dirty="0"/>
              <a:t>Fails to capture deeper hierarchical features.</a:t>
            </a:r>
          </a:p>
          <a:p>
            <a:pPr marL="285750" indent="-285750" algn="just">
              <a:lnSpc>
                <a:spcPct val="100000"/>
              </a:lnSpc>
              <a:buFont typeface="Arial" panose="020B0604020202020204" pitchFamily="34" charset="0"/>
              <a:buChar char="•"/>
            </a:pPr>
            <a:r>
              <a:rPr lang="en-US" dirty="0"/>
              <a:t>CNN model overfit when applied to large datasets with out pre-trained components.</a:t>
            </a:r>
          </a:p>
          <a:p>
            <a:pPr marL="285750" indent="-285750" algn="just">
              <a:lnSpc>
                <a:spcPct val="100000"/>
              </a:lnSpc>
              <a:buFont typeface="Arial" panose="020B0604020202020204" pitchFamily="34" charset="0"/>
              <a:buChar char="•"/>
            </a:pPr>
            <a:r>
              <a:rPr lang="en-US" dirty="0"/>
              <a:t>While dealing with highly complex images might provide less accurate results.</a:t>
            </a:r>
          </a:p>
          <a:p>
            <a:pPr marL="285750" indent="-285750" algn="just">
              <a:lnSpc>
                <a:spcPct val="100000"/>
              </a:lnSpc>
              <a:buFont typeface="Arial" panose="020B0604020202020204" pitchFamily="34" charset="0"/>
              <a:buChar char="•"/>
            </a:pPr>
            <a:endParaRPr lang="en-US" dirty="0"/>
          </a:p>
        </p:txBody>
      </p:sp>
    </p:spTree>
    <p:extLst>
      <p:ext uri="{BB962C8B-B14F-4D97-AF65-F5344CB8AC3E}">
        <p14:creationId xmlns:p14="http://schemas.microsoft.com/office/powerpoint/2010/main" val="17460805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Slide Number Placeholder 34">
            <a:extLst>
              <a:ext uri="{FF2B5EF4-FFF2-40B4-BE49-F238E27FC236}">
                <a16:creationId xmlns:a16="http://schemas.microsoft.com/office/drawing/2014/main" id="{253F77DE-9A00-003D-3E35-AA011DA6A27F}"/>
              </a:ext>
            </a:extLst>
          </p:cNvPr>
          <p:cNvSpPr>
            <a:spLocks noGrp="1"/>
          </p:cNvSpPr>
          <p:nvPr>
            <p:ph type="sldNum" sz="quarter" idx="4"/>
          </p:nvPr>
        </p:nvSpPr>
        <p:spPr/>
        <p:txBody>
          <a:bodyPr/>
          <a:lstStyle/>
          <a:p>
            <a:fld id="{3A4F6043-7A67-491B-98BC-F933DED7226D}" type="slidenum">
              <a:rPr lang="en-US" smtClean="0"/>
              <a:pPr/>
              <a:t>7</a:t>
            </a:fld>
            <a:endParaRPr lang="en-US" dirty="0"/>
          </a:p>
        </p:txBody>
      </p:sp>
      <p:sp>
        <p:nvSpPr>
          <p:cNvPr id="4" name="Slide Number Placeholder 5">
            <a:extLst>
              <a:ext uri="{FF2B5EF4-FFF2-40B4-BE49-F238E27FC236}">
                <a16:creationId xmlns:a16="http://schemas.microsoft.com/office/drawing/2014/main" id="{2AD73156-2390-BB42-48B5-818ECA165475}"/>
              </a:ext>
            </a:extLst>
          </p:cNvPr>
          <p:cNvSpPr txBox="1">
            <a:spLocks/>
          </p:cNvSpPr>
          <p:nvPr/>
        </p:nvSpPr>
        <p:spPr>
          <a:xfrm>
            <a:off x="11503152" y="0"/>
            <a:ext cx="685800" cy="685800"/>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A4F6043-7A67-491B-98BC-F933DED7226D}" type="slidenum">
              <a:rPr lang="en-US" smtClean="0"/>
              <a:pPr/>
              <a:t>7</a:t>
            </a:fld>
            <a:endParaRPr lang="en-US" dirty="0"/>
          </a:p>
        </p:txBody>
      </p:sp>
      <p:sp>
        <p:nvSpPr>
          <p:cNvPr id="14" name="Content Placeholder 2">
            <a:extLst>
              <a:ext uri="{FF2B5EF4-FFF2-40B4-BE49-F238E27FC236}">
                <a16:creationId xmlns:a16="http://schemas.microsoft.com/office/drawing/2014/main" id="{204C375E-5B80-4064-29ED-81EC4E477DBF}"/>
              </a:ext>
            </a:extLst>
          </p:cNvPr>
          <p:cNvSpPr txBox="1">
            <a:spLocks/>
          </p:cNvSpPr>
          <p:nvPr/>
        </p:nvSpPr>
        <p:spPr>
          <a:xfrm>
            <a:off x="414533" y="3709726"/>
            <a:ext cx="9741183" cy="1597380"/>
          </a:xfrm>
          <a:prstGeom prst="rect">
            <a:avLst/>
          </a:prstGeom>
        </p:spPr>
        <p:txBody>
          <a:bodyPr vert="horz" lIns="91440" tIns="45720" rIns="91440" bIns="45720" rtlCol="0" anchor="t" anchorCtr="0">
            <a:normAutofit/>
          </a:bodyPr>
          <a:lstStyle>
            <a:lvl1pPr marL="0" indent="0" algn="l" defTabSz="914400" rtl="0" eaLnBrk="1" latinLnBrk="0" hangingPunct="1">
              <a:lnSpc>
                <a:spcPct val="110000"/>
              </a:lnSpc>
              <a:spcBef>
                <a:spcPts val="1000"/>
              </a:spcBef>
              <a:buClr>
                <a:schemeClr val="accent2"/>
              </a:buClr>
              <a:buFont typeface="Wingdings 2" panose="05020102010507070707" pitchFamily="18" charset="2"/>
              <a:buNone/>
              <a:defRPr sz="1800" kern="1200" baseline="0">
                <a:solidFill>
                  <a:schemeClr val="tx2"/>
                </a:solidFill>
                <a:latin typeface="+mn-lt"/>
                <a:ea typeface="+mn-ea"/>
                <a:cs typeface="+mn-cs"/>
              </a:defRPr>
            </a:lvl1pPr>
            <a:lvl2pPr marL="685800" indent="-228600" algn="l" defTabSz="914400" rtl="0" eaLnBrk="1" latinLnBrk="0" hangingPunct="1">
              <a:lnSpc>
                <a:spcPct val="110000"/>
              </a:lnSpc>
              <a:spcBef>
                <a:spcPts val="500"/>
              </a:spcBef>
              <a:buClr>
                <a:schemeClr val="accent2"/>
              </a:buClr>
              <a:buFont typeface="Wingdings 2" panose="05020102010507070707" pitchFamily="18" charset="2"/>
              <a:buChar char=""/>
              <a:defRPr sz="1800" kern="1200">
                <a:solidFill>
                  <a:schemeClr val="tx2"/>
                </a:solidFill>
                <a:latin typeface="+mn-lt"/>
                <a:ea typeface="+mn-ea"/>
                <a:cs typeface="+mn-cs"/>
              </a:defRPr>
            </a:lvl2pPr>
            <a:lvl3pPr marL="1143000" indent="-228600" algn="l" defTabSz="914400" rtl="0" eaLnBrk="1" latinLnBrk="0" hangingPunct="1">
              <a:lnSpc>
                <a:spcPct val="110000"/>
              </a:lnSpc>
              <a:spcBef>
                <a:spcPts val="500"/>
              </a:spcBef>
              <a:buClr>
                <a:schemeClr val="accent2"/>
              </a:buClr>
              <a:buFont typeface="Wingdings 2" panose="05020102010507070707" pitchFamily="18" charset="2"/>
              <a:buChar char=""/>
              <a:defRPr sz="1800" kern="1200">
                <a:solidFill>
                  <a:schemeClr val="tx2"/>
                </a:solidFill>
                <a:latin typeface="+mn-lt"/>
                <a:ea typeface="+mn-ea"/>
                <a:cs typeface="+mn-cs"/>
              </a:defRPr>
            </a:lvl3pPr>
            <a:lvl4pPr marL="1600200" indent="-228600" algn="l" defTabSz="914400" rtl="0" eaLnBrk="1" latinLnBrk="0" hangingPunct="1">
              <a:lnSpc>
                <a:spcPct val="110000"/>
              </a:lnSpc>
              <a:spcBef>
                <a:spcPts val="500"/>
              </a:spcBef>
              <a:buClr>
                <a:schemeClr val="accent2"/>
              </a:buClr>
              <a:buFont typeface="Wingdings 2" panose="05020102010507070707" pitchFamily="18" charset="2"/>
              <a:buChar char=""/>
              <a:defRPr sz="1800" kern="1200">
                <a:solidFill>
                  <a:schemeClr val="tx2"/>
                </a:solidFill>
                <a:latin typeface="+mn-lt"/>
                <a:ea typeface="+mn-ea"/>
                <a:cs typeface="+mn-cs"/>
              </a:defRPr>
            </a:lvl4pPr>
            <a:lvl5pPr marL="2057400" indent="-228600" algn="l" defTabSz="914400" rtl="0" eaLnBrk="1" latinLnBrk="0" hangingPunct="1">
              <a:lnSpc>
                <a:spcPct val="110000"/>
              </a:lnSpc>
              <a:spcBef>
                <a:spcPts val="500"/>
              </a:spcBef>
              <a:buClr>
                <a:schemeClr val="accent2"/>
              </a:buClr>
              <a:buFont typeface="Wingdings 2" panose="05020102010507070707" pitchFamily="18" charset="2"/>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lgn="just">
              <a:lnSpc>
                <a:spcPct val="100000"/>
              </a:lnSpc>
              <a:buFont typeface="Arial" panose="020B0604020202020204" pitchFamily="34" charset="0"/>
              <a:buChar char="•"/>
            </a:pPr>
            <a:endParaRPr lang="en-US" dirty="0"/>
          </a:p>
        </p:txBody>
      </p:sp>
      <p:sp>
        <p:nvSpPr>
          <p:cNvPr id="2" name="Title 1">
            <a:extLst>
              <a:ext uri="{FF2B5EF4-FFF2-40B4-BE49-F238E27FC236}">
                <a16:creationId xmlns:a16="http://schemas.microsoft.com/office/drawing/2014/main" id="{4603B9C3-27D7-8AF0-C049-E986E7349BF4}"/>
              </a:ext>
            </a:extLst>
          </p:cNvPr>
          <p:cNvSpPr>
            <a:spLocks noGrp="1"/>
          </p:cNvSpPr>
          <p:nvPr>
            <p:ph type="title"/>
          </p:nvPr>
        </p:nvSpPr>
        <p:spPr>
          <a:xfrm>
            <a:off x="1435190" y="735106"/>
            <a:ext cx="9733538" cy="872004"/>
          </a:xfrm>
        </p:spPr>
        <p:txBody>
          <a:bodyPr>
            <a:normAutofit/>
          </a:bodyPr>
          <a:lstStyle/>
          <a:p>
            <a:pPr algn="just"/>
            <a:r>
              <a:rPr lang="en-US" dirty="0">
                <a:latin typeface="Cambria" pitchFamily="18" charset="0"/>
                <a:ea typeface="Cambria" pitchFamily="18" charset="0"/>
              </a:rPr>
              <a:t>Proposed System</a:t>
            </a:r>
          </a:p>
        </p:txBody>
      </p:sp>
      <p:sp>
        <p:nvSpPr>
          <p:cNvPr id="5" name="Content Placeholder 4">
            <a:extLst>
              <a:ext uri="{FF2B5EF4-FFF2-40B4-BE49-F238E27FC236}">
                <a16:creationId xmlns:a16="http://schemas.microsoft.com/office/drawing/2014/main" id="{310A8A89-2057-9ACF-9238-75AB509490D0}"/>
              </a:ext>
            </a:extLst>
          </p:cNvPr>
          <p:cNvSpPr>
            <a:spLocks noGrp="1"/>
          </p:cNvSpPr>
          <p:nvPr>
            <p:ph idx="1"/>
          </p:nvPr>
        </p:nvSpPr>
        <p:spPr>
          <a:xfrm>
            <a:off x="1521765" y="1720483"/>
            <a:ext cx="8922118" cy="699988"/>
          </a:xfrm>
        </p:spPr>
        <p:txBody>
          <a:bodyPr>
            <a:normAutofit/>
          </a:bodyPr>
          <a:lstStyle/>
          <a:p>
            <a:pPr marL="285750" indent="-285750" algn="just">
              <a:lnSpc>
                <a:spcPct val="100000"/>
              </a:lnSpc>
              <a:buFont typeface="Arial" panose="020B0604020202020204" pitchFamily="34" charset="0"/>
              <a:buChar char="•"/>
            </a:pPr>
            <a:r>
              <a:rPr lang="en-US" dirty="0"/>
              <a:t>ResNet50 is a deep convolutional neural network (CNN) architecture that is commonly used for image classification tasks. </a:t>
            </a:r>
          </a:p>
        </p:txBody>
      </p:sp>
      <p:sp>
        <p:nvSpPr>
          <p:cNvPr id="3" name="Title 1">
            <a:extLst>
              <a:ext uri="{FF2B5EF4-FFF2-40B4-BE49-F238E27FC236}">
                <a16:creationId xmlns:a16="http://schemas.microsoft.com/office/drawing/2014/main" id="{9070AE37-5353-D2C2-27C6-A362FF27B0D4}"/>
              </a:ext>
            </a:extLst>
          </p:cNvPr>
          <p:cNvSpPr txBox="1">
            <a:spLocks/>
          </p:cNvSpPr>
          <p:nvPr/>
        </p:nvSpPr>
        <p:spPr>
          <a:xfrm>
            <a:off x="1531568" y="2312968"/>
            <a:ext cx="2401709" cy="619257"/>
          </a:xfrm>
          <a:prstGeom prst="rect">
            <a:avLst/>
          </a:prstGeom>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sz="4400" kern="1200">
                <a:solidFill>
                  <a:schemeClr val="tx2"/>
                </a:solidFill>
                <a:latin typeface="+mj-lt"/>
                <a:ea typeface="+mj-ea"/>
                <a:cs typeface="+mj-cs"/>
              </a:defRPr>
            </a:lvl1pPr>
          </a:lstStyle>
          <a:p>
            <a:r>
              <a:rPr lang="en-US" sz="2200" b="1" dirty="0">
                <a:latin typeface="Cambria" pitchFamily="18" charset="0"/>
                <a:ea typeface="Cambria" pitchFamily="18" charset="0"/>
              </a:rPr>
              <a:t>Proposed Model:-</a:t>
            </a:r>
          </a:p>
        </p:txBody>
      </p:sp>
      <p:pic>
        <p:nvPicPr>
          <p:cNvPr id="6" name="Picture 5">
            <a:extLst>
              <a:ext uri="{FF2B5EF4-FFF2-40B4-BE49-F238E27FC236}">
                <a16:creationId xmlns:a16="http://schemas.microsoft.com/office/drawing/2014/main" id="{67A271CF-83F0-C3CD-F02D-7E7836E914BE}"/>
              </a:ext>
            </a:extLst>
          </p:cNvPr>
          <p:cNvPicPr>
            <a:picLocks noChangeAspect="1"/>
          </p:cNvPicPr>
          <p:nvPr/>
        </p:nvPicPr>
        <p:blipFill>
          <a:blip r:embed="rId3"/>
          <a:stretch>
            <a:fillRect/>
          </a:stretch>
        </p:blipFill>
        <p:spPr>
          <a:xfrm>
            <a:off x="3906382" y="2420471"/>
            <a:ext cx="4998392" cy="3591360"/>
          </a:xfrm>
          <a:prstGeom prst="rect">
            <a:avLst/>
          </a:prstGeom>
        </p:spPr>
      </p:pic>
    </p:spTree>
    <p:extLst>
      <p:ext uri="{BB962C8B-B14F-4D97-AF65-F5344CB8AC3E}">
        <p14:creationId xmlns:p14="http://schemas.microsoft.com/office/powerpoint/2010/main" val="40899159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Slide Number Placeholder 34">
            <a:extLst>
              <a:ext uri="{FF2B5EF4-FFF2-40B4-BE49-F238E27FC236}">
                <a16:creationId xmlns:a16="http://schemas.microsoft.com/office/drawing/2014/main" id="{253F77DE-9A00-003D-3E35-AA011DA6A27F}"/>
              </a:ext>
            </a:extLst>
          </p:cNvPr>
          <p:cNvSpPr>
            <a:spLocks noGrp="1"/>
          </p:cNvSpPr>
          <p:nvPr>
            <p:ph type="sldNum" sz="quarter" idx="4"/>
          </p:nvPr>
        </p:nvSpPr>
        <p:spPr/>
        <p:txBody>
          <a:bodyPr/>
          <a:lstStyle/>
          <a:p>
            <a:fld id="{3A4F6043-7A67-491B-98BC-F933DED7226D}" type="slidenum">
              <a:rPr lang="en-US" smtClean="0"/>
              <a:pPr/>
              <a:t>8</a:t>
            </a:fld>
            <a:endParaRPr lang="en-US" dirty="0"/>
          </a:p>
        </p:txBody>
      </p:sp>
      <p:sp>
        <p:nvSpPr>
          <p:cNvPr id="4" name="Slide Number Placeholder 5">
            <a:extLst>
              <a:ext uri="{FF2B5EF4-FFF2-40B4-BE49-F238E27FC236}">
                <a16:creationId xmlns:a16="http://schemas.microsoft.com/office/drawing/2014/main" id="{2AD73156-2390-BB42-48B5-818ECA165475}"/>
              </a:ext>
            </a:extLst>
          </p:cNvPr>
          <p:cNvSpPr txBox="1">
            <a:spLocks/>
          </p:cNvSpPr>
          <p:nvPr/>
        </p:nvSpPr>
        <p:spPr>
          <a:xfrm>
            <a:off x="11503152" y="0"/>
            <a:ext cx="685800" cy="685800"/>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A4F6043-7A67-491B-98BC-F933DED7226D}" type="slidenum">
              <a:rPr lang="en-US" smtClean="0"/>
              <a:pPr/>
              <a:t>8</a:t>
            </a:fld>
            <a:endParaRPr lang="en-US" dirty="0"/>
          </a:p>
        </p:txBody>
      </p:sp>
      <p:sp>
        <p:nvSpPr>
          <p:cNvPr id="6" name="Content Placeholder 4">
            <a:extLst>
              <a:ext uri="{FF2B5EF4-FFF2-40B4-BE49-F238E27FC236}">
                <a16:creationId xmlns:a16="http://schemas.microsoft.com/office/drawing/2014/main" id="{01AB4D1F-DD49-ECBF-674D-4EB04667DF3B}"/>
              </a:ext>
            </a:extLst>
          </p:cNvPr>
          <p:cNvSpPr>
            <a:spLocks noGrp="1"/>
          </p:cNvSpPr>
          <p:nvPr>
            <p:ph idx="1"/>
          </p:nvPr>
        </p:nvSpPr>
        <p:spPr>
          <a:xfrm>
            <a:off x="1521765" y="1246094"/>
            <a:ext cx="8922118" cy="1120588"/>
          </a:xfrm>
        </p:spPr>
        <p:txBody>
          <a:bodyPr>
            <a:normAutofit/>
          </a:bodyPr>
          <a:lstStyle/>
          <a:p>
            <a:pPr marL="285750" indent="-285750" algn="just">
              <a:lnSpc>
                <a:spcPct val="100000"/>
              </a:lnSpc>
              <a:buFont typeface="Arial" panose="020B0604020202020204" pitchFamily="34" charset="0"/>
              <a:buChar char="•"/>
            </a:pPr>
            <a:r>
              <a:rPr lang="en-US" dirty="0"/>
              <a:t>It is based on the Residual Networks (</a:t>
            </a:r>
            <a:r>
              <a:rPr lang="en-US" dirty="0" err="1"/>
              <a:t>ResNet</a:t>
            </a:r>
            <a:r>
              <a:rPr lang="en-US" dirty="0"/>
              <a:t>) architecture. </a:t>
            </a:r>
          </a:p>
          <a:p>
            <a:pPr marL="285750" indent="-285750" algn="just">
              <a:lnSpc>
                <a:spcPct val="100000"/>
              </a:lnSpc>
              <a:buFont typeface="Arial" panose="020B0604020202020204" pitchFamily="34" charset="0"/>
              <a:buChar char="•"/>
            </a:pPr>
            <a:r>
              <a:rPr lang="en-US" dirty="0"/>
              <a:t>ResNet50 has 50 layers and is known for solving the problem of vanishing gradients in very deep networks, allowing the model to effectively train much deeper networks.</a:t>
            </a:r>
          </a:p>
        </p:txBody>
      </p:sp>
      <p:sp>
        <p:nvSpPr>
          <p:cNvPr id="2" name="TextBox 1">
            <a:extLst>
              <a:ext uri="{FF2B5EF4-FFF2-40B4-BE49-F238E27FC236}">
                <a16:creationId xmlns:a16="http://schemas.microsoft.com/office/drawing/2014/main" id="{325DAC8B-3582-8292-B771-927B987DDF18}"/>
              </a:ext>
            </a:extLst>
          </p:cNvPr>
          <p:cNvSpPr txBox="1"/>
          <p:nvPr/>
        </p:nvSpPr>
        <p:spPr>
          <a:xfrm>
            <a:off x="1521765" y="2769344"/>
            <a:ext cx="8821271" cy="553999"/>
          </a:xfrm>
          <a:prstGeom prst="rect">
            <a:avLst/>
          </a:prstGeom>
          <a:noFill/>
        </p:spPr>
        <p:txBody>
          <a:bodyPr wrap="square" rtlCol="0">
            <a:spAutoFit/>
          </a:bodyPr>
          <a:lstStyle/>
          <a:p>
            <a:r>
              <a:rPr lang="en-US" sz="3000" dirty="0">
                <a:latin typeface="Cambria" panose="02040503050406030204" pitchFamily="18" charset="0"/>
                <a:ea typeface="Cambria" panose="02040503050406030204" pitchFamily="18" charset="0"/>
              </a:rPr>
              <a:t>Advantages over existing system</a:t>
            </a:r>
          </a:p>
        </p:txBody>
      </p:sp>
      <p:sp>
        <p:nvSpPr>
          <p:cNvPr id="3" name="Content Placeholder 2">
            <a:extLst>
              <a:ext uri="{FF2B5EF4-FFF2-40B4-BE49-F238E27FC236}">
                <a16:creationId xmlns:a16="http://schemas.microsoft.com/office/drawing/2014/main" id="{6D99F57B-0290-9166-F99B-E6728E2FACB2}"/>
              </a:ext>
            </a:extLst>
          </p:cNvPr>
          <p:cNvSpPr txBox="1">
            <a:spLocks/>
          </p:cNvSpPr>
          <p:nvPr/>
        </p:nvSpPr>
        <p:spPr>
          <a:xfrm>
            <a:off x="1634941" y="3570515"/>
            <a:ext cx="8922118" cy="1875545"/>
          </a:xfrm>
          <a:prstGeom prst="rect">
            <a:avLst/>
          </a:prstGeom>
        </p:spPr>
        <p:txBody>
          <a:bodyPr vert="horz" lIns="91440" tIns="45720" rIns="91440" bIns="45720" rtlCol="0" anchor="t" anchorCtr="0">
            <a:normAutofit/>
          </a:bodyPr>
          <a:lstStyle>
            <a:lvl1pPr marL="0" indent="0" algn="l" defTabSz="914400" rtl="0" eaLnBrk="1" latinLnBrk="0" hangingPunct="1">
              <a:lnSpc>
                <a:spcPct val="110000"/>
              </a:lnSpc>
              <a:spcBef>
                <a:spcPts val="1000"/>
              </a:spcBef>
              <a:buClr>
                <a:schemeClr val="accent2"/>
              </a:buClr>
              <a:buFont typeface="Wingdings 2" panose="05020102010507070707" pitchFamily="18" charset="2"/>
              <a:buNone/>
              <a:defRPr sz="1800" kern="1200" baseline="0">
                <a:solidFill>
                  <a:schemeClr val="tx2"/>
                </a:solidFill>
                <a:latin typeface="+mn-lt"/>
                <a:ea typeface="+mn-ea"/>
                <a:cs typeface="+mn-cs"/>
              </a:defRPr>
            </a:lvl1pPr>
            <a:lvl2pPr marL="685800" indent="-228600" algn="l" defTabSz="914400" rtl="0" eaLnBrk="1" latinLnBrk="0" hangingPunct="1">
              <a:lnSpc>
                <a:spcPct val="110000"/>
              </a:lnSpc>
              <a:spcBef>
                <a:spcPts val="500"/>
              </a:spcBef>
              <a:buClr>
                <a:schemeClr val="accent2"/>
              </a:buClr>
              <a:buFont typeface="Wingdings 2" panose="05020102010507070707" pitchFamily="18" charset="2"/>
              <a:buChar char=""/>
              <a:defRPr sz="1800" kern="1200">
                <a:solidFill>
                  <a:schemeClr val="tx2"/>
                </a:solidFill>
                <a:latin typeface="+mn-lt"/>
                <a:ea typeface="+mn-ea"/>
                <a:cs typeface="+mn-cs"/>
              </a:defRPr>
            </a:lvl2pPr>
            <a:lvl3pPr marL="1143000" indent="-228600" algn="l" defTabSz="914400" rtl="0" eaLnBrk="1" latinLnBrk="0" hangingPunct="1">
              <a:lnSpc>
                <a:spcPct val="110000"/>
              </a:lnSpc>
              <a:spcBef>
                <a:spcPts val="500"/>
              </a:spcBef>
              <a:buClr>
                <a:schemeClr val="accent2"/>
              </a:buClr>
              <a:buFont typeface="Wingdings 2" panose="05020102010507070707" pitchFamily="18" charset="2"/>
              <a:buChar char=""/>
              <a:defRPr sz="1800" kern="1200">
                <a:solidFill>
                  <a:schemeClr val="tx2"/>
                </a:solidFill>
                <a:latin typeface="+mn-lt"/>
                <a:ea typeface="+mn-ea"/>
                <a:cs typeface="+mn-cs"/>
              </a:defRPr>
            </a:lvl3pPr>
            <a:lvl4pPr marL="1600200" indent="-228600" algn="l" defTabSz="914400" rtl="0" eaLnBrk="1" latinLnBrk="0" hangingPunct="1">
              <a:lnSpc>
                <a:spcPct val="110000"/>
              </a:lnSpc>
              <a:spcBef>
                <a:spcPts val="500"/>
              </a:spcBef>
              <a:buClr>
                <a:schemeClr val="accent2"/>
              </a:buClr>
              <a:buFont typeface="Wingdings 2" panose="05020102010507070707" pitchFamily="18" charset="2"/>
              <a:buChar char=""/>
              <a:defRPr sz="1800" kern="1200">
                <a:solidFill>
                  <a:schemeClr val="tx2"/>
                </a:solidFill>
                <a:latin typeface="+mn-lt"/>
                <a:ea typeface="+mn-ea"/>
                <a:cs typeface="+mn-cs"/>
              </a:defRPr>
            </a:lvl4pPr>
            <a:lvl5pPr marL="2057400" indent="-228600" algn="l" defTabSz="914400" rtl="0" eaLnBrk="1" latinLnBrk="0" hangingPunct="1">
              <a:lnSpc>
                <a:spcPct val="110000"/>
              </a:lnSpc>
              <a:spcBef>
                <a:spcPts val="500"/>
              </a:spcBef>
              <a:buClr>
                <a:schemeClr val="accent2"/>
              </a:buClr>
              <a:buFont typeface="Wingdings 2" panose="05020102010507070707" pitchFamily="18" charset="2"/>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lgn="just">
              <a:lnSpc>
                <a:spcPct val="100000"/>
              </a:lnSpc>
              <a:buFont typeface="Arial" panose="020B0604020202020204" pitchFamily="34" charset="0"/>
              <a:buChar char="•"/>
            </a:pPr>
            <a:r>
              <a:rPr lang="en-US" dirty="0"/>
              <a:t>High accuracy in image classification tasks due to deep architecture. </a:t>
            </a:r>
          </a:p>
          <a:p>
            <a:pPr marL="285750" indent="-285750" algn="just">
              <a:lnSpc>
                <a:spcPct val="100000"/>
              </a:lnSpc>
              <a:buFont typeface="Arial" panose="020B0604020202020204" pitchFamily="34" charset="0"/>
              <a:buChar char="•"/>
            </a:pPr>
            <a:r>
              <a:rPr lang="en-US" dirty="0"/>
              <a:t>Efficient training with less risk of overfitting, especially when using techniques like data augmentation and dropout.</a:t>
            </a:r>
          </a:p>
          <a:p>
            <a:pPr marL="285750" indent="-285750" algn="just">
              <a:lnSpc>
                <a:spcPct val="100000"/>
              </a:lnSpc>
              <a:buFont typeface="Arial" panose="020B0604020202020204" pitchFamily="34" charset="0"/>
              <a:buChar char="•"/>
            </a:pPr>
            <a:r>
              <a:rPr lang="en-US" dirty="0"/>
              <a:t>Well-suited for tasks requiring the classification of complex images, like differentiating AI-generated images from real ones</a:t>
            </a:r>
          </a:p>
        </p:txBody>
      </p:sp>
    </p:spTree>
    <p:extLst>
      <p:ext uri="{BB962C8B-B14F-4D97-AF65-F5344CB8AC3E}">
        <p14:creationId xmlns:p14="http://schemas.microsoft.com/office/powerpoint/2010/main" val="12129823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E543C06-4605-2C0E-9B05-4325A061A1C8}"/>
              </a:ext>
            </a:extLst>
          </p:cNvPr>
          <p:cNvSpPr>
            <a:spLocks noGrp="1"/>
          </p:cNvSpPr>
          <p:nvPr>
            <p:ph type="sldNum" sz="quarter" idx="4"/>
          </p:nvPr>
        </p:nvSpPr>
        <p:spPr/>
        <p:txBody>
          <a:bodyPr/>
          <a:lstStyle/>
          <a:p>
            <a:fld id="{3A4F6043-7A67-491B-98BC-F933DED7226D}" type="slidenum">
              <a:rPr lang="en-US" smtClean="0"/>
              <a:pPr/>
              <a:t>9</a:t>
            </a:fld>
            <a:endParaRPr lang="en-US" dirty="0"/>
          </a:p>
        </p:txBody>
      </p:sp>
      <p:sp>
        <p:nvSpPr>
          <p:cNvPr id="9" name="Content Placeholder 2">
            <a:extLst>
              <a:ext uri="{FF2B5EF4-FFF2-40B4-BE49-F238E27FC236}">
                <a16:creationId xmlns:a16="http://schemas.microsoft.com/office/drawing/2014/main" id="{C81175B1-193E-8B71-CF11-60670B41BCDD}"/>
              </a:ext>
            </a:extLst>
          </p:cNvPr>
          <p:cNvSpPr txBox="1">
            <a:spLocks/>
          </p:cNvSpPr>
          <p:nvPr/>
        </p:nvSpPr>
        <p:spPr>
          <a:xfrm>
            <a:off x="1533241" y="1609008"/>
            <a:ext cx="8650666" cy="4013543"/>
          </a:xfrm>
          <a:prstGeom prst="rect">
            <a:avLst/>
          </a:prstGeom>
        </p:spPr>
        <p:txBody>
          <a:bodyPr vert="horz" lIns="91440" tIns="45720" rIns="91440" bIns="45720" rtlCol="0" anchor="t" anchorCtr="0">
            <a:normAutofit/>
          </a:bodyPr>
          <a:lstStyle>
            <a:lvl1pPr marL="0" indent="0" algn="l" defTabSz="914400" rtl="0" eaLnBrk="1" latinLnBrk="0" hangingPunct="1">
              <a:lnSpc>
                <a:spcPct val="110000"/>
              </a:lnSpc>
              <a:spcBef>
                <a:spcPts val="1000"/>
              </a:spcBef>
              <a:buClr>
                <a:schemeClr val="accent2"/>
              </a:buClr>
              <a:buFont typeface="Wingdings 2" panose="05020102010507070707" pitchFamily="18" charset="2"/>
              <a:buNone/>
              <a:defRPr sz="1800" kern="1200" baseline="0">
                <a:solidFill>
                  <a:schemeClr val="tx2"/>
                </a:solidFill>
                <a:latin typeface="+mn-lt"/>
                <a:ea typeface="+mn-ea"/>
                <a:cs typeface="+mn-cs"/>
              </a:defRPr>
            </a:lvl1pPr>
            <a:lvl2pPr marL="685800" indent="-228600" algn="l" defTabSz="914400" rtl="0" eaLnBrk="1" latinLnBrk="0" hangingPunct="1">
              <a:lnSpc>
                <a:spcPct val="110000"/>
              </a:lnSpc>
              <a:spcBef>
                <a:spcPts val="500"/>
              </a:spcBef>
              <a:buClr>
                <a:schemeClr val="accent2"/>
              </a:buClr>
              <a:buFont typeface="Wingdings 2" panose="05020102010507070707" pitchFamily="18" charset="2"/>
              <a:buChar char=""/>
              <a:defRPr sz="1800" kern="1200">
                <a:solidFill>
                  <a:schemeClr val="tx2"/>
                </a:solidFill>
                <a:latin typeface="+mn-lt"/>
                <a:ea typeface="+mn-ea"/>
                <a:cs typeface="+mn-cs"/>
              </a:defRPr>
            </a:lvl2pPr>
            <a:lvl3pPr marL="1143000" indent="-228600" algn="l" defTabSz="914400" rtl="0" eaLnBrk="1" latinLnBrk="0" hangingPunct="1">
              <a:lnSpc>
                <a:spcPct val="110000"/>
              </a:lnSpc>
              <a:spcBef>
                <a:spcPts val="500"/>
              </a:spcBef>
              <a:buClr>
                <a:schemeClr val="accent2"/>
              </a:buClr>
              <a:buFont typeface="Wingdings 2" panose="05020102010507070707" pitchFamily="18" charset="2"/>
              <a:buChar char=""/>
              <a:defRPr sz="1800" kern="1200">
                <a:solidFill>
                  <a:schemeClr val="tx2"/>
                </a:solidFill>
                <a:latin typeface="+mn-lt"/>
                <a:ea typeface="+mn-ea"/>
                <a:cs typeface="+mn-cs"/>
              </a:defRPr>
            </a:lvl3pPr>
            <a:lvl4pPr marL="1600200" indent="-228600" algn="l" defTabSz="914400" rtl="0" eaLnBrk="1" latinLnBrk="0" hangingPunct="1">
              <a:lnSpc>
                <a:spcPct val="110000"/>
              </a:lnSpc>
              <a:spcBef>
                <a:spcPts val="500"/>
              </a:spcBef>
              <a:buClr>
                <a:schemeClr val="accent2"/>
              </a:buClr>
              <a:buFont typeface="Wingdings 2" panose="05020102010507070707" pitchFamily="18" charset="2"/>
              <a:buChar char=""/>
              <a:defRPr sz="1800" kern="1200">
                <a:solidFill>
                  <a:schemeClr val="tx2"/>
                </a:solidFill>
                <a:latin typeface="+mn-lt"/>
                <a:ea typeface="+mn-ea"/>
                <a:cs typeface="+mn-cs"/>
              </a:defRPr>
            </a:lvl4pPr>
            <a:lvl5pPr marL="2057400" indent="-228600" algn="l" defTabSz="914400" rtl="0" eaLnBrk="1" latinLnBrk="0" hangingPunct="1">
              <a:lnSpc>
                <a:spcPct val="110000"/>
              </a:lnSpc>
              <a:spcBef>
                <a:spcPts val="500"/>
              </a:spcBef>
              <a:buClr>
                <a:schemeClr val="accent2"/>
              </a:buClr>
              <a:buFont typeface="Wingdings 2" panose="05020102010507070707" pitchFamily="18" charset="2"/>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endParaRPr lang="en-US" sz="3300" dirty="0"/>
          </a:p>
        </p:txBody>
      </p:sp>
      <p:sp>
        <p:nvSpPr>
          <p:cNvPr id="6" name="Title 1">
            <a:extLst>
              <a:ext uri="{FF2B5EF4-FFF2-40B4-BE49-F238E27FC236}">
                <a16:creationId xmlns:a16="http://schemas.microsoft.com/office/drawing/2014/main" id="{FA0B20D3-38DB-CDEE-7199-A710A5C30A5D}"/>
              </a:ext>
            </a:extLst>
          </p:cNvPr>
          <p:cNvSpPr txBox="1">
            <a:spLocks/>
          </p:cNvSpPr>
          <p:nvPr/>
        </p:nvSpPr>
        <p:spPr>
          <a:xfrm>
            <a:off x="1428104" y="748600"/>
            <a:ext cx="9733538" cy="100955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2"/>
                </a:solidFill>
                <a:latin typeface="+mj-lt"/>
                <a:ea typeface="+mj-ea"/>
                <a:cs typeface="+mj-cs"/>
              </a:defRPr>
            </a:lvl1pPr>
          </a:lstStyle>
          <a:p>
            <a:pPr algn="just"/>
            <a:r>
              <a:rPr lang="en-US" dirty="0"/>
              <a:t> Implementation Steps</a:t>
            </a:r>
          </a:p>
        </p:txBody>
      </p:sp>
      <p:sp>
        <p:nvSpPr>
          <p:cNvPr id="7" name="Content Placeholder 2">
            <a:extLst>
              <a:ext uri="{FF2B5EF4-FFF2-40B4-BE49-F238E27FC236}">
                <a16:creationId xmlns:a16="http://schemas.microsoft.com/office/drawing/2014/main" id="{09AC27CE-13B6-4A5F-0B4F-1826D97C0E7C}"/>
              </a:ext>
            </a:extLst>
          </p:cNvPr>
          <p:cNvSpPr>
            <a:spLocks noGrp="1"/>
          </p:cNvSpPr>
          <p:nvPr>
            <p:ph idx="1"/>
          </p:nvPr>
        </p:nvSpPr>
        <p:spPr>
          <a:xfrm>
            <a:off x="1562574" y="1874652"/>
            <a:ext cx="8786617" cy="3724274"/>
          </a:xfrm>
        </p:spPr>
        <p:txBody>
          <a:bodyPr>
            <a:normAutofit/>
          </a:bodyPr>
          <a:lstStyle/>
          <a:p>
            <a:pPr marL="514350" indent="-514350" algn="just">
              <a:buFont typeface="+mj-lt"/>
              <a:buAutoNum type="arabicPeriod"/>
            </a:pPr>
            <a:r>
              <a:rPr lang="en-US" b="1" dirty="0"/>
              <a:t>Collect Dataset:</a:t>
            </a:r>
            <a:r>
              <a:rPr lang="en-US" dirty="0"/>
              <a:t> Gather a data set of real and AI-generated images.</a:t>
            </a:r>
          </a:p>
          <a:p>
            <a:pPr marL="514350" indent="-514350" algn="just">
              <a:buFont typeface="+mj-lt"/>
              <a:buAutoNum type="arabicPeriod"/>
            </a:pPr>
            <a:r>
              <a:rPr lang="en-US" b="1" dirty="0"/>
              <a:t>Preprocess Data:</a:t>
            </a:r>
            <a:r>
              <a:rPr lang="en-US" dirty="0"/>
              <a:t> Resize and clean the images so they are ready for the model.</a:t>
            </a:r>
          </a:p>
          <a:p>
            <a:pPr marL="514350" indent="-514350" algn="just">
              <a:buFont typeface="+mj-lt"/>
              <a:buAutoNum type="arabicPeriod"/>
            </a:pPr>
            <a:r>
              <a:rPr lang="en-US" b="1" dirty="0"/>
              <a:t>Split Data:</a:t>
            </a:r>
            <a:r>
              <a:rPr lang="en-US" dirty="0"/>
              <a:t> Divide the images into training, evaluation and testing sets.</a:t>
            </a:r>
          </a:p>
          <a:p>
            <a:pPr marL="514350" indent="-514350" algn="just">
              <a:buFont typeface="+mj-lt"/>
              <a:buAutoNum type="arabicPeriod"/>
            </a:pPr>
            <a:r>
              <a:rPr lang="en-US" b="1" dirty="0"/>
              <a:t>Build Model:</a:t>
            </a:r>
            <a:r>
              <a:rPr lang="en-US" dirty="0"/>
              <a:t> Use a deep learning model ResNet50 for classification.</a:t>
            </a:r>
          </a:p>
          <a:p>
            <a:pPr marL="514350" indent="-514350" algn="just">
              <a:buFont typeface="+mj-lt"/>
              <a:buAutoNum type="arabicPeriod"/>
            </a:pPr>
            <a:r>
              <a:rPr lang="en-US" b="1" dirty="0"/>
              <a:t>Train Model:</a:t>
            </a:r>
            <a:r>
              <a:rPr lang="en-US" dirty="0"/>
              <a:t> Train the model using the training images.</a:t>
            </a:r>
          </a:p>
          <a:p>
            <a:pPr marL="514350" indent="-514350" algn="just">
              <a:buFont typeface="+mj-lt"/>
              <a:buAutoNum type="arabicPeriod"/>
            </a:pPr>
            <a:r>
              <a:rPr lang="en-US" b="1" dirty="0"/>
              <a:t>Test Model:</a:t>
            </a:r>
            <a:r>
              <a:rPr lang="en-US" dirty="0"/>
              <a:t> Testing the model performs on new, unseen images.</a:t>
            </a:r>
          </a:p>
          <a:p>
            <a:pPr marL="514350" indent="-514350" algn="just">
              <a:buFont typeface="+mj-lt"/>
              <a:buAutoNum type="arabicPeriod"/>
            </a:pPr>
            <a:r>
              <a:rPr lang="en-US" b="1" dirty="0"/>
              <a:t>Optimize:</a:t>
            </a:r>
            <a:r>
              <a:rPr lang="en-US" dirty="0"/>
              <a:t> Improve the model by adjusting settings to reduce overfitting and increase accuracy.</a:t>
            </a:r>
          </a:p>
          <a:p>
            <a:pPr marL="514350" indent="-514350" algn="just">
              <a:buFont typeface="+mj-lt"/>
              <a:buAutoNum type="arabicPeriod"/>
            </a:pPr>
            <a:r>
              <a:rPr lang="en-US" b="1" dirty="0"/>
              <a:t>Evaluate Results:</a:t>
            </a:r>
            <a:r>
              <a:rPr lang="en-US" dirty="0"/>
              <a:t> Show the final accuracy, confusion matrix, and examples of predictions.</a:t>
            </a:r>
          </a:p>
          <a:p>
            <a:pPr marL="514350" indent="-514350" algn="just">
              <a:buFont typeface="+mj-lt"/>
              <a:buAutoNum type="arabicPeriod"/>
            </a:pPr>
            <a:endParaRPr lang="en-US" b="1" dirty="0"/>
          </a:p>
        </p:txBody>
      </p:sp>
    </p:spTree>
    <p:extLst>
      <p:ext uri="{BB962C8B-B14F-4D97-AF65-F5344CB8AC3E}">
        <p14:creationId xmlns:p14="http://schemas.microsoft.com/office/powerpoint/2010/main" val="3813528932"/>
      </p:ext>
    </p:extLst>
  </p:cSld>
  <p:clrMapOvr>
    <a:masterClrMapping/>
  </p:clrMapOvr>
</p:sld>
</file>

<file path=ppt/theme/theme1.xml><?xml version="1.0" encoding="utf-8"?>
<a:theme xmlns:a="http://schemas.openxmlformats.org/drawingml/2006/main" name="OffsetVTI">
  <a:themeElements>
    <a:clrScheme name="Custom 20">
      <a:dk1>
        <a:srgbClr val="000000"/>
      </a:dk1>
      <a:lt1>
        <a:sysClr val="window" lastClr="FFFFFF"/>
      </a:lt1>
      <a:dk2>
        <a:srgbClr val="2C3948"/>
      </a:dk2>
      <a:lt2>
        <a:srgbClr val="F4F4F4"/>
      </a:lt2>
      <a:accent1>
        <a:srgbClr val="F49D90"/>
      </a:accent1>
      <a:accent2>
        <a:srgbClr val="D6947C"/>
      </a:accent2>
      <a:accent3>
        <a:srgbClr val="BF8484"/>
      </a:accent3>
      <a:accent4>
        <a:srgbClr val="96A9AA"/>
      </a:accent4>
      <a:accent5>
        <a:srgbClr val="DD796C"/>
      </a:accent5>
      <a:accent6>
        <a:srgbClr val="D09145"/>
      </a:accent6>
      <a:hlink>
        <a:srgbClr val="DF686A"/>
      </a:hlink>
      <a:folHlink>
        <a:srgbClr val="F93F1C"/>
      </a:folHlink>
    </a:clrScheme>
    <a:fontScheme name="Dante">
      <a:majorFont>
        <a:latin typeface="Dante"/>
        <a:ea typeface=""/>
        <a:cs typeface=""/>
      </a:majorFont>
      <a:minorFont>
        <a:latin typeface="Dan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setVTI" id="{17A3166B-76FF-4669-8F6D-D4251AE158D8}" vid="{4532814A-B5F8-4CFD-BC69-A007D492DA4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666BB56-E71F-413C-A17E-3C61B4BD4737}">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CD6D0E89-8FE5-4564-B75D-6D6A80E92650}">
  <ds:schemaRefs>
    <ds:schemaRef ds:uri="http://schemas.microsoft.com/sharepoint/v3/contenttype/forms"/>
  </ds:schemaRefs>
</ds:datastoreItem>
</file>

<file path=customXml/itemProps3.xml><?xml version="1.0" encoding="utf-8"?>
<ds:datastoreItem xmlns:ds="http://schemas.openxmlformats.org/officeDocument/2006/customXml" ds:itemID="{BCCFBFAD-0D5C-4560-A0B6-6D94F8C6732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OffsetVTI</Template>
  <TotalTime>2637</TotalTime>
  <Words>1265</Words>
  <Application>Microsoft Office PowerPoint</Application>
  <PresentationFormat>Widescreen</PresentationFormat>
  <Paragraphs>160</Paragraphs>
  <Slides>19</Slides>
  <Notes>7</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19</vt:i4>
      </vt:variant>
    </vt:vector>
  </HeadingPairs>
  <TitlesOfParts>
    <vt:vector size="30" baseType="lpstr">
      <vt:lpstr>Arial</vt:lpstr>
      <vt:lpstr>Calibri</vt:lpstr>
      <vt:lpstr>Cambria</vt:lpstr>
      <vt:lpstr>Constantia</vt:lpstr>
      <vt:lpstr>Dante</vt:lpstr>
      <vt:lpstr>Dante (Headings)2</vt:lpstr>
      <vt:lpstr>Old English Text MT</vt:lpstr>
      <vt:lpstr>Times New Roman</vt:lpstr>
      <vt:lpstr>Wingdings</vt:lpstr>
      <vt:lpstr>Wingdings 2</vt:lpstr>
      <vt:lpstr>OffsetVTI</vt:lpstr>
      <vt:lpstr>PowerPoint Presentation</vt:lpstr>
      <vt:lpstr>Agenda</vt:lpstr>
      <vt:lpstr>PowerPoint Presentation</vt:lpstr>
      <vt:lpstr>Scope of the project</vt:lpstr>
      <vt:lpstr>PowerPoint Presentation</vt:lpstr>
      <vt:lpstr>PowerPoint Presentation</vt:lpstr>
      <vt:lpstr>Proposed System</vt:lpstr>
      <vt:lpstr>PowerPoint Presentation</vt:lpstr>
      <vt:lpstr>PowerPoint Presentation</vt:lpstr>
      <vt:lpstr>Inputs and Outputs of the project</vt:lpstr>
      <vt:lpstr>PowerPoint Presentation</vt:lpstr>
      <vt:lpstr>Analysis of the Results</vt:lpstr>
      <vt:lpstr>PowerPoint Presentation</vt:lpstr>
      <vt:lpstr>Hardware Requirements</vt:lpstr>
      <vt:lpstr>Software Requirements</vt:lpstr>
      <vt:lpstr>Conclusion</vt:lpstr>
      <vt:lpstr>Future Scope</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Rahul Gupta Maddala</cp:lastModifiedBy>
  <cp:revision>19</cp:revision>
  <dcterms:created xsi:type="dcterms:W3CDTF">2024-01-08T20:32:41Z</dcterms:created>
  <dcterms:modified xsi:type="dcterms:W3CDTF">2025-04-22T04:47:05Z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