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0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2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4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9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0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2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4BF2-E3F5-4437-9661-F976D0A4FF6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B784-880A-4ED9-9172-E65EEC39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834"/>
            <a:ext cx="3209925" cy="2136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084" y="606834"/>
            <a:ext cx="3236350" cy="2132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4594" y="988142"/>
            <a:ext cx="5270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Diary products orders are almost double than the Food and Beverages Category.</a:t>
            </a:r>
          </a:p>
          <a:p>
            <a:r>
              <a:rPr lang="en-US" sz="1400" dirty="0" smtClean="0"/>
              <a:t>2) First 6 Customers Acclaimed Stores , Lotus Mart, Vijay Stores, </a:t>
            </a:r>
            <a:r>
              <a:rPr lang="en-US" sz="1400" dirty="0" err="1" smtClean="0"/>
              <a:t>Rel</a:t>
            </a:r>
            <a:r>
              <a:rPr lang="en-US" sz="1400" dirty="0" smtClean="0"/>
              <a:t> Fresh, Cool Blue &amp; Propel Mart is constituting 53% of Total orders &amp; seems to be key customers </a:t>
            </a:r>
          </a:p>
          <a:p>
            <a:r>
              <a:rPr lang="en-US" sz="1400" dirty="0" smtClean="0"/>
              <a:t>3) Average OT%, IF% and OTIF% are noticeably lower than the Targeted levels. </a:t>
            </a:r>
          </a:p>
          <a:p>
            <a:r>
              <a:rPr lang="en-US" sz="1400" dirty="0" smtClean="0"/>
              <a:t>4) MARCH’22 and AUG’22 are the two months where IF% and OTIF % have shown slight improvement compare to past month, still they are far away from Target levels</a:t>
            </a:r>
            <a:endParaRPr lang="en-I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12" y="3295775"/>
            <a:ext cx="5909188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812" y="5423565"/>
            <a:ext cx="5909187" cy="1514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9" y="2800474"/>
            <a:ext cx="5934073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967"/>
            <a:ext cx="7241458" cy="21229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41459" y="294967"/>
            <a:ext cx="49505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In Daily Trend for OT% Graphs for Order even Daily level of OT% too are significantly lower than Targeted OT% As we see in above slide only 59.03% of total orders are delivered on time 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7241458" y="1249074"/>
            <a:ext cx="49505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Even Daily trends of IF% and OTIF % chart shows that not a single day they are able to touch the Target lines for respective matrices . Especially OTIF% performance is quite disappointing. The average OTIF% is significantly lower than the Targeted OTIF % Which shows poor delivering capabilities.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417928"/>
            <a:ext cx="7093975" cy="34224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41458" y="3184844"/>
            <a:ext cx="495054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Initial analysis of Order Line overview shows that there are certain customers who has LIFR % noticeably lower than Average LIFR%. • Acclaimed Stores , Cool Blue, Elite Mart, Info Stores, Lotus Mart, </a:t>
            </a:r>
            <a:r>
              <a:rPr lang="en-US" sz="1400" dirty="0" err="1" smtClean="0"/>
              <a:t>Sorefoz</a:t>
            </a:r>
            <a:r>
              <a:rPr lang="en-US" sz="1400" dirty="0" smtClean="0"/>
              <a:t> Mart &amp; Vijay Stores • Out of That Acclaimed Stores , Lotus Mart &amp; Vijay Stores are the customers who have larger no. of order lines </a:t>
            </a:r>
            <a:r>
              <a:rPr lang="en-US" sz="1400" b="1" dirty="0" smtClean="0"/>
              <a:t>amongst all 12 Further detailed analysis of Line lead time analysis combined with delayed days analysis reveals some interesting facts For Acclaimed Stores , Cool Blue &amp; Lotus Mart more than 75% of times lines are being delivered late. Moreover, out of that 75% delayed deliveries, 66% of them are late by 2 or 3 days.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6600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54" y="957418"/>
            <a:ext cx="10423729" cy="45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9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Harshawardhan</dc:creator>
  <cp:lastModifiedBy>Rahul Harshawardhan</cp:lastModifiedBy>
  <cp:revision>5</cp:revision>
  <dcterms:created xsi:type="dcterms:W3CDTF">2023-10-20T08:18:43Z</dcterms:created>
  <dcterms:modified xsi:type="dcterms:W3CDTF">2023-10-20T09:01:39Z</dcterms:modified>
</cp:coreProperties>
</file>