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E475-D6FD-3E0E-A695-7D24A5B14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B2D41-9A6A-E0E9-1909-228E5D698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14E3-CD51-169B-DCB0-473F75D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7743-8ECF-6281-5B24-9B886E9E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B92C3-08BE-9E51-9798-9BBE7151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3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9127-9536-BC47-4CC3-8203FCAA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E7E9E-491E-2C85-F04D-BADD22ED2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7E72-FB88-F896-B0FE-C8D396C3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BB1E-044C-929C-05EB-93B61914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D126-5308-1378-FF2B-DD430FA5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2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DA3B2-141A-D945-908A-3268EC73E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2048A-E3F6-3B18-7B6A-AAE27BF2E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04916-EA3D-7EB9-D06E-A3DCC703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30E2D-6AA0-2E4C-860F-552BAB00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F1CBB-B0E8-89F0-8D92-64ADF1C9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3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83BF-6F56-9A1D-CCC5-BAEEA0B3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88FB-9D0D-903C-5660-BA37AE767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1CB9C-8C45-C508-7EFD-9DE00D4C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2B211-78EA-74ED-BA28-6F41D9DA0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9103B-8335-E635-27E9-23AACD13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14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C262-9DDB-0F89-E105-03D1A2A1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3846-9222-0BC4-050B-145081BC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3BB2D-28E4-3C52-EB0E-5486335A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F3E65-B9D9-5114-1CDC-8A1A7F72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C03F2-4228-9D22-474B-44184802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6BB3-C209-7BC0-E459-9192A4A4F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0FE4-01FB-AC17-37E1-1A0A3357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8B4A6-29FF-6AD5-FF1D-34137EB7D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2CDC-A7C2-4B83-CA89-8F00FA38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FA262-7E7C-8809-9FBA-B91F688B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BD8F2-26AF-4805-D40D-EBAA9664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3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EE87-7A09-9753-2BB4-8F5EDD436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AE8A-01DD-0FF2-F2BE-21E5469C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AE65D-E70F-C538-6BC8-96C93B45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D5851-755D-3542-B2E7-C6EB15CE5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F6422-D984-A437-C658-3FEDF41DC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C7BC1-957D-A253-DEA9-920ED6F4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6FDFD3-4EBA-43CA-54FE-D8D19ED4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A4D56-3FBE-3957-5C0F-9DED425E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6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B28-7329-2DBF-1FBC-DC25FBC9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6A7E9-1ABC-C96A-EE31-4B61594F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E257-C250-C66B-818F-C871E272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D0C10-F0FA-84B8-FD7B-BF97CCE9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342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6B788E-7564-EEB3-C6FE-DD099650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55046-EE25-4F79-E97B-98B944EC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AE5EC-23AE-BAD0-3E43-14C9CD55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5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F6CC-0A55-121F-1D7E-F842E9A9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96CE9-442C-B5FD-A386-B04657D06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A5596-07C6-0939-92AD-AFB7B9C8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271D2-DBFB-E051-EB7F-0C60B1E7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75190-E897-A8D1-9667-5C1545832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E5054-3D16-52D9-E9B6-F448A886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5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7CB2-0DF8-3B0D-4A60-C5AAD2F92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2A1C9-E1CB-3907-2FF0-447488026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D3291-7E4E-31D8-85BB-D363BDBC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3ACB9-1110-1558-7CFD-B0108980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5C441-CE08-255B-8D63-9178357A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10F2-8E8A-37B9-91FD-6523E034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42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CEEB4-34C4-0762-CD56-B0D5C9AC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F7826-0C9C-EFC3-B87A-C171714AC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F604C-D7E2-175B-ED2A-5595A7E48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C79-A612-48EB-8626-E7A02B68329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A0A44-6C95-2C0E-D0EB-BE3C04F1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34D79-C096-57A2-2E6D-20BEBE536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90648-2395-4697-A25D-94975F4D64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8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0FFF8-6455-556E-94AA-CD5359D38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HR Analyst Worksheets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12FF9-EA8E-137C-7F41-876F4CA244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9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6C561-6093-3F07-486C-C4734479D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16962"/>
            <a:ext cx="11080954" cy="656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89A2E-9D40-F6E1-347C-B5FC4555A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6613B-5F84-4933-4D06-7CE4CF0C4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36" y="411218"/>
            <a:ext cx="11850127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0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681C-57E3-FC49-3DC6-8E57514F6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7724D8-A0A5-22C7-1DB9-288EA0DB9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01" y="373626"/>
            <a:ext cx="10916728" cy="62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1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B565B-19C6-01CC-48FA-562EE65A2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E58EF-D877-F28C-1969-EE5ACD2F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" y="141927"/>
            <a:ext cx="10500852" cy="644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6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20AA2-F99D-FB64-8980-F1EAB416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88FCF-DF32-EDA7-5EF1-D89C11266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87" y="139097"/>
            <a:ext cx="11287432" cy="65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0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DBD8A-A1D5-67C1-0CE0-39EB93A9F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6" y="87675"/>
            <a:ext cx="11611897" cy="6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6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098A-ED52-4B96-F48F-E6AE0F825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E76D96-2A9C-9F51-DE7B-1B7556931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" y="304800"/>
            <a:ext cx="12022688" cy="616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1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C342E-2F8D-EAFF-6263-7ED0581EB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2" y="403124"/>
            <a:ext cx="12029238" cy="61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1C54B3-2F55-7974-6C1D-D3D74F67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81303"/>
            <a:ext cx="10697497" cy="633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HR Analyst Worksheets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Harwal</dc:creator>
  <cp:lastModifiedBy>Rahul Harwal</cp:lastModifiedBy>
  <cp:revision>1</cp:revision>
  <dcterms:created xsi:type="dcterms:W3CDTF">2025-05-12T15:00:11Z</dcterms:created>
  <dcterms:modified xsi:type="dcterms:W3CDTF">2025-05-12T15:07:06Z</dcterms:modified>
</cp:coreProperties>
</file>