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19978" y="641680"/>
            <a:ext cx="6442075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814" y="417728"/>
            <a:ext cx="14317945" cy="2502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6461" y="1056894"/>
            <a:ext cx="4815077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6187" y="3310864"/>
            <a:ext cx="13755624" cy="566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8626" y="3407765"/>
            <a:ext cx="9192260" cy="4916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542540" marR="2534285">
              <a:lnSpc>
                <a:spcPct val="117200"/>
              </a:lnSpc>
              <a:spcBef>
                <a:spcPts val="95"/>
              </a:spcBef>
            </a:pPr>
            <a:r>
              <a:rPr dirty="0" sz="3200" spc="-50" b="1">
                <a:latin typeface="Arial"/>
                <a:cs typeface="Arial"/>
              </a:rPr>
              <a:t>P</a:t>
            </a:r>
            <a:r>
              <a:rPr dirty="0" sz="3200" spc="90" b="1">
                <a:latin typeface="Arial"/>
                <a:cs typeface="Arial"/>
              </a:rPr>
              <a:t>rojec</a:t>
            </a:r>
            <a:r>
              <a:rPr dirty="0" sz="3200" spc="65" b="1">
                <a:latin typeface="Arial"/>
                <a:cs typeface="Arial"/>
              </a:rPr>
              <a:t>t</a:t>
            </a:r>
            <a:r>
              <a:rPr dirty="0" sz="3200" spc="-155" b="1">
                <a:latin typeface="Arial"/>
                <a:cs typeface="Arial"/>
              </a:rPr>
              <a:t> </a:t>
            </a:r>
            <a:r>
              <a:rPr dirty="0" sz="3200" spc="75" b="1">
                <a:latin typeface="Arial"/>
                <a:cs typeface="Arial"/>
              </a:rPr>
              <a:t>presentation  </a:t>
            </a:r>
            <a:r>
              <a:rPr dirty="0" sz="3200" spc="50" b="1">
                <a:solidFill>
                  <a:srgbClr val="43AFF0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  <a:p>
            <a:pPr algn="ctr" marL="12065" marR="5080">
              <a:lnSpc>
                <a:spcPct val="117200"/>
              </a:lnSpc>
              <a:spcBef>
                <a:spcPts val="5"/>
              </a:spcBef>
            </a:pPr>
            <a:r>
              <a:rPr dirty="0" sz="3200" spc="-35" b="1">
                <a:latin typeface="Arial"/>
                <a:cs typeface="Arial"/>
              </a:rPr>
              <a:t>skin</a:t>
            </a:r>
            <a:r>
              <a:rPr dirty="0" sz="3200" spc="-150" b="1">
                <a:latin typeface="Arial"/>
                <a:cs typeface="Arial"/>
              </a:rPr>
              <a:t> </a:t>
            </a:r>
            <a:r>
              <a:rPr dirty="0" sz="3200" spc="45" b="1">
                <a:latin typeface="Arial"/>
                <a:cs typeface="Arial"/>
              </a:rPr>
              <a:t>cancer</a:t>
            </a:r>
            <a:r>
              <a:rPr dirty="0" sz="3200" spc="-165" b="1">
                <a:latin typeface="Arial"/>
                <a:cs typeface="Arial"/>
              </a:rPr>
              <a:t> </a:t>
            </a:r>
            <a:r>
              <a:rPr dirty="0" sz="3200" spc="95" b="1">
                <a:latin typeface="Arial"/>
                <a:cs typeface="Arial"/>
              </a:rPr>
              <a:t>dectection</a:t>
            </a:r>
            <a:r>
              <a:rPr dirty="0" sz="3200" spc="-155" b="1">
                <a:latin typeface="Arial"/>
                <a:cs typeface="Arial"/>
              </a:rPr>
              <a:t> </a:t>
            </a:r>
            <a:r>
              <a:rPr dirty="0" sz="3200" spc="-50" b="1">
                <a:latin typeface="Arial"/>
                <a:cs typeface="Arial"/>
              </a:rPr>
              <a:t>using</a:t>
            </a:r>
            <a:r>
              <a:rPr dirty="0" sz="3200" spc="-130" b="1">
                <a:latin typeface="Arial"/>
                <a:cs typeface="Arial"/>
              </a:rPr>
              <a:t> </a:t>
            </a:r>
            <a:r>
              <a:rPr dirty="0" sz="3200" spc="60" b="1">
                <a:latin typeface="Arial"/>
                <a:cs typeface="Arial"/>
              </a:rPr>
              <a:t>machine</a:t>
            </a:r>
            <a:r>
              <a:rPr dirty="0" sz="3200" spc="-135" b="1">
                <a:latin typeface="Arial"/>
                <a:cs typeface="Arial"/>
              </a:rPr>
              <a:t> </a:t>
            </a:r>
            <a:r>
              <a:rPr dirty="0" sz="3200" spc="40" b="1">
                <a:latin typeface="Arial"/>
                <a:cs typeface="Arial"/>
              </a:rPr>
              <a:t>learning </a:t>
            </a:r>
            <a:r>
              <a:rPr dirty="0" sz="3200" spc="-875" b="1">
                <a:latin typeface="Arial"/>
                <a:cs typeface="Arial"/>
              </a:rPr>
              <a:t> </a:t>
            </a:r>
            <a:r>
              <a:rPr dirty="0" sz="3200" spc="85" b="1">
                <a:solidFill>
                  <a:srgbClr val="43AFF0"/>
                </a:solidFill>
                <a:latin typeface="Arial"/>
                <a:cs typeface="Arial"/>
              </a:rPr>
              <a:t>by</a:t>
            </a:r>
            <a:endParaRPr sz="3200">
              <a:latin typeface="Arial"/>
              <a:cs typeface="Arial"/>
            </a:endParaRPr>
          </a:p>
          <a:p>
            <a:pPr algn="ctr" marL="1043305" marR="1036319" indent="635">
              <a:lnSpc>
                <a:spcPct val="137000"/>
              </a:lnSpc>
              <a:spcBef>
                <a:spcPts val="2345"/>
              </a:spcBef>
            </a:pPr>
            <a:r>
              <a:rPr dirty="0" sz="2950" spc="-5">
                <a:latin typeface="Calibri"/>
                <a:cs typeface="Calibri"/>
              </a:rPr>
              <a:t>Rahul</a:t>
            </a:r>
            <a:r>
              <a:rPr dirty="0" sz="2950" spc="5">
                <a:latin typeface="Calibri"/>
                <a:cs typeface="Calibri"/>
              </a:rPr>
              <a:t> </a:t>
            </a:r>
            <a:r>
              <a:rPr dirty="0" sz="2950" spc="-20">
                <a:latin typeface="Calibri"/>
                <a:cs typeface="Calibri"/>
              </a:rPr>
              <a:t>Jeevan</a:t>
            </a:r>
            <a:r>
              <a:rPr dirty="0" sz="2950" spc="-5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Patil</a:t>
            </a:r>
            <a:r>
              <a:rPr dirty="0" sz="2950" spc="10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-</a:t>
            </a:r>
            <a:r>
              <a:rPr dirty="0" sz="2950" spc="-15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T2054491246043 </a:t>
            </a:r>
            <a:r>
              <a:rPr dirty="0" sz="2950" spc="-5">
                <a:latin typeface="Calibri"/>
                <a:cs typeface="Calibri"/>
              </a:rPr>
              <a:t> </a:t>
            </a:r>
            <a:r>
              <a:rPr dirty="0" sz="2950" spc="-15">
                <a:latin typeface="Calibri"/>
                <a:cs typeface="Calibri"/>
              </a:rPr>
              <a:t>Prathamesh</a:t>
            </a:r>
            <a:r>
              <a:rPr dirty="0" sz="2950" spc="20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Prakash</a:t>
            </a:r>
            <a:r>
              <a:rPr dirty="0" sz="2950" spc="2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Shinde</a:t>
            </a:r>
            <a:r>
              <a:rPr dirty="0" sz="2950" spc="-25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-</a:t>
            </a:r>
            <a:r>
              <a:rPr dirty="0" sz="2950" spc="-10">
                <a:latin typeface="Calibri"/>
                <a:cs typeface="Calibri"/>
              </a:rPr>
              <a:t> T205449124604</a:t>
            </a:r>
            <a:endParaRPr sz="2950">
              <a:latin typeface="Calibri"/>
              <a:cs typeface="Calibri"/>
            </a:endParaRPr>
          </a:p>
          <a:p>
            <a:pPr algn="ctr" marL="1043305" marR="1036319">
              <a:lnSpc>
                <a:spcPct val="115900"/>
              </a:lnSpc>
              <a:spcBef>
                <a:spcPts val="254"/>
              </a:spcBef>
              <a:tabLst>
                <a:tab pos="4271010" algn="l"/>
              </a:tabLst>
            </a:pPr>
            <a:r>
              <a:rPr dirty="0" sz="2950" spc="-25">
                <a:latin typeface="Calibri"/>
                <a:cs typeface="Calibri"/>
              </a:rPr>
              <a:t>Rohan</a:t>
            </a:r>
            <a:r>
              <a:rPr dirty="0" sz="2950" spc="20">
                <a:latin typeface="Calibri"/>
                <a:cs typeface="Calibri"/>
              </a:rPr>
              <a:t> </a:t>
            </a:r>
            <a:r>
              <a:rPr dirty="0" sz="2950" spc="-30">
                <a:latin typeface="Calibri"/>
                <a:cs typeface="Calibri"/>
              </a:rPr>
              <a:t>ravindra</a:t>
            </a:r>
            <a:r>
              <a:rPr dirty="0" sz="2950" spc="5">
                <a:latin typeface="Calibri"/>
                <a:cs typeface="Calibri"/>
              </a:rPr>
              <a:t> </a:t>
            </a:r>
            <a:r>
              <a:rPr dirty="0" sz="2950" spc="-20">
                <a:latin typeface="Calibri"/>
                <a:cs typeface="Calibri"/>
              </a:rPr>
              <a:t>Suryavanshi</a:t>
            </a:r>
            <a:r>
              <a:rPr dirty="0" sz="2950" spc="15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-</a:t>
            </a:r>
            <a:r>
              <a:rPr dirty="0" sz="2950" spc="-10">
                <a:latin typeface="Calibri"/>
                <a:cs typeface="Calibri"/>
              </a:rPr>
              <a:t> T2054491246048 </a:t>
            </a:r>
            <a:r>
              <a:rPr dirty="0" sz="2950" spc="-650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Ashish</a:t>
            </a:r>
            <a:r>
              <a:rPr dirty="0" sz="2950" spc="1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Rajesh</a:t>
            </a:r>
            <a:r>
              <a:rPr dirty="0" sz="2950" spc="10">
                <a:latin typeface="Calibri"/>
                <a:cs typeface="Calibri"/>
              </a:rPr>
              <a:t> </a:t>
            </a:r>
            <a:r>
              <a:rPr dirty="0" sz="2950" spc="-10">
                <a:latin typeface="Calibri"/>
                <a:cs typeface="Calibri"/>
              </a:rPr>
              <a:t>Lulla</a:t>
            </a:r>
            <a:r>
              <a:rPr dirty="0" sz="2950" spc="10">
                <a:latin typeface="Calibri"/>
                <a:cs typeface="Calibri"/>
              </a:rPr>
              <a:t> </a:t>
            </a:r>
            <a:r>
              <a:rPr dirty="0" sz="2950" spc="-5">
                <a:latin typeface="Calibri"/>
                <a:cs typeface="Calibri"/>
              </a:rPr>
              <a:t>-	</a:t>
            </a:r>
            <a:r>
              <a:rPr dirty="0" sz="2950" spc="-15">
                <a:latin typeface="Calibri"/>
                <a:cs typeface="Calibri"/>
              </a:rPr>
              <a:t>1954491246023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252" y="8994749"/>
            <a:ext cx="4510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25">
                <a:solidFill>
                  <a:srgbClr val="43AFF0"/>
                </a:solidFill>
                <a:latin typeface="Tahoma"/>
                <a:cs typeface="Tahoma"/>
              </a:rPr>
              <a:t>P</a:t>
            </a:r>
            <a:r>
              <a:rPr dirty="0" sz="2800" spc="280">
                <a:solidFill>
                  <a:srgbClr val="43AFF0"/>
                </a:solidFill>
                <a:latin typeface="Tahoma"/>
                <a:cs typeface="Tahoma"/>
              </a:rPr>
              <a:t>r</a:t>
            </a:r>
            <a:r>
              <a:rPr dirty="0" sz="2800" spc="360">
                <a:solidFill>
                  <a:srgbClr val="43AFF0"/>
                </a:solidFill>
                <a:latin typeface="Tahoma"/>
                <a:cs typeface="Tahoma"/>
              </a:rPr>
              <a:t>e</a:t>
            </a:r>
            <a:r>
              <a:rPr dirty="0" sz="2800" spc="254">
                <a:solidFill>
                  <a:srgbClr val="43AFF0"/>
                </a:solidFill>
                <a:latin typeface="Tahoma"/>
                <a:cs typeface="Tahoma"/>
              </a:rPr>
              <a:t>s</a:t>
            </a:r>
            <a:r>
              <a:rPr dirty="0" sz="2800" spc="360">
                <a:solidFill>
                  <a:srgbClr val="43AFF0"/>
                </a:solidFill>
                <a:latin typeface="Tahoma"/>
                <a:cs typeface="Tahoma"/>
              </a:rPr>
              <a:t>e</a:t>
            </a:r>
            <a:r>
              <a:rPr dirty="0" sz="2800" spc="470">
                <a:solidFill>
                  <a:srgbClr val="43AFF0"/>
                </a:solidFill>
                <a:latin typeface="Tahoma"/>
                <a:cs typeface="Tahoma"/>
              </a:rPr>
              <a:t>n</a:t>
            </a:r>
            <a:r>
              <a:rPr dirty="0" sz="2800" spc="390">
                <a:solidFill>
                  <a:srgbClr val="43AFF0"/>
                </a:solidFill>
                <a:latin typeface="Tahoma"/>
                <a:cs typeface="Tahoma"/>
              </a:rPr>
              <a:t>t</a:t>
            </a:r>
            <a:r>
              <a:rPr dirty="0" sz="2800" spc="360">
                <a:solidFill>
                  <a:srgbClr val="43AFF0"/>
                </a:solidFill>
                <a:latin typeface="Tahoma"/>
                <a:cs typeface="Tahoma"/>
              </a:rPr>
              <a:t>e</a:t>
            </a:r>
            <a:r>
              <a:rPr dirty="0" sz="2800" spc="355">
                <a:solidFill>
                  <a:srgbClr val="43AFF0"/>
                </a:solidFill>
                <a:latin typeface="Tahoma"/>
                <a:cs typeface="Tahoma"/>
              </a:rPr>
              <a:t>d</a:t>
            </a:r>
            <a:r>
              <a:rPr dirty="0" sz="2800" spc="295">
                <a:solidFill>
                  <a:srgbClr val="43AFF0"/>
                </a:solidFill>
                <a:latin typeface="Tahoma"/>
                <a:cs typeface="Tahoma"/>
              </a:rPr>
              <a:t> </a:t>
            </a:r>
            <a:r>
              <a:rPr dirty="0" sz="2800" spc="530">
                <a:solidFill>
                  <a:srgbClr val="43AFF0"/>
                </a:solidFill>
                <a:latin typeface="Tahoma"/>
                <a:cs typeface="Tahoma"/>
              </a:rPr>
              <a:t>b</a:t>
            </a:r>
            <a:r>
              <a:rPr dirty="0" sz="2800" spc="90">
                <a:solidFill>
                  <a:srgbClr val="43AFF0"/>
                </a:solidFill>
                <a:latin typeface="Tahoma"/>
                <a:cs typeface="Tahoma"/>
              </a:rPr>
              <a:t>y</a:t>
            </a:r>
            <a:r>
              <a:rPr dirty="0" sz="2800" spc="250">
                <a:solidFill>
                  <a:srgbClr val="43AFF0"/>
                </a:solidFill>
                <a:latin typeface="Tahoma"/>
                <a:cs typeface="Tahoma"/>
              </a:rPr>
              <a:t> </a:t>
            </a:r>
            <a:r>
              <a:rPr dirty="0" sz="2800" spc="420">
                <a:solidFill>
                  <a:srgbClr val="43AFF0"/>
                </a:solidFill>
                <a:latin typeface="Tahoma"/>
                <a:cs typeface="Tahoma"/>
              </a:rPr>
              <a:t>G</a:t>
            </a:r>
            <a:r>
              <a:rPr dirty="0" sz="2800" spc="280">
                <a:solidFill>
                  <a:srgbClr val="43AFF0"/>
                </a:solidFill>
                <a:latin typeface="Tahoma"/>
                <a:cs typeface="Tahoma"/>
              </a:rPr>
              <a:t>r</a:t>
            </a:r>
            <a:r>
              <a:rPr dirty="0" sz="2800" spc="415">
                <a:solidFill>
                  <a:srgbClr val="43AFF0"/>
                </a:solidFill>
                <a:latin typeface="Tahoma"/>
                <a:cs typeface="Tahoma"/>
              </a:rPr>
              <a:t>o</a:t>
            </a:r>
            <a:r>
              <a:rPr dirty="0" sz="2800" spc="445">
                <a:solidFill>
                  <a:srgbClr val="43AFF0"/>
                </a:solidFill>
                <a:latin typeface="Tahoma"/>
                <a:cs typeface="Tahoma"/>
              </a:rPr>
              <a:t>u</a:t>
            </a:r>
            <a:r>
              <a:rPr dirty="0" sz="2800" spc="350">
                <a:solidFill>
                  <a:srgbClr val="43AFF0"/>
                </a:solidFill>
                <a:latin typeface="Tahoma"/>
                <a:cs typeface="Tahoma"/>
              </a:rPr>
              <a:t>p</a:t>
            </a:r>
            <a:r>
              <a:rPr dirty="0" sz="2800" spc="240">
                <a:solidFill>
                  <a:srgbClr val="43AFF0"/>
                </a:solidFill>
                <a:latin typeface="Tahoma"/>
                <a:cs typeface="Tahoma"/>
              </a:rPr>
              <a:t> </a:t>
            </a:r>
            <a:r>
              <a:rPr dirty="0" sz="2800" spc="-450">
                <a:solidFill>
                  <a:srgbClr val="43AFF0"/>
                </a:solidFill>
                <a:latin typeface="Tahoma"/>
                <a:cs typeface="Tahoma"/>
              </a:rPr>
              <a:t>1</a:t>
            </a:r>
            <a:r>
              <a:rPr dirty="0" sz="2800" spc="-320">
                <a:solidFill>
                  <a:srgbClr val="43AFF0"/>
                </a:solidFill>
                <a:latin typeface="Tahoma"/>
                <a:cs typeface="Tahoma"/>
              </a:rPr>
              <a:t> </a:t>
            </a:r>
            <a:r>
              <a:rPr dirty="0" sz="2800" spc="65">
                <a:solidFill>
                  <a:srgbClr val="43AFF0"/>
                </a:solidFill>
                <a:latin typeface="Tahoma"/>
                <a:cs typeface="Tahoma"/>
              </a:rPr>
              <a:t>7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6886" y="8556511"/>
            <a:ext cx="4025265" cy="12446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dirty="0" sz="3400" spc="-5">
                <a:solidFill>
                  <a:srgbClr val="43AFF0"/>
                </a:solidFill>
                <a:latin typeface="Calibri"/>
                <a:cs typeface="Calibri"/>
              </a:rPr>
              <a:t>Guide</a:t>
            </a:r>
            <a:endParaRPr sz="3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3400" spc="-114">
                <a:latin typeface="Calibri"/>
                <a:cs typeface="Calibri"/>
              </a:rPr>
              <a:t>Dr.</a:t>
            </a:r>
            <a:r>
              <a:rPr dirty="0" sz="3400" spc="-30">
                <a:latin typeface="Calibri"/>
                <a:cs typeface="Calibri"/>
              </a:rPr>
              <a:t> </a:t>
            </a:r>
            <a:r>
              <a:rPr dirty="0" sz="3400">
                <a:latin typeface="Calibri"/>
                <a:cs typeface="Calibri"/>
              </a:rPr>
              <a:t>Bhushan</a:t>
            </a:r>
            <a:r>
              <a:rPr dirty="0" sz="3400" spc="-40">
                <a:latin typeface="Calibri"/>
                <a:cs typeface="Calibri"/>
              </a:rPr>
              <a:t> </a:t>
            </a:r>
            <a:r>
              <a:rPr dirty="0" sz="3400" spc="-5">
                <a:latin typeface="Calibri"/>
                <a:cs typeface="Calibri"/>
              </a:rPr>
              <a:t>Chaudhari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479675"/>
          </a:xfrm>
          <a:custGeom>
            <a:avLst/>
            <a:gdLst/>
            <a:ahLst/>
            <a:cxnLst/>
            <a:rect l="l" t="t" r="r" b="b"/>
            <a:pathLst>
              <a:path w="18288000" h="2479675">
                <a:moveTo>
                  <a:pt x="0" y="2479548"/>
                </a:moveTo>
                <a:lnTo>
                  <a:pt x="18288000" y="2479548"/>
                </a:lnTo>
                <a:lnTo>
                  <a:pt x="18288000" y="0"/>
                </a:lnTo>
                <a:lnTo>
                  <a:pt x="0" y="0"/>
                </a:lnTo>
                <a:lnTo>
                  <a:pt x="0" y="2479548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067" y="465835"/>
            <a:ext cx="410464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8923" y="3607435"/>
            <a:ext cx="5644515" cy="4427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229" b="1">
                <a:latin typeface="Arial"/>
                <a:cs typeface="Arial"/>
              </a:rPr>
              <a:t>title</a:t>
            </a:r>
            <a:endParaRPr sz="48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125" b="1">
                <a:latin typeface="Arial"/>
                <a:cs typeface="Arial"/>
              </a:rPr>
              <a:t>abstract</a:t>
            </a:r>
            <a:endParaRPr sz="48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160" b="1">
                <a:latin typeface="Arial"/>
                <a:cs typeface="Arial"/>
              </a:rPr>
              <a:t>motivation</a:t>
            </a:r>
            <a:endParaRPr sz="48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100" b="1">
                <a:latin typeface="Arial"/>
                <a:cs typeface="Arial"/>
              </a:rPr>
              <a:t>approach</a:t>
            </a:r>
            <a:endParaRPr sz="48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95" b="1">
                <a:latin typeface="Arial"/>
                <a:cs typeface="Arial"/>
              </a:rPr>
              <a:t>technology</a:t>
            </a:r>
            <a:r>
              <a:rPr dirty="0" sz="4800" spc="-265" b="1">
                <a:latin typeface="Arial"/>
                <a:cs typeface="Arial"/>
              </a:rPr>
              <a:t> </a:t>
            </a:r>
            <a:r>
              <a:rPr dirty="0" sz="4800" spc="25" b="1">
                <a:latin typeface="Arial"/>
                <a:cs typeface="Arial"/>
              </a:rPr>
              <a:t>stack</a:t>
            </a:r>
            <a:endParaRPr sz="4800">
              <a:latin typeface="Arial"/>
              <a:cs typeface="Arial"/>
            </a:endParaRPr>
          </a:p>
          <a:p>
            <a:pPr marL="533400" indent="-521334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 sz="4800" spc="30" b="1">
                <a:latin typeface="Arial"/>
                <a:cs typeface="Arial"/>
              </a:rPr>
              <a:t>conclusion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0595" y="4152747"/>
            <a:ext cx="13862050" cy="243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85775">
              <a:lnSpc>
                <a:spcPct val="116300"/>
              </a:lnSpc>
              <a:spcBef>
                <a:spcPts val="100"/>
              </a:spcBef>
            </a:pPr>
            <a:r>
              <a:rPr dirty="0" sz="6800" spc="-5">
                <a:latin typeface="Calibri"/>
                <a:cs typeface="Calibri"/>
              </a:rPr>
              <a:t>Human</a:t>
            </a:r>
            <a:r>
              <a:rPr dirty="0" sz="6800" spc="-10">
                <a:latin typeface="Calibri"/>
                <a:cs typeface="Calibri"/>
              </a:rPr>
              <a:t> </a:t>
            </a:r>
            <a:r>
              <a:rPr dirty="0" sz="6800" spc="-5">
                <a:latin typeface="Calibri"/>
                <a:cs typeface="Calibri"/>
              </a:rPr>
              <a:t>skin </a:t>
            </a:r>
            <a:r>
              <a:rPr dirty="0" sz="6800" spc="-10">
                <a:latin typeface="Calibri"/>
                <a:cs typeface="Calibri"/>
              </a:rPr>
              <a:t>diseases</a:t>
            </a:r>
            <a:r>
              <a:rPr dirty="0" sz="6800" spc="-5">
                <a:latin typeface="Calibri"/>
                <a:cs typeface="Calibri"/>
              </a:rPr>
              <a:t> </a:t>
            </a:r>
            <a:r>
              <a:rPr dirty="0" sz="6800" spc="-10">
                <a:latin typeface="Calibri"/>
                <a:cs typeface="Calibri"/>
              </a:rPr>
              <a:t>detection</a:t>
            </a:r>
            <a:r>
              <a:rPr dirty="0" sz="6800">
                <a:latin typeface="Calibri"/>
                <a:cs typeface="Calibri"/>
              </a:rPr>
              <a:t> </a:t>
            </a:r>
            <a:r>
              <a:rPr dirty="0" sz="6800" spc="-10">
                <a:latin typeface="Calibri"/>
                <a:cs typeface="Calibri"/>
              </a:rPr>
              <a:t>using </a:t>
            </a:r>
            <a:r>
              <a:rPr dirty="0" sz="6800" spc="-5">
                <a:latin typeface="Calibri"/>
                <a:cs typeface="Calibri"/>
              </a:rPr>
              <a:t> </a:t>
            </a:r>
            <a:r>
              <a:rPr dirty="0" sz="6800">
                <a:latin typeface="Calibri"/>
                <a:cs typeface="Calibri"/>
              </a:rPr>
              <a:t>machine</a:t>
            </a:r>
            <a:r>
              <a:rPr dirty="0" sz="6800" spc="-10">
                <a:latin typeface="Calibri"/>
                <a:cs typeface="Calibri"/>
              </a:rPr>
              <a:t> </a:t>
            </a:r>
            <a:r>
              <a:rPr dirty="0" sz="6800" spc="5">
                <a:latin typeface="Calibri"/>
                <a:cs typeface="Calibri"/>
              </a:rPr>
              <a:t>learning</a:t>
            </a:r>
            <a:r>
              <a:rPr dirty="0" sz="6800">
                <a:latin typeface="Calibri"/>
                <a:cs typeface="Calibri"/>
              </a:rPr>
              <a:t> </a:t>
            </a:r>
            <a:r>
              <a:rPr dirty="0" sz="6800" spc="-5">
                <a:latin typeface="Calibri"/>
                <a:cs typeface="Calibri"/>
              </a:rPr>
              <a:t>and</a:t>
            </a:r>
            <a:r>
              <a:rPr dirty="0" sz="6800" spc="-10">
                <a:latin typeface="Calibri"/>
                <a:cs typeface="Calibri"/>
              </a:rPr>
              <a:t> image</a:t>
            </a:r>
            <a:r>
              <a:rPr dirty="0" sz="6800">
                <a:latin typeface="Calibri"/>
                <a:cs typeface="Calibri"/>
              </a:rPr>
              <a:t> </a:t>
            </a:r>
            <a:r>
              <a:rPr dirty="0" sz="6800" spc="-15">
                <a:latin typeface="Calibri"/>
                <a:cs typeface="Calibri"/>
              </a:rPr>
              <a:t>processing</a:t>
            </a:r>
            <a:endParaRPr sz="6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1538" y="1256886"/>
            <a:ext cx="3881120" cy="9118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sz="5250" spc="160" b="1">
                <a:latin typeface="Arial"/>
                <a:cs typeface="Arial"/>
              </a:rPr>
              <a:t>project</a:t>
            </a:r>
            <a:r>
              <a:rPr dirty="0" sz="5250" spc="-235" b="1">
                <a:latin typeface="Arial"/>
                <a:cs typeface="Arial"/>
              </a:rPr>
              <a:t> </a:t>
            </a:r>
            <a:r>
              <a:rPr dirty="0" sz="5250" spc="254" b="1">
                <a:latin typeface="Arial"/>
                <a:cs typeface="Arial"/>
              </a:rPr>
              <a:t>title</a:t>
            </a:r>
            <a:endParaRPr sz="52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8288000" cy="3081655"/>
          </a:xfrm>
          <a:custGeom>
            <a:avLst/>
            <a:gdLst/>
            <a:ahLst/>
            <a:cxnLst/>
            <a:rect l="l" t="t" r="r" b="b"/>
            <a:pathLst>
              <a:path w="18288000" h="3081655">
                <a:moveTo>
                  <a:pt x="18288000" y="0"/>
                </a:moveTo>
                <a:lnTo>
                  <a:pt x="0" y="0"/>
                </a:lnTo>
                <a:lnTo>
                  <a:pt x="0" y="3081528"/>
                </a:lnTo>
                <a:lnTo>
                  <a:pt x="18288000" y="308152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5"/>
              <a:t>Project</a:t>
            </a:r>
            <a:r>
              <a:rPr dirty="0" spc="-370"/>
              <a:t> </a:t>
            </a:r>
            <a:r>
              <a:rPr dirty="0" sz="9200" spc="254"/>
              <a:t>Title</a:t>
            </a:r>
            <a:endParaRPr sz="9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7257" y="4147272"/>
            <a:ext cx="11884660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>
                <a:latin typeface="Calibri"/>
                <a:cs typeface="Calibri"/>
              </a:rPr>
              <a:t>Machine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learning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image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processing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are</a:t>
            </a:r>
            <a:r>
              <a:rPr dirty="0" sz="3200" spc="-5">
                <a:latin typeface="Calibri"/>
                <a:cs typeface="Calibri"/>
              </a:rPr>
              <a:t> being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leveraged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detecting </a:t>
            </a:r>
            <a:r>
              <a:rPr dirty="0" sz="3200">
                <a:latin typeface="Calibri"/>
                <a:cs typeface="Calibri"/>
              </a:rPr>
              <a:t>human </a:t>
            </a:r>
            <a:r>
              <a:rPr dirty="0" sz="3200" spc="-5">
                <a:latin typeface="Calibri"/>
                <a:cs typeface="Calibri"/>
              </a:rPr>
              <a:t>skin diseases. </a:t>
            </a:r>
            <a:r>
              <a:rPr dirty="0" sz="3200" spc="-20">
                <a:latin typeface="Calibri"/>
                <a:cs typeface="Calibri"/>
              </a:rPr>
              <a:t>By </a:t>
            </a:r>
            <a:r>
              <a:rPr dirty="0" sz="3200" spc="-10">
                <a:latin typeface="Calibri"/>
                <a:cs typeface="Calibri"/>
              </a:rPr>
              <a:t>training </a:t>
            </a:r>
            <a:r>
              <a:rPr dirty="0" sz="3200">
                <a:latin typeface="Calibri"/>
                <a:cs typeface="Calibri"/>
              </a:rPr>
              <a:t>models on </a:t>
            </a:r>
            <a:r>
              <a:rPr dirty="0" sz="3200" spc="-10">
                <a:latin typeface="Calibri"/>
                <a:cs typeface="Calibri"/>
              </a:rPr>
              <a:t>annotated </a:t>
            </a:r>
            <a:r>
              <a:rPr dirty="0" sz="3200" spc="-5">
                <a:latin typeface="Calibri"/>
                <a:cs typeface="Calibri"/>
              </a:rPr>
              <a:t>skin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images,</a:t>
            </a:r>
            <a:r>
              <a:rPr dirty="0" sz="3200" spc="4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4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approach</a:t>
            </a:r>
            <a:r>
              <a:rPr dirty="0" sz="3200" spc="4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automates</a:t>
            </a:r>
            <a:r>
              <a:rPr dirty="0" sz="3200" spc="4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identification</a:t>
            </a:r>
            <a:r>
              <a:rPr dirty="0" sz="3200" spc="4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4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skin</a:t>
            </a:r>
            <a:r>
              <a:rPr dirty="0" sz="3200" spc="4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conditions.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7257" y="5861659"/>
            <a:ext cx="1019810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  <a:tabLst>
                <a:tab pos="1766570" algn="l"/>
                <a:tab pos="2545715" algn="l"/>
                <a:tab pos="3724910" algn="l"/>
                <a:tab pos="3874135" algn="l"/>
                <a:tab pos="5017770" algn="l"/>
                <a:tab pos="5962650" algn="l"/>
                <a:tab pos="6919595" algn="l"/>
                <a:tab pos="7248525" algn="l"/>
                <a:tab pos="7869555" algn="l"/>
                <a:tab pos="8829675" algn="l"/>
                <a:tab pos="9379585" algn="l"/>
              </a:tabLst>
            </a:pPr>
            <a:r>
              <a:rPr dirty="0" sz="3200" spc="-10">
                <a:latin typeface="Calibri"/>
                <a:cs typeface="Calibri"/>
              </a:rPr>
              <a:t>Through	</a:t>
            </a:r>
            <a:r>
              <a:rPr dirty="0" sz="3200" spc="-5">
                <a:latin typeface="Calibri"/>
                <a:cs typeface="Calibri"/>
              </a:rPr>
              <a:t>advanced	algorithms,	these		</a:t>
            </a:r>
            <a:r>
              <a:rPr dirty="0" sz="3200">
                <a:latin typeface="Calibri"/>
                <a:cs typeface="Calibri"/>
              </a:rPr>
              <a:t>models	</a:t>
            </a:r>
            <a:r>
              <a:rPr dirty="0" sz="3200" spc="-5">
                <a:latin typeface="Calibri"/>
                <a:cs typeface="Calibri"/>
              </a:rPr>
              <a:t>achieve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clas</a:t>
            </a:r>
            <a:r>
              <a:rPr dirty="0" sz="3200" spc="-15">
                <a:latin typeface="Calibri"/>
                <a:cs typeface="Calibri"/>
              </a:rPr>
              <a:t>s</a:t>
            </a:r>
            <a:r>
              <a:rPr dirty="0" sz="3200">
                <a:latin typeface="Calibri"/>
                <a:cs typeface="Calibri"/>
              </a:rPr>
              <a:t>ifi</a:t>
            </a:r>
            <a:r>
              <a:rPr dirty="0" sz="3200" spc="-25">
                <a:latin typeface="Calibri"/>
                <a:cs typeface="Calibri"/>
              </a:rPr>
              <a:t>ca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on</a:t>
            </a:r>
            <a:r>
              <a:rPr dirty="0" sz="3200">
                <a:latin typeface="Calibri"/>
                <a:cs typeface="Calibri"/>
              </a:rPr>
              <a:t>,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id</a:t>
            </a:r>
            <a:r>
              <a:rPr dirty="0" sz="3200" spc="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		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1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rly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ection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5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5">
                <a:latin typeface="Calibri"/>
                <a:cs typeface="Calibri"/>
              </a:rPr>
              <a:t>p</a:t>
            </a:r>
            <a:r>
              <a:rPr dirty="0" sz="3200" spc="-3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25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5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55166" y="5861659"/>
            <a:ext cx="143637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0960" marR="5080" indent="-48895">
              <a:lnSpc>
                <a:spcPct val="117200"/>
              </a:lnSpc>
              <a:spcBef>
                <a:spcPts val="95"/>
              </a:spcBef>
            </a:pPr>
            <a:r>
              <a:rPr dirty="0" sz="3200">
                <a:latin typeface="Calibri"/>
                <a:cs typeface="Calibri"/>
              </a:rPr>
              <a:t>accu</a:t>
            </a:r>
            <a:r>
              <a:rPr dirty="0" sz="3200" spc="-75">
                <a:latin typeface="Calibri"/>
                <a:cs typeface="Calibri"/>
              </a:rPr>
              <a:t>r</a:t>
            </a:r>
            <a:r>
              <a:rPr dirty="0" sz="3200" spc="-25">
                <a:latin typeface="Calibri"/>
                <a:cs typeface="Calibri"/>
              </a:rPr>
              <a:t>a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  Br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 spc="5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7257" y="7005040"/>
            <a:ext cx="1188339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dirty="0" sz="3200" spc="-5">
                <a:latin typeface="Calibri"/>
                <a:cs typeface="Calibri"/>
              </a:rPr>
              <a:t>technology</a:t>
            </a:r>
            <a:r>
              <a:rPr dirty="0" sz="3200" spc="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medicine,</a:t>
            </a:r>
            <a:r>
              <a:rPr dirty="0" sz="3200" spc="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114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research</a:t>
            </a:r>
            <a:r>
              <a:rPr dirty="0" sz="3200" spc="1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advances</a:t>
            </a:r>
            <a:r>
              <a:rPr dirty="0" sz="3200" spc="10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efficient</a:t>
            </a:r>
            <a:r>
              <a:rPr dirty="0" sz="3200" spc="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tools</a:t>
            </a:r>
            <a:r>
              <a:rPr dirty="0" sz="3200" spc="1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for</a:t>
            </a:r>
            <a:r>
              <a:rPr dirty="0" sz="3200" spc="1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skin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disease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management.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8288000" cy="2933700"/>
          </a:xfrm>
          <a:custGeom>
            <a:avLst/>
            <a:gdLst/>
            <a:ahLst/>
            <a:cxnLst/>
            <a:rect l="l" t="t" r="r" b="b"/>
            <a:pathLst>
              <a:path w="18288000" h="2933700">
                <a:moveTo>
                  <a:pt x="0" y="2933700"/>
                </a:moveTo>
                <a:lnTo>
                  <a:pt x="18288000" y="2933700"/>
                </a:lnTo>
                <a:lnTo>
                  <a:pt x="18288000" y="0"/>
                </a:lnTo>
                <a:lnTo>
                  <a:pt x="0" y="0"/>
                </a:lnTo>
                <a:lnTo>
                  <a:pt x="0" y="2933700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0621" y="465530"/>
            <a:ext cx="4961255" cy="1428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200" spc="190"/>
              <a:t>Abstract</a:t>
            </a:r>
            <a:endParaRPr sz="9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825750"/>
          </a:xfrm>
          <a:custGeom>
            <a:avLst/>
            <a:gdLst/>
            <a:ahLst/>
            <a:cxnLst/>
            <a:rect l="l" t="t" r="r" b="b"/>
            <a:pathLst>
              <a:path w="18288000" h="2825750">
                <a:moveTo>
                  <a:pt x="0" y="2825496"/>
                </a:moveTo>
                <a:lnTo>
                  <a:pt x="18288000" y="2825496"/>
                </a:lnTo>
                <a:lnTo>
                  <a:pt x="18288000" y="0"/>
                </a:lnTo>
                <a:lnTo>
                  <a:pt x="0" y="0"/>
                </a:lnTo>
                <a:lnTo>
                  <a:pt x="0" y="2825496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3340" y="931925"/>
            <a:ext cx="547878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90"/>
              <a:t>Motivation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7838" y="4208754"/>
            <a:ext cx="14853919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9730" marR="5715" indent="-367665">
              <a:lnSpc>
                <a:spcPct val="150900"/>
              </a:lnSpc>
              <a:spcBef>
                <a:spcPts val="95"/>
              </a:spcBef>
              <a:buFont typeface="Arial MT"/>
              <a:buChar char="•"/>
              <a:tabLst>
                <a:tab pos="379730" algn="l"/>
                <a:tab pos="380365" algn="l"/>
                <a:tab pos="1379855" algn="l"/>
                <a:tab pos="3653790" algn="l"/>
                <a:tab pos="5232400" algn="l"/>
                <a:tab pos="6744334" algn="l"/>
                <a:tab pos="7520305" algn="l"/>
                <a:tab pos="8445500" algn="l"/>
                <a:tab pos="9661525" algn="l"/>
                <a:tab pos="10676890" algn="l"/>
                <a:tab pos="11204575" algn="l"/>
                <a:tab pos="12033250" algn="l"/>
                <a:tab pos="13615035" algn="l"/>
              </a:tabLst>
            </a:pPr>
            <a:r>
              <a:rPr dirty="0" sz="2650" spc="-190" b="1">
                <a:latin typeface="Arial"/>
                <a:cs typeface="Arial"/>
              </a:rPr>
              <a:t>E</a:t>
            </a:r>
            <a:r>
              <a:rPr dirty="0" sz="2650" spc="-20" b="1">
                <a:latin typeface="Arial"/>
                <a:cs typeface="Arial"/>
              </a:rPr>
              <a:t>a</a:t>
            </a:r>
            <a:r>
              <a:rPr dirty="0" sz="2650" spc="60" b="1">
                <a:latin typeface="Arial"/>
                <a:cs typeface="Arial"/>
              </a:rPr>
              <a:t>r</a:t>
            </a:r>
            <a:r>
              <a:rPr dirty="0" sz="2650" spc="25" b="1">
                <a:latin typeface="Arial"/>
                <a:cs typeface="Arial"/>
              </a:rPr>
              <a:t>l</a:t>
            </a:r>
            <a:r>
              <a:rPr dirty="0" sz="2650" spc="35" b="1">
                <a:latin typeface="Arial"/>
                <a:cs typeface="Arial"/>
              </a:rPr>
              <a:t>y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25" b="1">
                <a:latin typeface="Arial"/>
                <a:cs typeface="Arial"/>
              </a:rPr>
              <a:t>I</a:t>
            </a:r>
            <a:r>
              <a:rPr dirty="0" sz="2650" spc="20" b="1">
                <a:latin typeface="Arial"/>
                <a:cs typeface="Arial"/>
              </a:rPr>
              <a:t>n</a:t>
            </a:r>
            <a:r>
              <a:rPr dirty="0" sz="2650" spc="185" b="1">
                <a:latin typeface="Arial"/>
                <a:cs typeface="Arial"/>
              </a:rPr>
              <a:t>t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50" b="1">
                <a:latin typeface="Arial"/>
                <a:cs typeface="Arial"/>
              </a:rPr>
              <a:t>r</a:t>
            </a:r>
            <a:r>
              <a:rPr dirty="0" sz="2650" spc="30" b="1">
                <a:latin typeface="Arial"/>
                <a:cs typeface="Arial"/>
              </a:rPr>
              <a:t>v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10" b="1">
                <a:latin typeface="Arial"/>
                <a:cs typeface="Arial"/>
              </a:rPr>
              <a:t>n</a:t>
            </a:r>
            <a:r>
              <a:rPr dirty="0" sz="2650" spc="185" b="1">
                <a:latin typeface="Arial"/>
                <a:cs typeface="Arial"/>
              </a:rPr>
              <a:t>t</a:t>
            </a:r>
            <a:r>
              <a:rPr dirty="0" sz="2650" spc="-45" b="1">
                <a:latin typeface="Arial"/>
                <a:cs typeface="Arial"/>
              </a:rPr>
              <a:t>i</a:t>
            </a:r>
            <a:r>
              <a:rPr dirty="0" sz="2650" spc="10" b="1">
                <a:latin typeface="Arial"/>
                <a:cs typeface="Arial"/>
              </a:rPr>
              <a:t>o</a:t>
            </a:r>
            <a:r>
              <a:rPr dirty="0" sz="2650" spc="-5" b="1">
                <a:latin typeface="Arial"/>
                <a:cs typeface="Arial"/>
              </a:rPr>
              <a:t>n</a:t>
            </a:r>
            <a:r>
              <a:rPr dirty="0" sz="2650" spc="-140">
                <a:latin typeface="Lucida Sans Unicode"/>
                <a:cs typeface="Lucida Sans Unicode"/>
              </a:rPr>
              <a:t>: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85">
                <a:latin typeface="Lucida Sans Unicode"/>
                <a:cs typeface="Lucida Sans Unicode"/>
              </a:rPr>
              <a:t>M</a:t>
            </a:r>
            <a:r>
              <a:rPr dirty="0" sz="2650" spc="75">
                <a:latin typeface="Lucida Sans Unicode"/>
                <a:cs typeface="Lucida Sans Unicode"/>
              </a:rPr>
              <a:t>a</a:t>
            </a:r>
            <a:r>
              <a:rPr dirty="0" sz="2650" spc="10">
                <a:latin typeface="Lucida Sans Unicode"/>
                <a:cs typeface="Lucida Sans Unicode"/>
              </a:rPr>
              <a:t>chi</a:t>
            </a:r>
            <a:r>
              <a:rPr dirty="0" sz="2650" spc="25">
                <a:latin typeface="Lucida Sans Unicode"/>
                <a:cs typeface="Lucida Sans Unicode"/>
              </a:rPr>
              <a:t>n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5">
                <a:latin typeface="Lucida Sans Unicode"/>
                <a:cs typeface="Lucida Sans Unicode"/>
              </a:rPr>
              <a:t>l</a:t>
            </a:r>
            <a:r>
              <a:rPr dirty="0" sz="2650" spc="30">
                <a:latin typeface="Lucida Sans Unicode"/>
                <a:cs typeface="Lucida Sans Unicode"/>
              </a:rPr>
              <a:t>e</a:t>
            </a:r>
            <a:r>
              <a:rPr dirty="0" sz="2650" spc="40">
                <a:latin typeface="Lucida Sans Unicode"/>
                <a:cs typeface="Lucida Sans Unicode"/>
              </a:rPr>
              <a:t>a</a:t>
            </a:r>
            <a:r>
              <a:rPr dirty="0" sz="2650" spc="-40">
                <a:latin typeface="Lucida Sans Unicode"/>
                <a:cs typeface="Lucida Sans Unicode"/>
              </a:rPr>
              <a:t>rning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40">
                <a:latin typeface="Lucida Sans Unicode"/>
                <a:cs typeface="Lucida Sans Unicode"/>
              </a:rPr>
              <a:t>ca</a:t>
            </a:r>
            <a:r>
              <a:rPr dirty="0" sz="2650" spc="55">
                <a:latin typeface="Lucida Sans Unicode"/>
                <a:cs typeface="Lucida Sans Unicode"/>
              </a:rPr>
              <a:t>n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>
                <a:latin typeface="Lucida Sans Unicode"/>
                <a:cs typeface="Lucida Sans Unicode"/>
              </a:rPr>
              <a:t>s</a:t>
            </a:r>
            <a:r>
              <a:rPr dirty="0" sz="2650" spc="15">
                <a:latin typeface="Lucida Sans Unicode"/>
                <a:cs typeface="Lucida Sans Unicode"/>
              </a:rPr>
              <a:t>p</a:t>
            </a:r>
            <a:r>
              <a:rPr dirty="0" sz="2650" spc="65">
                <a:latin typeface="Lucida Sans Unicode"/>
                <a:cs typeface="Lucida Sans Unicode"/>
              </a:rPr>
              <a:t>o</a:t>
            </a:r>
            <a:r>
              <a:rPr dirty="0" sz="2650" spc="45">
                <a:latin typeface="Lucida Sans Unicode"/>
                <a:cs typeface="Lucida Sans Unicode"/>
              </a:rPr>
              <a:t>t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5">
                <a:latin typeface="Lucida Sans Unicode"/>
                <a:cs typeface="Lucida Sans Unicode"/>
              </a:rPr>
              <a:t>su</a:t>
            </a:r>
            <a:r>
              <a:rPr dirty="0" sz="2650" spc="5">
                <a:latin typeface="Lucida Sans Unicode"/>
                <a:cs typeface="Lucida Sans Unicode"/>
              </a:rPr>
              <a:t>b</a:t>
            </a:r>
            <a:r>
              <a:rPr dirty="0" sz="2650" spc="60">
                <a:latin typeface="Lucida Sans Unicode"/>
                <a:cs typeface="Lucida Sans Unicode"/>
              </a:rPr>
              <a:t>t</a:t>
            </a:r>
            <a:r>
              <a:rPr dirty="0" sz="2650" spc="55">
                <a:latin typeface="Lucida Sans Unicode"/>
                <a:cs typeface="Lucida Sans Unicode"/>
              </a:rPr>
              <a:t>l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60">
                <a:latin typeface="Lucida Sans Unicode"/>
                <a:cs typeface="Lucida Sans Unicode"/>
              </a:rPr>
              <a:t>s</a:t>
            </a:r>
            <a:r>
              <a:rPr dirty="0" sz="2650" spc="-20">
                <a:latin typeface="Lucida Sans Unicode"/>
                <a:cs typeface="Lucida Sans Unicode"/>
              </a:rPr>
              <a:t>i</a:t>
            </a:r>
            <a:r>
              <a:rPr dirty="0" sz="2650" spc="-70">
                <a:latin typeface="Lucida Sans Unicode"/>
                <a:cs typeface="Lucida Sans Unicode"/>
              </a:rPr>
              <a:t>gns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35">
                <a:latin typeface="Lucida Sans Unicode"/>
                <a:cs typeface="Lucida Sans Unicode"/>
              </a:rPr>
              <a:t>o</a:t>
            </a:r>
            <a:r>
              <a:rPr dirty="0" sz="2650" spc="25">
                <a:latin typeface="Lucida Sans Unicode"/>
                <a:cs typeface="Lucida Sans Unicode"/>
              </a:rPr>
              <a:t>f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120">
                <a:latin typeface="Lucida Sans Unicode"/>
                <a:cs typeface="Lucida Sans Unicode"/>
              </a:rPr>
              <a:t>s</a:t>
            </a:r>
            <a:r>
              <a:rPr dirty="0" sz="2650" spc="-120">
                <a:latin typeface="Lucida Sans Unicode"/>
                <a:cs typeface="Lucida Sans Unicode"/>
              </a:rPr>
              <a:t>k</a:t>
            </a:r>
            <a:r>
              <a:rPr dirty="0" sz="2650" spc="-20">
                <a:latin typeface="Lucida Sans Unicode"/>
                <a:cs typeface="Lucida Sans Unicode"/>
              </a:rPr>
              <a:t>i</a:t>
            </a:r>
            <a:r>
              <a:rPr dirty="0" sz="2650" spc="-35">
                <a:latin typeface="Lucida Sans Unicode"/>
                <a:cs typeface="Lucida Sans Unicode"/>
              </a:rPr>
              <a:t>n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5">
                <a:latin typeface="Lucida Sans Unicode"/>
                <a:cs typeface="Lucida Sans Unicode"/>
              </a:rPr>
              <a:t>disea</a:t>
            </a:r>
            <a:r>
              <a:rPr dirty="0" sz="2650" spc="5">
                <a:latin typeface="Lucida Sans Unicode"/>
                <a:cs typeface="Lucida Sans Unicode"/>
              </a:rPr>
              <a:t>s</a:t>
            </a:r>
            <a:r>
              <a:rPr dirty="0" sz="2650" spc="10">
                <a:latin typeface="Lucida Sans Unicode"/>
                <a:cs typeface="Lucida Sans Unicode"/>
              </a:rPr>
              <a:t>e</a:t>
            </a:r>
            <a:r>
              <a:rPr dirty="0" sz="2650" spc="10">
                <a:latin typeface="Lucida Sans Unicode"/>
                <a:cs typeface="Lucida Sans Unicode"/>
              </a:rPr>
              <a:t>s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>
                <a:latin typeface="Lucida Sans Unicode"/>
                <a:cs typeface="Lucida Sans Unicode"/>
              </a:rPr>
              <a:t>soo</a:t>
            </a:r>
            <a:r>
              <a:rPr dirty="0" sz="2650" spc="15">
                <a:latin typeface="Lucida Sans Unicode"/>
                <a:cs typeface="Lucida Sans Unicode"/>
              </a:rPr>
              <a:t>n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 spc="25">
                <a:latin typeface="Lucida Sans Unicode"/>
                <a:cs typeface="Lucida Sans Unicode"/>
              </a:rPr>
              <a:t>r</a:t>
            </a:r>
            <a:r>
              <a:rPr dirty="0" sz="2650" spc="-135">
                <a:latin typeface="Lucida Sans Unicode"/>
                <a:cs typeface="Lucida Sans Unicode"/>
              </a:rPr>
              <a:t>,  </a:t>
            </a:r>
            <a:r>
              <a:rPr dirty="0" sz="2650" spc="-20">
                <a:latin typeface="Lucida Sans Unicode"/>
                <a:cs typeface="Lucida Sans Unicode"/>
              </a:rPr>
              <a:t>allowing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for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timely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treatment</a:t>
            </a:r>
            <a:r>
              <a:rPr dirty="0" sz="2650" spc="-13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and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better</a:t>
            </a:r>
            <a:r>
              <a:rPr dirty="0" sz="2650" spc="-16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patient</a:t>
            </a:r>
            <a:r>
              <a:rPr dirty="0" sz="2650" spc="-175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outcomes.</a:t>
            </a:r>
            <a:endParaRPr sz="2650">
              <a:latin typeface="Lucida Sans Unicode"/>
              <a:cs typeface="Lucida Sans Unicode"/>
            </a:endParaRPr>
          </a:p>
          <a:p>
            <a:pPr marL="379730" marR="5715" indent="-367665">
              <a:lnSpc>
                <a:spcPct val="150900"/>
              </a:lnSpc>
              <a:spcBef>
                <a:spcPts val="5"/>
              </a:spcBef>
              <a:buFont typeface="Arial MT"/>
              <a:buChar char="•"/>
              <a:tabLst>
                <a:tab pos="379730" algn="l"/>
                <a:tab pos="380365" algn="l"/>
                <a:tab pos="2035175" algn="l"/>
                <a:tab pos="4559300" algn="l"/>
                <a:tab pos="5033010" algn="l"/>
                <a:tab pos="6396990" algn="l"/>
                <a:tab pos="7266305" algn="l"/>
                <a:tab pos="8573770" algn="l"/>
                <a:tab pos="11296015" algn="l"/>
                <a:tab pos="13255625" algn="l"/>
              </a:tabLst>
            </a:pPr>
            <a:r>
              <a:rPr dirty="0" sz="2650" spc="-190" b="1">
                <a:latin typeface="Arial"/>
                <a:cs typeface="Arial"/>
              </a:rPr>
              <a:t>E</a:t>
            </a:r>
            <a:r>
              <a:rPr dirty="0" sz="2650" spc="-170" b="1">
                <a:latin typeface="Arial"/>
                <a:cs typeface="Arial"/>
              </a:rPr>
              <a:t>x</a:t>
            </a:r>
            <a:r>
              <a:rPr dirty="0" sz="2650" spc="60" b="1">
                <a:latin typeface="Arial"/>
                <a:cs typeface="Arial"/>
              </a:rPr>
              <a:t>p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60" b="1">
                <a:latin typeface="Arial"/>
                <a:cs typeface="Arial"/>
              </a:rPr>
              <a:t>r</a:t>
            </a:r>
            <a:r>
              <a:rPr dirty="0" sz="2650" spc="195" b="1">
                <a:latin typeface="Arial"/>
                <a:cs typeface="Arial"/>
              </a:rPr>
              <a:t>t</a:t>
            </a:r>
            <a:r>
              <a:rPr dirty="0" sz="2650" spc="-45" b="1">
                <a:latin typeface="Arial"/>
                <a:cs typeface="Arial"/>
              </a:rPr>
              <a:t>i</a:t>
            </a:r>
            <a:r>
              <a:rPr dirty="0" sz="2650" spc="-170" b="1">
                <a:latin typeface="Arial"/>
                <a:cs typeface="Arial"/>
              </a:rPr>
              <a:t>s</a:t>
            </a:r>
            <a:r>
              <a:rPr dirty="0" sz="2650" spc="55" b="1">
                <a:latin typeface="Arial"/>
                <a:cs typeface="Arial"/>
              </a:rPr>
              <a:t>e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-165" b="1">
                <a:latin typeface="Arial"/>
                <a:cs typeface="Arial"/>
              </a:rPr>
              <a:t>A</a:t>
            </a:r>
            <a:r>
              <a:rPr dirty="0" sz="2650" spc="-15" b="1">
                <a:latin typeface="Arial"/>
                <a:cs typeface="Arial"/>
              </a:rPr>
              <a:t>u</a:t>
            </a:r>
            <a:r>
              <a:rPr dirty="0" sz="2650" spc="-180" b="1">
                <a:latin typeface="Arial"/>
                <a:cs typeface="Arial"/>
              </a:rPr>
              <a:t>g</a:t>
            </a:r>
            <a:r>
              <a:rPr dirty="0" sz="2650" spc="35" b="1">
                <a:latin typeface="Arial"/>
                <a:cs typeface="Arial"/>
              </a:rPr>
              <a:t>m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-5" b="1">
                <a:latin typeface="Arial"/>
                <a:cs typeface="Arial"/>
              </a:rPr>
              <a:t>n</a:t>
            </a:r>
            <a:r>
              <a:rPr dirty="0" sz="2650" spc="195" b="1">
                <a:latin typeface="Arial"/>
                <a:cs typeface="Arial"/>
              </a:rPr>
              <a:t>t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185" b="1">
                <a:latin typeface="Arial"/>
                <a:cs typeface="Arial"/>
              </a:rPr>
              <a:t>t</a:t>
            </a:r>
            <a:r>
              <a:rPr dirty="0" sz="2650" spc="-5" b="1">
                <a:latin typeface="Arial"/>
                <a:cs typeface="Arial"/>
              </a:rPr>
              <a:t>i</a:t>
            </a:r>
            <a:r>
              <a:rPr dirty="0" sz="2650" spc="-30" b="1">
                <a:latin typeface="Arial"/>
                <a:cs typeface="Arial"/>
              </a:rPr>
              <a:t>o</a:t>
            </a:r>
            <a:r>
              <a:rPr dirty="0" sz="2650" spc="5" b="1">
                <a:latin typeface="Arial"/>
                <a:cs typeface="Arial"/>
              </a:rPr>
              <a:t>n</a:t>
            </a:r>
            <a:r>
              <a:rPr dirty="0" sz="2650" spc="-140">
                <a:latin typeface="Lucida Sans Unicode"/>
                <a:cs typeface="Lucida Sans Unicode"/>
              </a:rPr>
              <a:t>: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0">
                <a:latin typeface="Lucida Sans Unicode"/>
                <a:cs typeface="Lucida Sans Unicode"/>
              </a:rPr>
              <a:t>In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30">
                <a:latin typeface="Lucida Sans Unicode"/>
                <a:cs typeface="Lucida Sans Unicode"/>
              </a:rPr>
              <a:t>r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 spc="-165">
                <a:latin typeface="Lucida Sans Unicode"/>
                <a:cs typeface="Lucida Sans Unicode"/>
              </a:rPr>
              <a:t>g</a:t>
            </a:r>
            <a:r>
              <a:rPr dirty="0" sz="2650" spc="-90">
                <a:latin typeface="Lucida Sans Unicode"/>
                <a:cs typeface="Lucida Sans Unicode"/>
              </a:rPr>
              <a:t>i</a:t>
            </a:r>
            <a:r>
              <a:rPr dirty="0" sz="2650" spc="-5">
                <a:latin typeface="Lucida Sans Unicode"/>
                <a:cs typeface="Lucida Sans Unicode"/>
              </a:rPr>
              <a:t>on</a:t>
            </a:r>
            <a:r>
              <a:rPr dirty="0" sz="2650">
                <a:latin typeface="Lucida Sans Unicode"/>
                <a:cs typeface="Lucida Sans Unicode"/>
              </a:rPr>
              <a:t>s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5">
                <a:latin typeface="Lucida Sans Unicode"/>
                <a:cs typeface="Lucida Sans Unicode"/>
              </a:rPr>
              <a:t>wit</a:t>
            </a:r>
            <a:r>
              <a:rPr dirty="0" sz="2650" spc="30">
                <a:latin typeface="Lucida Sans Unicode"/>
                <a:cs typeface="Lucida Sans Unicode"/>
              </a:rPr>
              <a:t>h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-20">
                <a:latin typeface="Lucida Sans Unicode"/>
                <a:cs typeface="Lucida Sans Unicode"/>
              </a:rPr>
              <a:t>l</a:t>
            </a:r>
            <a:r>
              <a:rPr dirty="0" sz="2650" spc="-15">
                <a:latin typeface="Lucida Sans Unicode"/>
                <a:cs typeface="Lucida Sans Unicode"/>
              </a:rPr>
              <a:t>i</a:t>
            </a:r>
            <a:r>
              <a:rPr dirty="0" sz="2650" spc="-65">
                <a:latin typeface="Lucida Sans Unicode"/>
                <a:cs typeface="Lucida Sans Unicode"/>
              </a:rPr>
              <a:t>m</a:t>
            </a:r>
            <a:r>
              <a:rPr dirty="0" sz="2650" spc="-15">
                <a:latin typeface="Lucida Sans Unicode"/>
                <a:cs typeface="Lucida Sans Unicode"/>
              </a:rPr>
              <a:t>i</a:t>
            </a:r>
            <a:r>
              <a:rPr dirty="0" sz="2650" spc="105">
                <a:latin typeface="Lucida Sans Unicode"/>
                <a:cs typeface="Lucida Sans Unicode"/>
              </a:rPr>
              <a:t>t</a:t>
            </a:r>
            <a:r>
              <a:rPr dirty="0" sz="2650" spc="40">
                <a:latin typeface="Lucida Sans Unicode"/>
                <a:cs typeface="Lucida Sans Unicode"/>
              </a:rPr>
              <a:t>e</a:t>
            </a:r>
            <a:r>
              <a:rPr dirty="0" sz="2650" spc="50">
                <a:latin typeface="Lucida Sans Unicode"/>
                <a:cs typeface="Lucida Sans Unicode"/>
              </a:rPr>
              <a:t>d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45">
                <a:latin typeface="Lucida Sans Unicode"/>
                <a:cs typeface="Lucida Sans Unicode"/>
              </a:rPr>
              <a:t>d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 spc="-5">
                <a:latin typeface="Lucida Sans Unicode"/>
                <a:cs typeface="Lucida Sans Unicode"/>
              </a:rPr>
              <a:t>r</a:t>
            </a:r>
            <a:r>
              <a:rPr dirty="0" sz="2650">
                <a:latin typeface="Lucida Sans Unicode"/>
                <a:cs typeface="Lucida Sans Unicode"/>
              </a:rPr>
              <a:t>m</a:t>
            </a:r>
            <a:r>
              <a:rPr dirty="0" sz="2650" spc="35">
                <a:latin typeface="Lucida Sans Unicode"/>
                <a:cs typeface="Lucida Sans Unicode"/>
              </a:rPr>
              <a:t>at</a:t>
            </a:r>
            <a:r>
              <a:rPr dirty="0" sz="2650" spc="65">
                <a:latin typeface="Lucida Sans Unicode"/>
                <a:cs typeface="Lucida Sans Unicode"/>
              </a:rPr>
              <a:t>o</a:t>
            </a:r>
            <a:r>
              <a:rPr dirty="0" sz="2650" spc="10">
                <a:latin typeface="Lucida Sans Unicode"/>
                <a:cs typeface="Lucida Sans Unicode"/>
              </a:rPr>
              <a:t>l</a:t>
            </a:r>
            <a:r>
              <a:rPr dirty="0" sz="2650" spc="25">
                <a:latin typeface="Lucida Sans Unicode"/>
                <a:cs typeface="Lucida Sans Unicode"/>
              </a:rPr>
              <a:t>o</a:t>
            </a:r>
            <a:r>
              <a:rPr dirty="0" sz="2650" spc="-165">
                <a:latin typeface="Lucida Sans Unicode"/>
                <a:cs typeface="Lucida Sans Unicode"/>
              </a:rPr>
              <a:t>g</a:t>
            </a:r>
            <a:r>
              <a:rPr dirty="0" sz="2650" spc="-70">
                <a:latin typeface="Lucida Sans Unicode"/>
                <a:cs typeface="Lucida Sans Unicode"/>
              </a:rPr>
              <a:t>i</a:t>
            </a:r>
            <a:r>
              <a:rPr dirty="0" sz="2650" spc="10">
                <a:latin typeface="Lucida Sans Unicode"/>
                <a:cs typeface="Lucida Sans Unicode"/>
              </a:rPr>
              <a:t>st</a:t>
            </a:r>
            <a:r>
              <a:rPr dirty="0" sz="2650" spc="20">
                <a:latin typeface="Lucida Sans Unicode"/>
                <a:cs typeface="Lucida Sans Unicode"/>
              </a:rPr>
              <a:t>s</a:t>
            </a:r>
            <a:r>
              <a:rPr dirty="0" sz="2650" spc="-135">
                <a:latin typeface="Lucida Sans Unicode"/>
                <a:cs typeface="Lucida Sans Unicode"/>
              </a:rPr>
              <a:t>,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5">
                <a:latin typeface="Lucida Sans Unicode"/>
                <a:cs typeface="Lucida Sans Unicode"/>
              </a:rPr>
              <a:t>aut</a:t>
            </a:r>
            <a:r>
              <a:rPr dirty="0" sz="2650" spc="45">
                <a:latin typeface="Lucida Sans Unicode"/>
                <a:cs typeface="Lucida Sans Unicode"/>
              </a:rPr>
              <a:t>o</a:t>
            </a:r>
            <a:r>
              <a:rPr dirty="0" sz="2650" spc="35">
                <a:latin typeface="Lucida Sans Unicode"/>
                <a:cs typeface="Lucida Sans Unicode"/>
              </a:rPr>
              <a:t>ma</a:t>
            </a:r>
            <a:r>
              <a:rPr dirty="0" sz="2650" spc="30">
                <a:latin typeface="Lucida Sans Unicode"/>
                <a:cs typeface="Lucida Sans Unicode"/>
              </a:rPr>
              <a:t>t</a:t>
            </a:r>
            <a:r>
              <a:rPr dirty="0" sz="2650" spc="40">
                <a:latin typeface="Lucida Sans Unicode"/>
                <a:cs typeface="Lucida Sans Unicode"/>
              </a:rPr>
              <a:t>e</a:t>
            </a:r>
            <a:r>
              <a:rPr dirty="0" sz="2650" spc="50">
                <a:latin typeface="Lucida Sans Unicode"/>
                <a:cs typeface="Lucida Sans Unicode"/>
              </a:rPr>
              <a:t>d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45">
                <a:latin typeface="Lucida Sans Unicode"/>
                <a:cs typeface="Lucida Sans Unicode"/>
              </a:rPr>
              <a:t>d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 spc="105">
                <a:latin typeface="Lucida Sans Unicode"/>
                <a:cs typeface="Lucida Sans Unicode"/>
              </a:rPr>
              <a:t>t</a:t>
            </a:r>
            <a:r>
              <a:rPr dirty="0" sz="2650" spc="85">
                <a:latin typeface="Lucida Sans Unicode"/>
                <a:cs typeface="Lucida Sans Unicode"/>
              </a:rPr>
              <a:t>e</a:t>
            </a:r>
            <a:r>
              <a:rPr dirty="0" sz="2650" spc="90">
                <a:latin typeface="Lucida Sans Unicode"/>
                <a:cs typeface="Lucida Sans Unicode"/>
              </a:rPr>
              <a:t>c</a:t>
            </a:r>
            <a:r>
              <a:rPr dirty="0" sz="2650" spc="10">
                <a:latin typeface="Lucida Sans Unicode"/>
                <a:cs typeface="Lucida Sans Unicode"/>
              </a:rPr>
              <a:t>tion  </a:t>
            </a:r>
            <a:r>
              <a:rPr dirty="0" sz="2650" spc="25">
                <a:latin typeface="Lucida Sans Unicode"/>
                <a:cs typeface="Lucida Sans Unicode"/>
              </a:rPr>
              <a:t>systems</a:t>
            </a:r>
            <a:r>
              <a:rPr dirty="0" sz="2650" spc="-20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offer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valuable</a:t>
            </a:r>
            <a:r>
              <a:rPr dirty="0" sz="2650" spc="-16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support</a:t>
            </a:r>
            <a:r>
              <a:rPr dirty="0" sz="2650" spc="-170">
                <a:latin typeface="Lucida Sans Unicode"/>
                <a:cs typeface="Lucida Sans Unicode"/>
              </a:rPr>
              <a:t> </a:t>
            </a:r>
            <a:r>
              <a:rPr dirty="0" sz="2650" spc="25">
                <a:latin typeface="Lucida Sans Unicode"/>
                <a:cs typeface="Lucida Sans Unicode"/>
              </a:rPr>
              <a:t>for</a:t>
            </a:r>
            <a:r>
              <a:rPr dirty="0" sz="2650" spc="-170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accurate</a:t>
            </a:r>
            <a:r>
              <a:rPr dirty="0" sz="2650" spc="-135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preliminary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 spc="-10">
                <a:latin typeface="Lucida Sans Unicode"/>
                <a:cs typeface="Lucida Sans Unicode"/>
              </a:rPr>
              <a:t>assessments.</a:t>
            </a:r>
            <a:endParaRPr sz="2650">
              <a:latin typeface="Lucida Sans Unicode"/>
              <a:cs typeface="Lucida Sans Unicode"/>
            </a:endParaRPr>
          </a:p>
          <a:p>
            <a:pPr marL="379730" marR="5080" indent="-367665">
              <a:lnSpc>
                <a:spcPct val="150900"/>
              </a:lnSpc>
              <a:spcBef>
                <a:spcPts val="5"/>
              </a:spcBef>
              <a:buFont typeface="Arial MT"/>
              <a:buChar char="•"/>
              <a:tabLst>
                <a:tab pos="379730" algn="l"/>
                <a:tab pos="380365" algn="l"/>
                <a:tab pos="2335530" algn="l"/>
                <a:tab pos="4286250" algn="l"/>
                <a:tab pos="5890895" algn="l"/>
                <a:tab pos="7432040" algn="l"/>
                <a:tab pos="8935085" algn="l"/>
                <a:tab pos="10871835" algn="l"/>
                <a:tab pos="11707495" algn="l"/>
                <a:tab pos="13442950" algn="l"/>
              </a:tabLst>
            </a:pPr>
            <a:r>
              <a:rPr dirty="0" sz="2650" spc="-65" b="1">
                <a:latin typeface="Arial"/>
                <a:cs typeface="Arial"/>
              </a:rPr>
              <a:t>C</a:t>
            </a:r>
            <a:r>
              <a:rPr dirty="0" sz="2650" b="1">
                <a:latin typeface="Arial"/>
                <a:cs typeface="Arial"/>
              </a:rPr>
              <a:t>o</a:t>
            </a:r>
            <a:r>
              <a:rPr dirty="0" sz="2650" b="1">
                <a:latin typeface="Arial"/>
                <a:cs typeface="Arial"/>
              </a:rPr>
              <a:t>n</a:t>
            </a:r>
            <a:r>
              <a:rPr dirty="0" sz="2650" spc="-170" b="1">
                <a:latin typeface="Arial"/>
                <a:cs typeface="Arial"/>
              </a:rPr>
              <a:t>s</a:t>
            </a:r>
            <a:r>
              <a:rPr dirty="0" sz="2650" spc="-45" b="1">
                <a:latin typeface="Arial"/>
                <a:cs typeface="Arial"/>
              </a:rPr>
              <a:t>i</a:t>
            </a:r>
            <a:r>
              <a:rPr dirty="0" sz="2650" spc="-170" b="1">
                <a:latin typeface="Arial"/>
                <a:cs typeface="Arial"/>
              </a:rPr>
              <a:t>s</a:t>
            </a:r>
            <a:r>
              <a:rPr dirty="0" sz="2650" spc="185" b="1">
                <a:latin typeface="Arial"/>
                <a:cs typeface="Arial"/>
              </a:rPr>
              <a:t>t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10" b="1">
                <a:latin typeface="Arial"/>
                <a:cs typeface="Arial"/>
              </a:rPr>
              <a:t>n</a:t>
            </a:r>
            <a:r>
              <a:rPr dirty="0" sz="2650" spc="210" b="1">
                <a:latin typeface="Arial"/>
                <a:cs typeface="Arial"/>
              </a:rPr>
              <a:t>t</a:t>
            </a:r>
            <a:r>
              <a:rPr dirty="0" sz="2650" b="1">
                <a:latin typeface="Arial"/>
                <a:cs typeface="Arial"/>
              </a:rPr>
              <a:t>	</a:t>
            </a:r>
            <a:r>
              <a:rPr dirty="0" sz="2650" spc="60" b="1">
                <a:latin typeface="Arial"/>
                <a:cs typeface="Arial"/>
              </a:rPr>
              <a:t>D</a:t>
            </a:r>
            <a:r>
              <a:rPr dirty="0" sz="2650" spc="-10" b="1">
                <a:latin typeface="Arial"/>
                <a:cs typeface="Arial"/>
              </a:rPr>
              <a:t>i</a:t>
            </a:r>
            <a:r>
              <a:rPr dirty="0" sz="2650" spc="-35" b="1">
                <a:latin typeface="Arial"/>
                <a:cs typeface="Arial"/>
              </a:rPr>
              <a:t>a</a:t>
            </a:r>
            <a:r>
              <a:rPr dirty="0" sz="2650" spc="-180" b="1">
                <a:latin typeface="Arial"/>
                <a:cs typeface="Arial"/>
              </a:rPr>
              <a:t>g</a:t>
            </a:r>
            <a:r>
              <a:rPr dirty="0" sz="2650" spc="-5" b="1">
                <a:latin typeface="Arial"/>
                <a:cs typeface="Arial"/>
              </a:rPr>
              <a:t>n</a:t>
            </a:r>
            <a:r>
              <a:rPr dirty="0" sz="2650" spc="-5" b="1">
                <a:latin typeface="Arial"/>
                <a:cs typeface="Arial"/>
              </a:rPr>
              <a:t>o</a:t>
            </a:r>
            <a:r>
              <a:rPr dirty="0" sz="2650" spc="-170" b="1">
                <a:latin typeface="Arial"/>
                <a:cs typeface="Arial"/>
              </a:rPr>
              <a:t>s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-170" b="1">
                <a:latin typeface="Arial"/>
                <a:cs typeface="Arial"/>
              </a:rPr>
              <a:t>s</a:t>
            </a:r>
            <a:r>
              <a:rPr dirty="0" sz="2650" spc="-140">
                <a:latin typeface="Lucida Sans Unicode"/>
                <a:cs typeface="Lucida Sans Unicode"/>
              </a:rPr>
              <a:t>: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40">
                <a:latin typeface="Lucida Sans Unicode"/>
                <a:cs typeface="Lucida Sans Unicode"/>
              </a:rPr>
              <a:t>Machine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5">
                <a:latin typeface="Lucida Sans Unicode"/>
                <a:cs typeface="Lucida Sans Unicode"/>
              </a:rPr>
              <a:t>l</a:t>
            </a:r>
            <a:r>
              <a:rPr dirty="0" sz="2650" spc="30">
                <a:latin typeface="Lucida Sans Unicode"/>
                <a:cs typeface="Lucida Sans Unicode"/>
              </a:rPr>
              <a:t>e</a:t>
            </a:r>
            <a:r>
              <a:rPr dirty="0" sz="2650" spc="40">
                <a:latin typeface="Lucida Sans Unicode"/>
                <a:cs typeface="Lucida Sans Unicode"/>
              </a:rPr>
              <a:t>a</a:t>
            </a:r>
            <a:r>
              <a:rPr dirty="0" sz="2650" spc="-40">
                <a:latin typeface="Lucida Sans Unicode"/>
                <a:cs typeface="Lucida Sans Unicode"/>
              </a:rPr>
              <a:t>rning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0">
                <a:latin typeface="Lucida Sans Unicode"/>
                <a:cs typeface="Lucida Sans Unicode"/>
              </a:rPr>
              <a:t>e</a:t>
            </a:r>
            <a:r>
              <a:rPr dirty="0" sz="2650" spc="35">
                <a:latin typeface="Lucida Sans Unicode"/>
                <a:cs typeface="Lucida Sans Unicode"/>
              </a:rPr>
              <a:t>n</a:t>
            </a:r>
            <a:r>
              <a:rPr dirty="0" sz="2650" spc="-5">
                <a:latin typeface="Lucida Sans Unicode"/>
                <a:cs typeface="Lucida Sans Unicode"/>
              </a:rPr>
              <a:t>sure</a:t>
            </a:r>
            <a:r>
              <a:rPr dirty="0" sz="2650">
                <a:latin typeface="Lucida Sans Unicode"/>
                <a:cs typeface="Lucida Sans Unicode"/>
              </a:rPr>
              <a:t>s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125">
                <a:latin typeface="Lucida Sans Unicode"/>
                <a:cs typeface="Lucida Sans Unicode"/>
              </a:rPr>
              <a:t>c</a:t>
            </a:r>
            <a:r>
              <a:rPr dirty="0" sz="2650" spc="-25">
                <a:latin typeface="Lucida Sans Unicode"/>
                <a:cs typeface="Lucida Sans Unicode"/>
              </a:rPr>
              <a:t>onsi</a:t>
            </a:r>
            <a:r>
              <a:rPr dirty="0" sz="2650" spc="-15">
                <a:latin typeface="Lucida Sans Unicode"/>
                <a:cs typeface="Lucida Sans Unicode"/>
              </a:rPr>
              <a:t>s</a:t>
            </a:r>
            <a:r>
              <a:rPr dirty="0" sz="2650" spc="65">
                <a:latin typeface="Lucida Sans Unicode"/>
                <a:cs typeface="Lucida Sans Unicode"/>
              </a:rPr>
              <a:t>ten</a:t>
            </a:r>
            <a:r>
              <a:rPr dirty="0" sz="2650" spc="50">
                <a:latin typeface="Lucida Sans Unicode"/>
                <a:cs typeface="Lucida Sans Unicode"/>
              </a:rPr>
              <a:t>t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0">
                <a:latin typeface="Lucida Sans Unicode"/>
                <a:cs typeface="Lucida Sans Unicode"/>
              </a:rPr>
              <a:t>and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25">
                <a:latin typeface="Lucida Sans Unicode"/>
                <a:cs typeface="Lucida Sans Unicode"/>
              </a:rPr>
              <a:t>o</a:t>
            </a:r>
            <a:r>
              <a:rPr dirty="0" sz="2650" spc="15">
                <a:latin typeface="Lucida Sans Unicode"/>
                <a:cs typeface="Lucida Sans Unicode"/>
              </a:rPr>
              <a:t>b</a:t>
            </a:r>
            <a:r>
              <a:rPr dirty="0" sz="2650" spc="20">
                <a:latin typeface="Lucida Sans Unicode"/>
                <a:cs typeface="Lucida Sans Unicode"/>
              </a:rPr>
              <a:t>je</a:t>
            </a:r>
            <a:r>
              <a:rPr dirty="0" sz="2650" spc="40">
                <a:latin typeface="Lucida Sans Unicode"/>
                <a:cs typeface="Lucida Sans Unicode"/>
              </a:rPr>
              <a:t>c</a:t>
            </a:r>
            <a:r>
              <a:rPr dirty="0" sz="2650" spc="20">
                <a:latin typeface="Lucida Sans Unicode"/>
                <a:cs typeface="Lucida Sans Unicode"/>
              </a:rPr>
              <a:t>t</a:t>
            </a:r>
            <a:r>
              <a:rPr dirty="0" sz="2650" spc="20">
                <a:latin typeface="Lucida Sans Unicode"/>
                <a:cs typeface="Lucida Sans Unicode"/>
              </a:rPr>
              <a:t>i</a:t>
            </a:r>
            <a:r>
              <a:rPr dirty="0" sz="2650" spc="155">
                <a:latin typeface="Lucida Sans Unicode"/>
                <a:cs typeface="Lucida Sans Unicode"/>
              </a:rPr>
              <a:t>v</a:t>
            </a:r>
            <a:r>
              <a:rPr dirty="0" sz="2650" spc="50">
                <a:latin typeface="Lucida Sans Unicode"/>
                <a:cs typeface="Lucida Sans Unicode"/>
              </a:rPr>
              <a:t>e</a:t>
            </a:r>
            <a:r>
              <a:rPr dirty="0" sz="2650">
                <a:latin typeface="Lucida Sans Unicode"/>
                <a:cs typeface="Lucida Sans Unicode"/>
              </a:rPr>
              <a:t>	</a:t>
            </a:r>
            <a:r>
              <a:rPr dirty="0" sz="2650" spc="30">
                <a:latin typeface="Lucida Sans Unicode"/>
                <a:cs typeface="Lucida Sans Unicode"/>
              </a:rPr>
              <a:t>a</a:t>
            </a:r>
            <a:r>
              <a:rPr dirty="0" sz="2650" spc="5">
                <a:latin typeface="Lucida Sans Unicode"/>
                <a:cs typeface="Lucida Sans Unicode"/>
              </a:rPr>
              <a:t>n</a:t>
            </a:r>
            <a:r>
              <a:rPr dirty="0" sz="2650" spc="15">
                <a:latin typeface="Lucida Sans Unicode"/>
                <a:cs typeface="Lucida Sans Unicode"/>
              </a:rPr>
              <a:t>a</a:t>
            </a:r>
            <a:r>
              <a:rPr dirty="0" sz="2650" spc="-15">
                <a:latin typeface="Lucida Sans Unicode"/>
                <a:cs typeface="Lucida Sans Unicode"/>
              </a:rPr>
              <a:t>lysis,  </a:t>
            </a:r>
            <a:r>
              <a:rPr dirty="0" sz="2650" spc="25">
                <a:latin typeface="Lucida Sans Unicode"/>
                <a:cs typeface="Lucida Sans Unicode"/>
              </a:rPr>
              <a:t>reduci</a:t>
            </a:r>
            <a:r>
              <a:rPr dirty="0" sz="2650" spc="35">
                <a:latin typeface="Lucida Sans Unicode"/>
                <a:cs typeface="Lucida Sans Unicode"/>
              </a:rPr>
              <a:t>n</a:t>
            </a:r>
            <a:r>
              <a:rPr dirty="0" sz="2650" spc="-185">
                <a:latin typeface="Lucida Sans Unicode"/>
                <a:cs typeface="Lucida Sans Unicode"/>
              </a:rPr>
              <a:t>g</a:t>
            </a:r>
            <a:r>
              <a:rPr dirty="0" sz="2650" spc="-16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variability</a:t>
            </a:r>
            <a:r>
              <a:rPr dirty="0" sz="2650" spc="-165">
                <a:latin typeface="Lucida Sans Unicode"/>
                <a:cs typeface="Lucida Sans Unicode"/>
              </a:rPr>
              <a:t> </a:t>
            </a:r>
            <a:r>
              <a:rPr dirty="0" sz="2650" spc="-10">
                <a:latin typeface="Lucida Sans Unicode"/>
                <a:cs typeface="Lucida Sans Unicode"/>
              </a:rPr>
              <a:t>a</a:t>
            </a:r>
            <a:r>
              <a:rPr dirty="0" sz="2650">
                <a:latin typeface="Lucida Sans Unicode"/>
                <a:cs typeface="Lucida Sans Unicode"/>
              </a:rPr>
              <a:t>m</a:t>
            </a:r>
            <a:r>
              <a:rPr dirty="0" sz="2650" spc="-60">
                <a:latin typeface="Lucida Sans Unicode"/>
                <a:cs typeface="Lucida Sans Unicode"/>
              </a:rPr>
              <a:t>on</a:t>
            </a:r>
            <a:r>
              <a:rPr dirty="0" sz="2650" spc="-55">
                <a:latin typeface="Lucida Sans Unicode"/>
                <a:cs typeface="Lucida Sans Unicode"/>
              </a:rPr>
              <a:t>g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-20">
                <a:latin typeface="Lucida Sans Unicode"/>
                <a:cs typeface="Lucida Sans Unicode"/>
              </a:rPr>
              <a:t>hu</a:t>
            </a:r>
            <a:r>
              <a:rPr dirty="0" sz="2650" spc="-15">
                <a:latin typeface="Lucida Sans Unicode"/>
                <a:cs typeface="Lucida Sans Unicode"/>
              </a:rPr>
              <a:t>m</a:t>
            </a:r>
            <a:r>
              <a:rPr dirty="0" sz="2650" spc="5">
                <a:latin typeface="Lucida Sans Unicode"/>
                <a:cs typeface="Lucida Sans Unicode"/>
              </a:rPr>
              <a:t>a</a:t>
            </a:r>
            <a:r>
              <a:rPr dirty="0" sz="2650" spc="10">
                <a:latin typeface="Lucida Sans Unicode"/>
                <a:cs typeface="Lucida Sans Unicode"/>
              </a:rPr>
              <a:t>n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inte</a:t>
            </a:r>
            <a:r>
              <a:rPr dirty="0" sz="2650" spc="10">
                <a:latin typeface="Lucida Sans Unicode"/>
                <a:cs typeface="Lucida Sans Unicode"/>
              </a:rPr>
              <a:t>r</a:t>
            </a:r>
            <a:r>
              <a:rPr dirty="0" sz="2650" spc="60">
                <a:latin typeface="Lucida Sans Unicode"/>
                <a:cs typeface="Lucida Sans Unicode"/>
              </a:rPr>
              <a:t>preta</a:t>
            </a:r>
            <a:r>
              <a:rPr dirty="0" sz="2650" spc="45">
                <a:latin typeface="Lucida Sans Unicode"/>
                <a:cs typeface="Lucida Sans Unicode"/>
              </a:rPr>
              <a:t>t</a:t>
            </a:r>
            <a:r>
              <a:rPr dirty="0" sz="2650" spc="-20">
                <a:latin typeface="Lucida Sans Unicode"/>
                <a:cs typeface="Lucida Sans Unicode"/>
              </a:rPr>
              <a:t>ion</a:t>
            </a:r>
            <a:r>
              <a:rPr dirty="0" sz="2650" spc="-15">
                <a:latin typeface="Lucida Sans Unicode"/>
                <a:cs typeface="Lucida Sans Unicode"/>
              </a:rPr>
              <a:t>s</a:t>
            </a:r>
            <a:r>
              <a:rPr dirty="0" sz="2650" spc="-14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o</a:t>
            </a:r>
            <a:r>
              <a:rPr dirty="0" sz="2650" spc="25">
                <a:latin typeface="Lucida Sans Unicode"/>
                <a:cs typeface="Lucida Sans Unicode"/>
              </a:rPr>
              <a:t>f</a:t>
            </a:r>
            <a:r>
              <a:rPr dirty="0" sz="2650" spc="-185">
                <a:latin typeface="Lucida Sans Unicode"/>
                <a:cs typeface="Lucida Sans Unicode"/>
              </a:rPr>
              <a:t> </a:t>
            </a:r>
            <a:r>
              <a:rPr dirty="0" sz="2650" spc="-75">
                <a:latin typeface="Lucida Sans Unicode"/>
                <a:cs typeface="Lucida Sans Unicode"/>
              </a:rPr>
              <a:t>ski</a:t>
            </a:r>
            <a:r>
              <a:rPr dirty="0" sz="2650" spc="-90">
                <a:latin typeface="Lucida Sans Unicode"/>
                <a:cs typeface="Lucida Sans Unicode"/>
              </a:rPr>
              <a:t>n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-45">
                <a:latin typeface="Lucida Sans Unicode"/>
                <a:cs typeface="Lucida Sans Unicode"/>
              </a:rPr>
              <a:t>imag</a:t>
            </a:r>
            <a:r>
              <a:rPr dirty="0" sz="2650" spc="-50">
                <a:latin typeface="Lucida Sans Unicode"/>
                <a:cs typeface="Lucida Sans Unicode"/>
              </a:rPr>
              <a:t>e</a:t>
            </a:r>
            <a:r>
              <a:rPr dirty="0" sz="2650" spc="-20">
                <a:latin typeface="Lucida Sans Unicode"/>
                <a:cs typeface="Lucida Sans Unicode"/>
              </a:rPr>
              <a:t>s</a:t>
            </a:r>
            <a:r>
              <a:rPr dirty="0" sz="2650" spc="-140">
                <a:latin typeface="Lucida Sans Unicode"/>
                <a:cs typeface="Lucida Sans Unicode"/>
              </a:rPr>
              <a:t>.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9497" y="3541772"/>
            <a:ext cx="12994640" cy="53600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91465" indent="-2673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dirty="0" sz="2450" spc="100" b="1">
                <a:latin typeface="Arial"/>
                <a:cs typeface="Arial"/>
              </a:rPr>
              <a:t>Da</a:t>
            </a:r>
            <a:r>
              <a:rPr dirty="0" sz="2450" spc="100" b="1">
                <a:latin typeface="Arial"/>
                <a:cs typeface="Arial"/>
              </a:rPr>
              <a:t>ta</a:t>
            </a:r>
            <a:r>
              <a:rPr dirty="0" sz="2450" spc="-95" b="1">
                <a:latin typeface="Arial"/>
                <a:cs typeface="Arial"/>
              </a:rPr>
              <a:t> </a:t>
            </a:r>
            <a:r>
              <a:rPr dirty="0" sz="2450" spc="40" b="1">
                <a:latin typeface="Arial"/>
                <a:cs typeface="Arial"/>
              </a:rPr>
              <a:t>Collection</a:t>
            </a:r>
            <a:r>
              <a:rPr dirty="0" sz="2450" spc="40">
                <a:latin typeface="Lucida Sans Unicode"/>
                <a:cs typeface="Lucida Sans Unicode"/>
              </a:rPr>
              <a:t>: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5">
                <a:latin typeface="Calibri"/>
                <a:cs typeface="Calibri"/>
              </a:rPr>
              <a:t>Gather</a:t>
            </a:r>
            <a:r>
              <a:rPr dirty="0" sz="2450" spc="45">
                <a:latin typeface="Calibri"/>
                <a:cs typeface="Calibri"/>
              </a:rPr>
              <a:t> </a:t>
            </a:r>
            <a:r>
              <a:rPr dirty="0" sz="2450" spc="25">
                <a:latin typeface="Lucida Sans Unicode"/>
                <a:cs typeface="Lucida Sans Unicode"/>
              </a:rPr>
              <a:t>a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diverse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40">
                <a:latin typeface="Lucida Sans Unicode"/>
                <a:cs typeface="Lucida Sans Unicode"/>
              </a:rPr>
              <a:t>dataset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of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labeled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-60">
                <a:latin typeface="Lucida Sans Unicode"/>
                <a:cs typeface="Lucida Sans Unicode"/>
              </a:rPr>
              <a:t>skin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-35">
                <a:latin typeface="Lucida Sans Unicode"/>
                <a:cs typeface="Lucida Sans Unicode"/>
              </a:rPr>
              <a:t>images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10">
                <a:latin typeface="Lucida Sans Unicode"/>
                <a:cs typeface="Lucida Sans Unicode"/>
              </a:rPr>
              <a:t>representing</a:t>
            </a:r>
            <a:r>
              <a:rPr dirty="0" sz="2450" spc="-204">
                <a:latin typeface="Lucida Sans Unicode"/>
                <a:cs typeface="Lucida Sans Unicode"/>
              </a:rPr>
              <a:t> </a:t>
            </a:r>
            <a:r>
              <a:rPr dirty="0" sz="2450" spc="15">
                <a:latin typeface="Lucida Sans Unicode"/>
                <a:cs typeface="Lucida Sans Unicode"/>
              </a:rPr>
              <a:t>various</a:t>
            </a:r>
            <a:endParaRPr sz="2450">
              <a:latin typeface="Lucida Sans Unicode"/>
              <a:cs typeface="Lucida Sans Unicode"/>
            </a:endParaRPr>
          </a:p>
          <a:p>
            <a:pPr marL="5938520">
              <a:lnSpc>
                <a:spcPct val="100000"/>
              </a:lnSpc>
              <a:spcBef>
                <a:spcPts val="555"/>
              </a:spcBef>
            </a:pPr>
            <a:r>
              <a:rPr dirty="0" sz="2450" spc="-10">
                <a:latin typeface="Lucida Sans Unicode"/>
                <a:cs typeface="Lucida Sans Unicode"/>
              </a:rPr>
              <a:t>diseases.</a:t>
            </a:r>
            <a:endParaRPr sz="2450">
              <a:latin typeface="Lucida Sans Unicode"/>
              <a:cs typeface="Lucida Sans Unicode"/>
            </a:endParaRPr>
          </a:p>
          <a:p>
            <a:pPr marL="279400" indent="-2673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79400" algn="l"/>
                <a:tab pos="280035" algn="l"/>
              </a:tabLst>
            </a:pPr>
            <a:r>
              <a:rPr dirty="0" sz="2450" b="1">
                <a:latin typeface="Arial"/>
                <a:cs typeface="Arial"/>
              </a:rPr>
              <a:t>Preprocessing</a:t>
            </a:r>
            <a:r>
              <a:rPr dirty="0" sz="2450">
                <a:latin typeface="Lucida Sans Unicode"/>
                <a:cs typeface="Lucida Sans Unicode"/>
              </a:rPr>
              <a:t>: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-25">
                <a:latin typeface="Calibri"/>
                <a:cs typeface="Calibri"/>
              </a:rPr>
              <a:t>Resize</a:t>
            </a:r>
            <a:r>
              <a:rPr dirty="0" sz="2450" spc="-25">
                <a:latin typeface="Lucida Sans Unicode"/>
                <a:cs typeface="Lucida Sans Unicode"/>
              </a:rPr>
              <a:t>,</a:t>
            </a:r>
            <a:r>
              <a:rPr dirty="0" sz="2450" spc="-210">
                <a:latin typeface="Lucida Sans Unicode"/>
                <a:cs typeface="Lucida Sans Unicode"/>
              </a:rPr>
              <a:t> </a:t>
            </a:r>
            <a:r>
              <a:rPr dirty="0" sz="2450" spc="-30">
                <a:latin typeface="Lucida Sans Unicode"/>
                <a:cs typeface="Lucida Sans Unicode"/>
              </a:rPr>
              <a:t>normalize,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25">
                <a:latin typeface="Lucida Sans Unicode"/>
                <a:cs typeface="Lucida Sans Unicode"/>
              </a:rPr>
              <a:t>and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-5">
                <a:latin typeface="Lucida Sans Unicode"/>
                <a:cs typeface="Lucida Sans Unicode"/>
              </a:rPr>
              <a:t>augment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-35">
                <a:latin typeface="Lucida Sans Unicode"/>
                <a:cs typeface="Lucida Sans Unicode"/>
              </a:rPr>
              <a:t>images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60">
                <a:latin typeface="Lucida Sans Unicode"/>
                <a:cs typeface="Lucida Sans Unicode"/>
              </a:rPr>
              <a:t>to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enhance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model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5">
                <a:latin typeface="Lucida Sans Unicode"/>
                <a:cs typeface="Lucida Sans Unicode"/>
              </a:rPr>
              <a:t>robustness.</a:t>
            </a:r>
            <a:endParaRPr sz="2450">
              <a:latin typeface="Lucida Sans Unicode"/>
              <a:cs typeface="Lucida Sans Unicode"/>
            </a:endParaRPr>
          </a:p>
          <a:p>
            <a:pPr lvl="1" marL="662305" indent="-2673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661670" algn="l"/>
                <a:tab pos="662305" algn="l"/>
              </a:tabLst>
            </a:pPr>
            <a:r>
              <a:rPr dirty="0" sz="2450" spc="65" b="1">
                <a:latin typeface="Arial"/>
                <a:cs typeface="Arial"/>
              </a:rPr>
              <a:t>Feature</a:t>
            </a:r>
            <a:r>
              <a:rPr dirty="0" sz="2450" spc="-90" b="1">
                <a:latin typeface="Arial"/>
                <a:cs typeface="Arial"/>
              </a:rPr>
              <a:t> </a:t>
            </a:r>
            <a:r>
              <a:rPr dirty="0" sz="2450" spc="30" b="1">
                <a:latin typeface="Arial"/>
                <a:cs typeface="Arial"/>
              </a:rPr>
              <a:t>Extraction</a:t>
            </a:r>
            <a:r>
              <a:rPr dirty="0" sz="2450" spc="30">
                <a:latin typeface="Lucida Sans Unicode"/>
                <a:cs typeface="Lucida Sans Unicode"/>
              </a:rPr>
              <a:t>: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Extract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50">
                <a:latin typeface="Lucida Sans Unicode"/>
                <a:cs typeface="Lucida Sans Unicode"/>
              </a:rPr>
              <a:t>relevant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features</a:t>
            </a:r>
            <a:r>
              <a:rPr dirty="0" sz="2450" spc="-204">
                <a:latin typeface="Lucida Sans Unicode"/>
                <a:cs typeface="Lucida Sans Unicode"/>
              </a:rPr>
              <a:t> </a:t>
            </a:r>
            <a:r>
              <a:rPr dirty="0" sz="2450" spc="15">
                <a:latin typeface="Lucida Sans Unicode"/>
                <a:cs typeface="Lucida Sans Unicode"/>
              </a:rPr>
              <a:t>from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-35">
                <a:latin typeface="Lucida Sans Unicode"/>
                <a:cs typeface="Lucida Sans Unicode"/>
              </a:rPr>
              <a:t>images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-45">
                <a:latin typeface="Lucida Sans Unicode"/>
                <a:cs typeface="Lucida Sans Unicode"/>
              </a:rPr>
              <a:t>using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techni</a:t>
            </a:r>
            <a:r>
              <a:rPr dirty="0" sz="2450" spc="35">
                <a:latin typeface="Calibri"/>
                <a:cs typeface="Calibri"/>
              </a:rPr>
              <a:t>q</a:t>
            </a:r>
            <a:r>
              <a:rPr dirty="0" sz="2450" spc="-254">
                <a:latin typeface="Calibri"/>
                <a:cs typeface="Calibri"/>
              </a:rPr>
              <a:t> </a:t>
            </a:r>
            <a:r>
              <a:rPr dirty="0" sz="2450" spc="5">
                <a:latin typeface="Lucida Sans Unicode"/>
                <a:cs typeface="Lucida Sans Unicode"/>
              </a:rPr>
              <a:t>ues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-45">
                <a:latin typeface="Lucida Sans Unicode"/>
                <a:cs typeface="Lucida Sans Unicode"/>
              </a:rPr>
              <a:t>like</a:t>
            </a:r>
            <a:endParaRPr sz="2450">
              <a:latin typeface="Lucida Sans Unicode"/>
              <a:cs typeface="Lucida Sans Unicode"/>
            </a:endParaRPr>
          </a:p>
          <a:p>
            <a:pPr marL="6156325">
              <a:lnSpc>
                <a:spcPct val="100000"/>
              </a:lnSpc>
              <a:spcBef>
                <a:spcPts val="550"/>
              </a:spcBef>
            </a:pPr>
            <a:r>
              <a:rPr dirty="0" sz="2450">
                <a:latin typeface="Lucida Sans Unicode"/>
                <a:cs typeface="Lucida Sans Unicode"/>
              </a:rPr>
              <a:t>CNNs.</a:t>
            </a:r>
            <a:endParaRPr sz="2450">
              <a:latin typeface="Lucida Sans Unicode"/>
              <a:cs typeface="Lucida Sans Unicode"/>
            </a:endParaRPr>
          </a:p>
          <a:p>
            <a:pPr lvl="1" marL="669925" indent="-2667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669290" algn="l"/>
                <a:tab pos="669925" algn="l"/>
              </a:tabLst>
            </a:pPr>
            <a:r>
              <a:rPr dirty="0" sz="2450" spc="105" b="1">
                <a:latin typeface="Arial"/>
                <a:cs typeface="Arial"/>
              </a:rPr>
              <a:t>Model</a:t>
            </a:r>
            <a:r>
              <a:rPr dirty="0" sz="2450" spc="-95" b="1">
                <a:latin typeface="Arial"/>
                <a:cs typeface="Arial"/>
              </a:rPr>
              <a:t> </a:t>
            </a:r>
            <a:r>
              <a:rPr dirty="0" sz="2450" spc="5" b="1">
                <a:latin typeface="Arial"/>
                <a:cs typeface="Arial"/>
              </a:rPr>
              <a:t>Training</a:t>
            </a:r>
            <a:r>
              <a:rPr dirty="0" sz="2450" spc="5">
                <a:latin typeface="Lucida Sans Unicode"/>
                <a:cs typeface="Lucida Sans Unicode"/>
              </a:rPr>
              <a:t>: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-5">
                <a:latin typeface="Calibri"/>
                <a:cs typeface="Calibri"/>
              </a:rPr>
              <a:t>Utilize</a:t>
            </a:r>
            <a:r>
              <a:rPr dirty="0" sz="2450" spc="55">
                <a:latin typeface="Calibri"/>
                <a:cs typeface="Calibri"/>
              </a:rPr>
              <a:t> </a:t>
            </a:r>
            <a:r>
              <a:rPr dirty="0" sz="2450" spc="50">
                <a:latin typeface="Lucida Sans Unicode"/>
                <a:cs typeface="Lucida Sans Unicode"/>
              </a:rPr>
              <a:t>the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40">
                <a:latin typeface="Lucida Sans Unicode"/>
                <a:cs typeface="Lucida Sans Unicode"/>
              </a:rPr>
              <a:t>dataset</a:t>
            </a:r>
            <a:r>
              <a:rPr dirty="0" sz="2450" spc="-204">
                <a:latin typeface="Lucida Sans Unicode"/>
                <a:cs typeface="Lucida Sans Unicode"/>
              </a:rPr>
              <a:t> </a:t>
            </a:r>
            <a:r>
              <a:rPr dirty="0" sz="2450" spc="55">
                <a:latin typeface="Lucida Sans Unicode"/>
                <a:cs typeface="Lucida Sans Unicode"/>
              </a:rPr>
              <a:t>to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train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machine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-15">
                <a:latin typeface="Lucida Sans Unicode"/>
                <a:cs typeface="Lucida Sans Unicode"/>
              </a:rPr>
              <a:t>learning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model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for</a:t>
            </a:r>
            <a:r>
              <a:rPr dirty="0" sz="2450" spc="-185">
                <a:latin typeface="Lucida Sans Unicode"/>
                <a:cs typeface="Lucida Sans Unicode"/>
              </a:rPr>
              <a:t> </a:t>
            </a:r>
            <a:r>
              <a:rPr dirty="0" sz="2450" spc="5">
                <a:latin typeface="Lucida Sans Unicode"/>
                <a:cs typeface="Lucida Sans Unicode"/>
              </a:rPr>
              <a:t>disease</a:t>
            </a:r>
            <a:endParaRPr sz="2450">
              <a:latin typeface="Lucida Sans Unicode"/>
              <a:cs typeface="Lucida Sans Unicode"/>
            </a:endParaRPr>
          </a:p>
          <a:p>
            <a:pPr marL="5588000">
              <a:lnSpc>
                <a:spcPct val="100000"/>
              </a:lnSpc>
              <a:spcBef>
                <a:spcPts val="560"/>
              </a:spcBef>
            </a:pPr>
            <a:r>
              <a:rPr dirty="0" sz="2450" spc="5">
                <a:latin typeface="Lucida Sans Unicode"/>
                <a:cs typeface="Lucida Sans Unicode"/>
              </a:rPr>
              <a:t>classification.</a:t>
            </a:r>
            <a:endParaRPr sz="2450">
              <a:latin typeface="Lucida Sans Unicode"/>
              <a:cs typeface="Lucida Sans Unicode"/>
            </a:endParaRPr>
          </a:p>
          <a:p>
            <a:pPr lvl="2" marL="768985" indent="-2667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dirty="0" sz="2450" spc="50" b="1">
                <a:latin typeface="Arial"/>
                <a:cs typeface="Arial"/>
              </a:rPr>
              <a:t>Validation</a:t>
            </a:r>
            <a:r>
              <a:rPr dirty="0" sz="2450" spc="50">
                <a:latin typeface="Lucida Sans Unicode"/>
                <a:cs typeface="Lucida Sans Unicode"/>
              </a:rPr>
              <a:t>: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-10">
                <a:latin typeface="Lucida Sans Unicode"/>
                <a:cs typeface="Lucida Sans Unicode"/>
              </a:rPr>
              <a:t>Assess</a:t>
            </a:r>
            <a:r>
              <a:rPr dirty="0" sz="2450" spc="-21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model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performance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-45">
                <a:latin typeface="Lucida Sans Unicode"/>
                <a:cs typeface="Lucida Sans Unicode"/>
              </a:rPr>
              <a:t>using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25">
                <a:latin typeface="Lucida Sans Unicode"/>
                <a:cs typeface="Lucida Sans Unicode"/>
              </a:rPr>
              <a:t>validation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dataset,</a:t>
            </a:r>
            <a:r>
              <a:rPr dirty="0" sz="2450" spc="-215">
                <a:latin typeface="Lucida Sans Unicode"/>
                <a:cs typeface="Lucida Sans Unicode"/>
              </a:rPr>
              <a:t> </a:t>
            </a:r>
            <a:r>
              <a:rPr dirty="0" sz="2450" spc="-30">
                <a:latin typeface="Lucida Sans Unicode"/>
                <a:cs typeface="Lucida Sans Unicode"/>
              </a:rPr>
              <a:t>fine-tune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-5">
                <a:latin typeface="Lucida Sans Unicode"/>
                <a:cs typeface="Lucida Sans Unicode"/>
              </a:rPr>
              <a:t>as</a:t>
            </a:r>
            <a:endParaRPr sz="2450">
              <a:latin typeface="Lucida Sans Unicode"/>
              <a:cs typeface="Lucida Sans Unicode"/>
            </a:endParaRPr>
          </a:p>
          <a:p>
            <a:pPr marL="6015990">
              <a:lnSpc>
                <a:spcPct val="100000"/>
              </a:lnSpc>
              <a:spcBef>
                <a:spcPts val="565"/>
              </a:spcBef>
            </a:pPr>
            <a:r>
              <a:rPr dirty="0" sz="2450" spc="15">
                <a:latin typeface="Lucida Sans Unicode"/>
                <a:cs typeface="Lucida Sans Unicode"/>
              </a:rPr>
              <a:t>needed.</a:t>
            </a:r>
            <a:endParaRPr sz="2450">
              <a:latin typeface="Lucida Sans Unicode"/>
              <a:cs typeface="Lucida Sans Unicode"/>
            </a:endParaRPr>
          </a:p>
          <a:p>
            <a:pPr lvl="3" marL="1416685" indent="-2667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1416050" algn="l"/>
                <a:tab pos="1416685" algn="l"/>
              </a:tabLst>
            </a:pPr>
            <a:r>
              <a:rPr dirty="0" sz="2450" spc="-5" b="1">
                <a:latin typeface="Arial"/>
                <a:cs typeface="Arial"/>
              </a:rPr>
              <a:t>Testing</a:t>
            </a:r>
            <a:r>
              <a:rPr dirty="0" sz="2450" spc="-5">
                <a:latin typeface="Lucida Sans Unicode"/>
                <a:cs typeface="Lucida Sans Unicode"/>
              </a:rPr>
              <a:t>: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60">
                <a:latin typeface="Lucida Sans Unicode"/>
                <a:cs typeface="Lucida Sans Unicode"/>
              </a:rPr>
              <a:t>Evaluate</a:t>
            </a:r>
            <a:r>
              <a:rPr dirty="0" sz="2450" spc="-195">
                <a:latin typeface="Lucida Sans Unicode"/>
                <a:cs typeface="Lucida Sans Unicode"/>
              </a:rPr>
              <a:t> </a:t>
            </a:r>
            <a:r>
              <a:rPr dirty="0" sz="2450" spc="50">
                <a:latin typeface="Lucida Sans Unicode"/>
                <a:cs typeface="Lucida Sans Unicode"/>
              </a:rPr>
              <a:t>the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10">
                <a:latin typeface="Lucida Sans Unicode"/>
                <a:cs typeface="Lucida Sans Unicode"/>
              </a:rPr>
              <a:t>model</a:t>
            </a:r>
            <a:r>
              <a:rPr dirty="0" sz="2450" spc="10">
                <a:latin typeface="Calibri"/>
                <a:cs typeface="Calibri"/>
              </a:rPr>
              <a:t>'</a:t>
            </a:r>
            <a:r>
              <a:rPr dirty="0" sz="2450" spc="10">
                <a:latin typeface="Lucida Sans Unicode"/>
                <a:cs typeface="Lucida Sans Unicode"/>
              </a:rPr>
              <a:t>s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60">
                <a:latin typeface="Lucida Sans Unicode"/>
                <a:cs typeface="Lucida Sans Unicode"/>
              </a:rPr>
              <a:t>accuracy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15">
                <a:latin typeface="Lucida Sans Unicode"/>
                <a:cs typeface="Lucida Sans Unicode"/>
              </a:rPr>
              <a:t>on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separate</a:t>
            </a:r>
            <a:r>
              <a:rPr dirty="0" sz="2450" spc="-215">
                <a:latin typeface="Lucida Sans Unicode"/>
                <a:cs typeface="Lucida Sans Unicode"/>
              </a:rPr>
              <a:t> </a:t>
            </a:r>
            <a:r>
              <a:rPr dirty="0" sz="2450">
                <a:latin typeface="Lucida Sans Unicode"/>
                <a:cs typeface="Lucida Sans Unicode"/>
              </a:rPr>
              <a:t>testing</a:t>
            </a:r>
            <a:r>
              <a:rPr dirty="0" sz="2450" spc="-204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dataset.</a:t>
            </a:r>
            <a:endParaRPr sz="2450">
              <a:latin typeface="Lucida Sans Unicode"/>
              <a:cs typeface="Lucida Sans Unicode"/>
            </a:endParaRPr>
          </a:p>
          <a:p>
            <a:pPr marL="453390" indent="-2673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453390" algn="l"/>
                <a:tab pos="454025" algn="l"/>
              </a:tabLst>
            </a:pPr>
            <a:r>
              <a:rPr dirty="0" sz="2450" spc="75" b="1">
                <a:latin typeface="Arial"/>
                <a:cs typeface="Arial"/>
              </a:rPr>
              <a:t>Deployment</a:t>
            </a:r>
            <a:r>
              <a:rPr dirty="0" sz="2450" spc="75">
                <a:latin typeface="Lucida Sans Unicode"/>
                <a:cs typeface="Lucida Sans Unicode"/>
              </a:rPr>
              <a:t>: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25">
                <a:latin typeface="Lucida Sans Unicode"/>
                <a:cs typeface="Lucida Sans Unicode"/>
              </a:rPr>
              <a:t>Implement</a:t>
            </a:r>
            <a:r>
              <a:rPr dirty="0" sz="2450" spc="-190">
                <a:latin typeface="Lucida Sans Unicode"/>
                <a:cs typeface="Lucida Sans Unicode"/>
              </a:rPr>
              <a:t> </a:t>
            </a:r>
            <a:r>
              <a:rPr dirty="0" sz="2450" spc="50">
                <a:latin typeface="Lucida Sans Unicode"/>
                <a:cs typeface="Lucida Sans Unicode"/>
              </a:rPr>
              <a:t>the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model</a:t>
            </a:r>
            <a:r>
              <a:rPr dirty="0" sz="2450" spc="-175">
                <a:latin typeface="Lucida Sans Unicode"/>
                <a:cs typeface="Lucida Sans Unicode"/>
              </a:rPr>
              <a:t> </a:t>
            </a:r>
            <a:r>
              <a:rPr dirty="0" sz="2450" spc="-25">
                <a:latin typeface="Lucida Sans Unicode"/>
                <a:cs typeface="Lucida Sans Unicode"/>
              </a:rPr>
              <a:t>in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-165">
                <a:latin typeface="Lucida Sans Unicode"/>
                <a:cs typeface="Lucida Sans Unicode"/>
              </a:rPr>
              <a:t> </a:t>
            </a:r>
            <a:r>
              <a:rPr dirty="0" sz="2450" spc="-25">
                <a:latin typeface="Lucida Sans Unicode"/>
                <a:cs typeface="Lucida Sans Unicode"/>
              </a:rPr>
              <a:t>real-world</a:t>
            </a:r>
            <a:r>
              <a:rPr dirty="0" sz="2450" spc="-204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medical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application</a:t>
            </a:r>
            <a:r>
              <a:rPr dirty="0" sz="2450" spc="-160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for</a:t>
            </a:r>
            <a:r>
              <a:rPr dirty="0" sz="2450" spc="-180">
                <a:latin typeface="Lucida Sans Unicode"/>
                <a:cs typeface="Lucida Sans Unicode"/>
              </a:rPr>
              <a:t> </a:t>
            </a:r>
            <a:r>
              <a:rPr dirty="0" sz="2450" spc="5">
                <a:latin typeface="Lucida Sans Unicode"/>
                <a:cs typeface="Lucida Sans Unicode"/>
              </a:rPr>
              <a:t>disease</a:t>
            </a:r>
            <a:endParaRPr sz="2450">
              <a:latin typeface="Lucida Sans Unicode"/>
              <a:cs typeface="Lucida Sans Unicode"/>
            </a:endParaRPr>
          </a:p>
          <a:p>
            <a:pPr marL="5851525">
              <a:lnSpc>
                <a:spcPct val="100000"/>
              </a:lnSpc>
              <a:spcBef>
                <a:spcPts val="565"/>
              </a:spcBef>
            </a:pPr>
            <a:r>
              <a:rPr dirty="0" sz="2450" spc="25">
                <a:latin typeface="Lucida Sans Unicode"/>
                <a:cs typeface="Lucida Sans Unicode"/>
              </a:rPr>
              <a:t>detection.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107690"/>
          </a:xfrm>
          <a:custGeom>
            <a:avLst/>
            <a:gdLst/>
            <a:ahLst/>
            <a:cxnLst/>
            <a:rect l="l" t="t" r="r" b="b"/>
            <a:pathLst>
              <a:path w="18288000" h="3107690">
                <a:moveTo>
                  <a:pt x="0" y="3107435"/>
                </a:moveTo>
                <a:lnTo>
                  <a:pt x="18288000" y="3107435"/>
                </a:lnTo>
                <a:lnTo>
                  <a:pt x="18288000" y="0"/>
                </a:lnTo>
                <a:lnTo>
                  <a:pt x="0" y="0"/>
                </a:lnTo>
                <a:lnTo>
                  <a:pt x="0" y="3107435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8789" y="331013"/>
            <a:ext cx="12254865" cy="2336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54605" marR="5080" indent="-2542540">
              <a:lnSpc>
                <a:spcPct val="116700"/>
              </a:lnSpc>
              <a:spcBef>
                <a:spcPts val="95"/>
              </a:spcBef>
            </a:pPr>
            <a:r>
              <a:rPr dirty="0" sz="6500" spc="90"/>
              <a:t>Approach</a:t>
            </a:r>
            <a:r>
              <a:rPr dirty="0" sz="6500" spc="-290"/>
              <a:t> </a:t>
            </a:r>
            <a:r>
              <a:rPr dirty="0" sz="6500" spc="-20"/>
              <a:t>To</a:t>
            </a:r>
            <a:r>
              <a:rPr dirty="0" sz="6500" spc="-290"/>
              <a:t> </a:t>
            </a:r>
            <a:r>
              <a:rPr dirty="0" sz="6500" spc="50"/>
              <a:t>solve</a:t>
            </a:r>
            <a:r>
              <a:rPr dirty="0" sz="6500" spc="-275"/>
              <a:t> </a:t>
            </a:r>
            <a:r>
              <a:rPr dirty="0" sz="6500" spc="-70"/>
              <a:t>skin</a:t>
            </a:r>
            <a:r>
              <a:rPr dirty="0" sz="6500" spc="-285"/>
              <a:t> </a:t>
            </a:r>
            <a:r>
              <a:rPr dirty="0" sz="6500" spc="90"/>
              <a:t>cancer </a:t>
            </a:r>
            <a:r>
              <a:rPr dirty="0" sz="6500" spc="-1789"/>
              <a:t> </a:t>
            </a:r>
            <a:r>
              <a:rPr dirty="0" sz="6500" spc="220"/>
              <a:t>Detection</a:t>
            </a:r>
            <a:r>
              <a:rPr dirty="0" sz="6500" spc="-270"/>
              <a:t> </a:t>
            </a:r>
            <a:r>
              <a:rPr dirty="0" sz="6500" spc="140"/>
              <a:t>Project</a:t>
            </a:r>
            <a:endParaRPr sz="6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1499870" indent="-28829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499870" algn="l"/>
                <a:tab pos="1500505" algn="l"/>
              </a:tabLst>
            </a:pPr>
            <a:r>
              <a:rPr dirty="0" spc="-15"/>
              <a:t>Prog</a:t>
            </a:r>
            <a:r>
              <a:rPr dirty="0" spc="-15"/>
              <a:t>ramming</a:t>
            </a:r>
            <a:r>
              <a:rPr dirty="0" spc="-150"/>
              <a:t> </a:t>
            </a:r>
            <a:r>
              <a:rPr dirty="0" spc="-40"/>
              <a:t>Languages:</a:t>
            </a:r>
            <a:r>
              <a:rPr dirty="0" spc="-155"/>
              <a:t> </a:t>
            </a:r>
            <a:r>
              <a:rPr dirty="0" spc="85"/>
              <a:t>Python</a:t>
            </a:r>
            <a:r>
              <a:rPr dirty="0" spc="-180"/>
              <a:t> </a:t>
            </a:r>
            <a:r>
              <a:rPr dirty="0" spc="25"/>
              <a:t>for</a:t>
            </a:r>
            <a:r>
              <a:rPr dirty="0" spc="-170"/>
              <a:t> </a:t>
            </a:r>
            <a:r>
              <a:rPr dirty="0"/>
              <a:t>its</a:t>
            </a:r>
            <a:r>
              <a:rPr dirty="0" spc="-180"/>
              <a:t> </a:t>
            </a:r>
            <a:r>
              <a:rPr dirty="0"/>
              <a:t>extensive</a:t>
            </a:r>
            <a:r>
              <a:rPr dirty="0" spc="-150"/>
              <a:t> </a:t>
            </a:r>
            <a:r>
              <a:rPr dirty="0"/>
              <a:t>libraries</a:t>
            </a:r>
            <a:r>
              <a:rPr dirty="0" spc="-150"/>
              <a:t> </a:t>
            </a:r>
            <a:r>
              <a:rPr dirty="0" spc="20"/>
              <a:t>and</a:t>
            </a:r>
            <a:r>
              <a:rPr dirty="0" spc="-185"/>
              <a:t> </a:t>
            </a:r>
            <a:r>
              <a:rPr dirty="0" spc="-20"/>
              <a:t>frameworks.</a:t>
            </a:r>
          </a:p>
          <a:p>
            <a:pPr lvl="1" marL="1765300" indent="-28892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765300" algn="l"/>
                <a:tab pos="1765935" algn="l"/>
              </a:tabLst>
            </a:pPr>
            <a:r>
              <a:rPr dirty="0" sz="2650" spc="-25">
                <a:latin typeface="Lucida Sans Unicode"/>
                <a:cs typeface="Lucida Sans Unicode"/>
              </a:rPr>
              <a:t>Image</a:t>
            </a:r>
            <a:r>
              <a:rPr dirty="0" sz="2650" spc="-175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Processing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 spc="-5">
                <a:latin typeface="Lucida Sans Unicode"/>
                <a:cs typeface="Lucida Sans Unicode"/>
              </a:rPr>
              <a:t>Libraries: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OpenCV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170">
                <a:latin typeface="Lucida Sans Unicode"/>
                <a:cs typeface="Lucida Sans Unicode"/>
              </a:rPr>
              <a:t> </a:t>
            </a:r>
            <a:r>
              <a:rPr dirty="0" sz="2650" spc="-45">
                <a:latin typeface="Lucida Sans Unicode"/>
                <a:cs typeface="Lucida Sans Unicode"/>
              </a:rPr>
              <a:t>image</a:t>
            </a:r>
            <a:r>
              <a:rPr dirty="0" sz="2650" spc="-15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manipulation</a:t>
            </a:r>
            <a:r>
              <a:rPr dirty="0" sz="2650" spc="-160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and</a:t>
            </a:r>
            <a:r>
              <a:rPr dirty="0" sz="2650" spc="-195">
                <a:latin typeface="Lucida Sans Unicode"/>
                <a:cs typeface="Lucida Sans Unicode"/>
              </a:rPr>
              <a:t> </a:t>
            </a:r>
            <a:r>
              <a:rPr dirty="0" sz="2650" spc="35">
                <a:latin typeface="Lucida Sans Unicode"/>
                <a:cs typeface="Lucida Sans Unicode"/>
              </a:rPr>
              <a:t>feature</a:t>
            </a:r>
            <a:endParaRPr sz="2650">
              <a:latin typeface="Lucida Sans Unicode"/>
              <a:cs typeface="Lucida Sans Unicode"/>
            </a:endParaRPr>
          </a:p>
          <a:p>
            <a:pPr marL="6746240">
              <a:lnSpc>
                <a:spcPct val="100000"/>
              </a:lnSpc>
              <a:spcBef>
                <a:spcPts val="515"/>
              </a:spcBef>
            </a:pPr>
            <a:r>
              <a:rPr dirty="0" spc="-10"/>
              <a:t>extraction.</a:t>
            </a:r>
          </a:p>
          <a:p>
            <a:pPr lvl="2" marL="1870075" indent="-28829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870075" algn="l"/>
                <a:tab pos="1870710" algn="l"/>
              </a:tabLst>
            </a:pPr>
            <a:r>
              <a:rPr dirty="0" sz="2650" spc="25" b="1">
                <a:latin typeface="Arial"/>
                <a:cs typeface="Arial"/>
              </a:rPr>
              <a:t>Machine</a:t>
            </a:r>
            <a:r>
              <a:rPr dirty="0" sz="2650" spc="-170" b="1">
                <a:latin typeface="Arial"/>
                <a:cs typeface="Arial"/>
              </a:rPr>
              <a:t> </a:t>
            </a:r>
            <a:r>
              <a:rPr dirty="0" sz="2650" spc="-25" b="1">
                <a:latin typeface="Arial"/>
                <a:cs typeface="Arial"/>
              </a:rPr>
              <a:t>Learning</a:t>
            </a:r>
            <a:r>
              <a:rPr dirty="0" sz="2650" spc="-175" b="1">
                <a:latin typeface="Arial"/>
                <a:cs typeface="Arial"/>
              </a:rPr>
              <a:t> </a:t>
            </a:r>
            <a:r>
              <a:rPr dirty="0" sz="2650" spc="-15">
                <a:latin typeface="Lucida Sans Unicode"/>
                <a:cs typeface="Lucida Sans Unicode"/>
              </a:rPr>
              <a:t>Frameworks:</a:t>
            </a:r>
            <a:r>
              <a:rPr dirty="0" sz="2650" spc="-135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TensorFlow</a:t>
            </a:r>
            <a:r>
              <a:rPr dirty="0" sz="2650" spc="-145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or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60">
                <a:latin typeface="Lucida Sans Unicode"/>
                <a:cs typeface="Lucida Sans Unicode"/>
              </a:rPr>
              <a:t>PyTorch</a:t>
            </a:r>
            <a:r>
              <a:rPr dirty="0" sz="2650" spc="-15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-25">
                <a:latin typeface="Lucida Sans Unicode"/>
                <a:cs typeface="Lucida Sans Unicode"/>
              </a:rPr>
              <a:t>building</a:t>
            </a:r>
            <a:r>
              <a:rPr dirty="0" sz="2650" spc="-16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and</a:t>
            </a:r>
            <a:endParaRPr sz="2650">
              <a:latin typeface="Lucida Sans Unicode"/>
              <a:cs typeface="Lucida Sans Unicode"/>
            </a:endParaRPr>
          </a:p>
          <a:p>
            <a:pPr marL="6308725">
              <a:lnSpc>
                <a:spcPct val="100000"/>
              </a:lnSpc>
              <a:spcBef>
                <a:spcPts val="515"/>
              </a:spcBef>
            </a:pPr>
            <a:r>
              <a:rPr dirty="0" spc="-25"/>
              <a:t>trainin</a:t>
            </a:r>
            <a:r>
              <a:rPr dirty="0" spc="-25"/>
              <a:t>g</a:t>
            </a:r>
            <a:r>
              <a:rPr dirty="0" spc="-180"/>
              <a:t> </a:t>
            </a:r>
            <a:r>
              <a:rPr dirty="0" spc="-10"/>
              <a:t>models.</a:t>
            </a:r>
          </a:p>
          <a:p>
            <a:pPr lvl="1" marL="1772920" indent="-28892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772920" algn="l"/>
                <a:tab pos="1773555" algn="l"/>
              </a:tabLst>
            </a:pPr>
            <a:r>
              <a:rPr dirty="0" sz="2650" spc="60" b="1">
                <a:latin typeface="Arial"/>
                <a:cs typeface="Arial"/>
              </a:rPr>
              <a:t>Deep</a:t>
            </a:r>
            <a:r>
              <a:rPr dirty="0" sz="2650" spc="-160" b="1">
                <a:latin typeface="Arial"/>
                <a:cs typeface="Arial"/>
              </a:rPr>
              <a:t> </a:t>
            </a:r>
            <a:r>
              <a:rPr dirty="0" sz="2650" spc="-25" b="1">
                <a:latin typeface="Arial"/>
                <a:cs typeface="Arial"/>
              </a:rPr>
              <a:t>Learning</a:t>
            </a:r>
            <a:r>
              <a:rPr dirty="0" sz="2650" spc="-155" b="1">
                <a:latin typeface="Arial"/>
                <a:cs typeface="Arial"/>
              </a:rPr>
              <a:t> </a:t>
            </a:r>
            <a:r>
              <a:rPr dirty="0" sz="2650" spc="-5" b="1">
                <a:latin typeface="Arial"/>
                <a:cs typeface="Arial"/>
              </a:rPr>
              <a:t>Models</a:t>
            </a:r>
            <a:r>
              <a:rPr dirty="0" sz="2650" spc="-5">
                <a:latin typeface="Lucida Sans Unicode"/>
                <a:cs typeface="Lucida Sans Unicode"/>
              </a:rPr>
              <a:t>:</a:t>
            </a:r>
            <a:r>
              <a:rPr dirty="0" sz="2650" spc="-229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Convolutional</a:t>
            </a:r>
            <a:r>
              <a:rPr dirty="0" sz="2650" spc="-13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Neural</a:t>
            </a:r>
            <a:r>
              <a:rPr dirty="0" sz="2650" spc="-145">
                <a:latin typeface="Lucida Sans Unicode"/>
                <a:cs typeface="Lucida Sans Unicode"/>
              </a:rPr>
              <a:t> </a:t>
            </a:r>
            <a:r>
              <a:rPr dirty="0" sz="2650">
                <a:latin typeface="Lucida Sans Unicode"/>
                <a:cs typeface="Lucida Sans Unicode"/>
              </a:rPr>
              <a:t>Networks</a:t>
            </a:r>
            <a:r>
              <a:rPr dirty="0" sz="2650" spc="-13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(CNNs)</a:t>
            </a:r>
            <a:r>
              <a:rPr dirty="0" sz="2650" spc="-175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175">
                <a:latin typeface="Lucida Sans Unicode"/>
                <a:cs typeface="Lucida Sans Unicode"/>
              </a:rPr>
              <a:t> </a:t>
            </a:r>
            <a:r>
              <a:rPr dirty="0" sz="2650" spc="-45">
                <a:latin typeface="Lucida Sans Unicode"/>
                <a:cs typeface="Lucida Sans Unicode"/>
              </a:rPr>
              <a:t>image</a:t>
            </a:r>
            <a:endParaRPr sz="2650">
              <a:latin typeface="Lucida Sans Unicode"/>
              <a:cs typeface="Lucida Sans Unicode"/>
            </a:endParaRPr>
          </a:p>
          <a:p>
            <a:pPr marL="6924675">
              <a:lnSpc>
                <a:spcPct val="100000"/>
              </a:lnSpc>
              <a:spcBef>
                <a:spcPts val="530"/>
              </a:spcBef>
            </a:pPr>
            <a:r>
              <a:rPr dirty="0" spc="-10"/>
              <a:t>analysis.</a:t>
            </a:r>
          </a:p>
          <a:p>
            <a:pPr lvl="2" marL="2100580" indent="-28892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100580" algn="l"/>
                <a:tab pos="2101215" algn="l"/>
              </a:tabLst>
            </a:pPr>
            <a:r>
              <a:rPr dirty="0" sz="2650" spc="75" b="1">
                <a:latin typeface="Arial"/>
                <a:cs typeface="Arial"/>
              </a:rPr>
              <a:t>D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195" b="1">
                <a:latin typeface="Arial"/>
                <a:cs typeface="Arial"/>
              </a:rPr>
              <a:t>t</a:t>
            </a:r>
            <a:r>
              <a:rPr dirty="0" sz="2650" spc="10" b="1">
                <a:latin typeface="Arial"/>
                <a:cs typeface="Arial"/>
              </a:rPr>
              <a:t>a</a:t>
            </a:r>
            <a:r>
              <a:rPr dirty="0" sz="2650" spc="-135" b="1">
                <a:latin typeface="Arial"/>
                <a:cs typeface="Arial"/>
              </a:rPr>
              <a:t> </a:t>
            </a:r>
            <a:r>
              <a:rPr dirty="0" sz="2650" spc="165" b="1">
                <a:latin typeface="Arial"/>
                <a:cs typeface="Arial"/>
              </a:rPr>
              <a:t>M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10" b="1">
                <a:latin typeface="Arial"/>
                <a:cs typeface="Arial"/>
              </a:rPr>
              <a:t>n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-170" b="1">
                <a:latin typeface="Arial"/>
                <a:cs typeface="Arial"/>
              </a:rPr>
              <a:t>g</a:t>
            </a:r>
            <a:r>
              <a:rPr dirty="0" sz="2650" spc="35" b="1">
                <a:latin typeface="Arial"/>
                <a:cs typeface="Arial"/>
              </a:rPr>
              <a:t>e</a:t>
            </a:r>
            <a:r>
              <a:rPr dirty="0" sz="2650" spc="35" b="1">
                <a:latin typeface="Arial"/>
                <a:cs typeface="Arial"/>
              </a:rPr>
              <a:t>m</a:t>
            </a:r>
            <a:r>
              <a:rPr dirty="0" sz="2650" spc="25" b="1">
                <a:latin typeface="Arial"/>
                <a:cs typeface="Arial"/>
              </a:rPr>
              <a:t>e</a:t>
            </a:r>
            <a:r>
              <a:rPr dirty="0" sz="2650" spc="-5" b="1">
                <a:latin typeface="Arial"/>
                <a:cs typeface="Arial"/>
              </a:rPr>
              <a:t>n</a:t>
            </a:r>
            <a:r>
              <a:rPr dirty="0" sz="2650" spc="190" b="1">
                <a:latin typeface="Arial"/>
                <a:cs typeface="Arial"/>
              </a:rPr>
              <a:t>t</a:t>
            </a:r>
            <a:r>
              <a:rPr dirty="0" sz="2650" spc="-140">
                <a:latin typeface="Lucida Sans Unicode"/>
                <a:cs typeface="Lucida Sans Unicode"/>
              </a:rPr>
              <a:t>:</a:t>
            </a:r>
            <a:r>
              <a:rPr dirty="0" sz="2650" spc="-235">
                <a:latin typeface="Lucida Sans Unicode"/>
                <a:cs typeface="Lucida Sans Unicode"/>
              </a:rPr>
              <a:t> </a:t>
            </a:r>
            <a:r>
              <a:rPr dirty="0" sz="2650" spc="145">
                <a:latin typeface="Lucida Sans Unicode"/>
                <a:cs typeface="Lucida Sans Unicode"/>
              </a:rPr>
              <a:t>P</a:t>
            </a:r>
            <a:r>
              <a:rPr dirty="0" sz="2650" spc="145">
                <a:latin typeface="Lucida Sans Unicode"/>
                <a:cs typeface="Lucida Sans Unicode"/>
              </a:rPr>
              <a:t>a</a:t>
            </a:r>
            <a:r>
              <a:rPr dirty="0" sz="2650" spc="20">
                <a:latin typeface="Lucida Sans Unicode"/>
                <a:cs typeface="Lucida Sans Unicode"/>
              </a:rPr>
              <a:t>nd</a:t>
            </a:r>
            <a:r>
              <a:rPr dirty="0" sz="2650" spc="25">
                <a:latin typeface="Lucida Sans Unicode"/>
                <a:cs typeface="Lucida Sans Unicode"/>
              </a:rPr>
              <a:t>a</a:t>
            </a:r>
            <a:r>
              <a:rPr dirty="0" sz="2650" spc="-25">
                <a:latin typeface="Lucida Sans Unicode"/>
                <a:cs typeface="Lucida Sans Unicode"/>
              </a:rPr>
              <a:t>s</a:t>
            </a:r>
            <a:r>
              <a:rPr dirty="0" sz="2650" spc="-20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5">
                <a:latin typeface="Lucida Sans Unicode"/>
                <a:cs typeface="Lucida Sans Unicode"/>
              </a:rPr>
              <a:t>h</a:t>
            </a:r>
            <a:r>
              <a:rPr dirty="0" sz="2650" spc="15">
                <a:latin typeface="Lucida Sans Unicode"/>
                <a:cs typeface="Lucida Sans Unicode"/>
              </a:rPr>
              <a:t>a</a:t>
            </a:r>
            <a:r>
              <a:rPr dirty="0" sz="2650" spc="-35">
                <a:latin typeface="Lucida Sans Unicode"/>
                <a:cs typeface="Lucida Sans Unicode"/>
              </a:rPr>
              <a:t>ndlin</a:t>
            </a:r>
            <a:r>
              <a:rPr dirty="0" sz="2650" spc="-35">
                <a:latin typeface="Lucida Sans Unicode"/>
                <a:cs typeface="Lucida Sans Unicode"/>
              </a:rPr>
              <a:t>g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15">
                <a:latin typeface="Lucida Sans Unicode"/>
                <a:cs typeface="Lucida Sans Unicode"/>
              </a:rPr>
              <a:t>an</a:t>
            </a:r>
            <a:r>
              <a:rPr dirty="0" sz="2650" spc="25">
                <a:latin typeface="Lucida Sans Unicode"/>
                <a:cs typeface="Lucida Sans Unicode"/>
              </a:rPr>
              <a:t>d</a:t>
            </a:r>
            <a:r>
              <a:rPr dirty="0" sz="2650" spc="-20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prepr</a:t>
            </a:r>
            <a:r>
              <a:rPr dirty="0" sz="2650" spc="25">
                <a:latin typeface="Lucida Sans Unicode"/>
                <a:cs typeface="Lucida Sans Unicode"/>
              </a:rPr>
              <a:t>o</a:t>
            </a:r>
            <a:r>
              <a:rPr dirty="0" sz="2650" spc="-20">
                <a:latin typeface="Lucida Sans Unicode"/>
                <a:cs typeface="Lucida Sans Unicode"/>
              </a:rPr>
              <a:t>cessin</a:t>
            </a:r>
            <a:r>
              <a:rPr dirty="0" sz="2650" spc="-20">
                <a:latin typeface="Lucida Sans Unicode"/>
                <a:cs typeface="Lucida Sans Unicode"/>
              </a:rPr>
              <a:t>g</a:t>
            </a:r>
            <a:r>
              <a:rPr dirty="0" sz="2650" spc="-140">
                <a:latin typeface="Lucida Sans Unicode"/>
                <a:cs typeface="Lucida Sans Unicode"/>
              </a:rPr>
              <a:t> </a:t>
            </a:r>
            <a:r>
              <a:rPr dirty="0" sz="2650" spc="40">
                <a:latin typeface="Lucida Sans Unicode"/>
                <a:cs typeface="Lucida Sans Unicode"/>
              </a:rPr>
              <a:t>dat</a:t>
            </a:r>
            <a:r>
              <a:rPr dirty="0" sz="2650" spc="50">
                <a:latin typeface="Lucida Sans Unicode"/>
                <a:cs typeface="Lucida Sans Unicode"/>
              </a:rPr>
              <a:t>a</a:t>
            </a:r>
            <a:r>
              <a:rPr dirty="0" sz="2650" spc="-15">
                <a:latin typeface="Lucida Sans Unicode"/>
                <a:cs typeface="Lucida Sans Unicode"/>
              </a:rPr>
              <a:t>sets.</a:t>
            </a:r>
            <a:endParaRPr sz="2650">
              <a:latin typeface="Lucida Sans Unicode"/>
              <a:cs typeface="Lucida Sans Unicode"/>
            </a:endParaRPr>
          </a:p>
          <a:p>
            <a:pPr lvl="2" marL="1199515"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2700"/>
          </a:p>
          <a:p>
            <a:pPr lvl="3" marL="2912745" indent="-2889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12745" algn="l"/>
                <a:tab pos="2913380" algn="l"/>
              </a:tabLst>
            </a:pPr>
            <a:r>
              <a:rPr dirty="0" sz="2650" spc="-20" b="1">
                <a:latin typeface="Arial"/>
                <a:cs typeface="Arial"/>
              </a:rPr>
              <a:t>V</a:t>
            </a:r>
            <a:r>
              <a:rPr dirty="0" sz="2650" spc="-65" b="1">
                <a:latin typeface="Arial"/>
                <a:cs typeface="Arial"/>
              </a:rPr>
              <a:t>i</a:t>
            </a:r>
            <a:r>
              <a:rPr dirty="0" sz="2650" spc="-130" b="1">
                <a:latin typeface="Arial"/>
                <a:cs typeface="Arial"/>
              </a:rPr>
              <a:t>s</a:t>
            </a:r>
            <a:r>
              <a:rPr dirty="0" sz="2650" spc="-15" b="1">
                <a:latin typeface="Arial"/>
                <a:cs typeface="Arial"/>
              </a:rPr>
              <a:t>u</a:t>
            </a:r>
            <a:r>
              <a:rPr dirty="0" sz="2650" spc="-25" b="1">
                <a:latin typeface="Arial"/>
                <a:cs typeface="Arial"/>
              </a:rPr>
              <a:t>a</a:t>
            </a:r>
            <a:r>
              <a:rPr dirty="0" sz="2650" spc="25" b="1">
                <a:latin typeface="Arial"/>
                <a:cs typeface="Arial"/>
              </a:rPr>
              <a:t>l</a:t>
            </a:r>
            <a:r>
              <a:rPr dirty="0" sz="2650" spc="-45" b="1">
                <a:latin typeface="Arial"/>
                <a:cs typeface="Arial"/>
              </a:rPr>
              <a:t>i</a:t>
            </a:r>
            <a:r>
              <a:rPr dirty="0" sz="2650" spc="-95" b="1">
                <a:latin typeface="Arial"/>
                <a:cs typeface="Arial"/>
              </a:rPr>
              <a:t>z</a:t>
            </a:r>
            <a:r>
              <a:rPr dirty="0" sz="2650" spc="-10" b="1">
                <a:latin typeface="Arial"/>
                <a:cs typeface="Arial"/>
              </a:rPr>
              <a:t>a</a:t>
            </a:r>
            <a:r>
              <a:rPr dirty="0" sz="2650" spc="185" b="1">
                <a:latin typeface="Arial"/>
                <a:cs typeface="Arial"/>
              </a:rPr>
              <a:t>t</a:t>
            </a:r>
            <a:r>
              <a:rPr dirty="0" sz="2650" spc="-45" b="1">
                <a:latin typeface="Arial"/>
                <a:cs typeface="Arial"/>
              </a:rPr>
              <a:t>i</a:t>
            </a:r>
            <a:r>
              <a:rPr dirty="0" sz="2650" spc="10" b="1">
                <a:latin typeface="Arial"/>
                <a:cs typeface="Arial"/>
              </a:rPr>
              <a:t>o</a:t>
            </a:r>
            <a:r>
              <a:rPr dirty="0" sz="2650" spc="-5" b="1">
                <a:latin typeface="Arial"/>
                <a:cs typeface="Arial"/>
              </a:rPr>
              <a:t>n</a:t>
            </a:r>
            <a:r>
              <a:rPr dirty="0" sz="2650" spc="-140">
                <a:latin typeface="Lucida Sans Unicode"/>
                <a:cs typeface="Lucida Sans Unicode"/>
              </a:rPr>
              <a:t>:</a:t>
            </a:r>
            <a:r>
              <a:rPr dirty="0" sz="2650" spc="-225">
                <a:latin typeface="Lucida Sans Unicode"/>
                <a:cs typeface="Lucida Sans Unicode"/>
              </a:rPr>
              <a:t> </a:t>
            </a:r>
            <a:r>
              <a:rPr dirty="0" sz="2650" spc="70">
                <a:latin typeface="Lucida Sans Unicode"/>
                <a:cs typeface="Lucida Sans Unicode"/>
              </a:rPr>
              <a:t>Mat</a:t>
            </a:r>
            <a:r>
              <a:rPr dirty="0" sz="2650" spc="80">
                <a:latin typeface="Lucida Sans Unicode"/>
                <a:cs typeface="Lucida Sans Unicode"/>
              </a:rPr>
              <a:t>p</a:t>
            </a:r>
            <a:r>
              <a:rPr dirty="0" sz="2650" spc="20">
                <a:latin typeface="Lucida Sans Unicode"/>
                <a:cs typeface="Lucida Sans Unicode"/>
              </a:rPr>
              <a:t>lotlib</a:t>
            </a:r>
            <a:r>
              <a:rPr dirty="0" sz="2650" spc="-165">
                <a:latin typeface="Lucida Sans Unicode"/>
                <a:cs typeface="Lucida Sans Unicode"/>
              </a:rPr>
              <a:t> </a:t>
            </a:r>
            <a:r>
              <a:rPr dirty="0" sz="2650" spc="20">
                <a:latin typeface="Lucida Sans Unicode"/>
                <a:cs typeface="Lucida Sans Unicode"/>
              </a:rPr>
              <a:t>o</a:t>
            </a:r>
            <a:r>
              <a:rPr dirty="0" sz="2650" spc="15">
                <a:latin typeface="Lucida Sans Unicode"/>
                <a:cs typeface="Lucida Sans Unicode"/>
              </a:rPr>
              <a:t>r</a:t>
            </a:r>
            <a:r>
              <a:rPr dirty="0" sz="2650" spc="-190">
                <a:latin typeface="Lucida Sans Unicode"/>
                <a:cs typeface="Lucida Sans Unicode"/>
              </a:rPr>
              <a:t> </a:t>
            </a:r>
            <a:r>
              <a:rPr dirty="0" sz="2650" spc="50">
                <a:latin typeface="Lucida Sans Unicode"/>
                <a:cs typeface="Lucida Sans Unicode"/>
              </a:rPr>
              <a:t>Seaborn</a:t>
            </a:r>
            <a:r>
              <a:rPr dirty="0" sz="2650" spc="-17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for</a:t>
            </a:r>
            <a:r>
              <a:rPr dirty="0" sz="2650" spc="-180">
                <a:latin typeface="Lucida Sans Unicode"/>
                <a:cs typeface="Lucida Sans Unicode"/>
              </a:rPr>
              <a:t> </a:t>
            </a:r>
            <a:r>
              <a:rPr dirty="0" sz="2650" spc="10">
                <a:latin typeface="Lucida Sans Unicode"/>
                <a:cs typeface="Lucida Sans Unicode"/>
              </a:rPr>
              <a:t>visu</a:t>
            </a:r>
            <a:r>
              <a:rPr dirty="0" sz="2650" spc="20">
                <a:latin typeface="Lucida Sans Unicode"/>
                <a:cs typeface="Lucida Sans Unicode"/>
              </a:rPr>
              <a:t>a</a:t>
            </a:r>
            <a:r>
              <a:rPr dirty="0" sz="2650" spc="-100">
                <a:latin typeface="Lucida Sans Unicode"/>
                <a:cs typeface="Lucida Sans Unicode"/>
              </a:rPr>
              <a:t>liz</a:t>
            </a:r>
            <a:r>
              <a:rPr dirty="0" sz="2650" spc="-85">
                <a:latin typeface="Lucida Sans Unicode"/>
                <a:cs typeface="Lucida Sans Unicode"/>
              </a:rPr>
              <a:t>i</a:t>
            </a:r>
            <a:r>
              <a:rPr dirty="0" sz="2650" spc="-95">
                <a:latin typeface="Lucida Sans Unicode"/>
                <a:cs typeface="Lucida Sans Unicode"/>
              </a:rPr>
              <a:t>n</a:t>
            </a:r>
            <a:r>
              <a:rPr dirty="0" sz="2650" spc="-90">
                <a:latin typeface="Lucida Sans Unicode"/>
                <a:cs typeface="Lucida Sans Unicode"/>
              </a:rPr>
              <a:t>g</a:t>
            </a:r>
            <a:r>
              <a:rPr dirty="0" sz="2650" spc="-160">
                <a:latin typeface="Lucida Sans Unicode"/>
                <a:cs typeface="Lucida Sans Unicode"/>
              </a:rPr>
              <a:t> </a:t>
            </a:r>
            <a:r>
              <a:rPr dirty="0" sz="2650" spc="30">
                <a:latin typeface="Lucida Sans Unicode"/>
                <a:cs typeface="Lucida Sans Unicode"/>
              </a:rPr>
              <a:t>r</a:t>
            </a:r>
            <a:r>
              <a:rPr dirty="0" sz="2650" spc="25">
                <a:latin typeface="Lucida Sans Unicode"/>
                <a:cs typeface="Lucida Sans Unicode"/>
              </a:rPr>
              <a:t>e</a:t>
            </a:r>
            <a:r>
              <a:rPr dirty="0" sz="2650" spc="5">
                <a:latin typeface="Lucida Sans Unicode"/>
                <a:cs typeface="Lucida Sans Unicode"/>
              </a:rPr>
              <a:t>sult</a:t>
            </a:r>
            <a:r>
              <a:rPr dirty="0" sz="2650" spc="15">
                <a:latin typeface="Lucida Sans Unicode"/>
                <a:cs typeface="Lucida Sans Unicode"/>
              </a:rPr>
              <a:t>s</a:t>
            </a:r>
            <a:r>
              <a:rPr dirty="0" sz="2650" spc="-140">
                <a:latin typeface="Lucida Sans Unicode"/>
                <a:cs typeface="Lucida Sans Unicode"/>
              </a:rPr>
              <a:t>.</a:t>
            </a:r>
            <a:endParaRPr sz="2650">
              <a:latin typeface="Lucida Sans Unicode"/>
              <a:cs typeface="Lucida Sans Unicode"/>
            </a:endParaRPr>
          </a:p>
          <a:p>
            <a:pPr marL="1199515">
              <a:lnSpc>
                <a:spcPct val="100000"/>
              </a:lnSpc>
              <a:spcBef>
                <a:spcPts val="60"/>
              </a:spcBef>
            </a:pPr>
            <a:endParaRPr sz="2700"/>
          </a:p>
          <a:p>
            <a:pPr marL="2464435" indent="-2882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64435" algn="l"/>
                <a:tab pos="2465070" algn="l"/>
              </a:tabLst>
            </a:pPr>
            <a:r>
              <a:rPr dirty="0" spc="30" b="1">
                <a:latin typeface="Arial"/>
                <a:cs typeface="Arial"/>
              </a:rPr>
              <a:t>Deployment</a:t>
            </a:r>
            <a:r>
              <a:rPr dirty="0" spc="30"/>
              <a:t>:</a:t>
            </a:r>
            <a:r>
              <a:rPr dirty="0" spc="-225"/>
              <a:t> </a:t>
            </a:r>
            <a:r>
              <a:rPr dirty="0" spc="-25"/>
              <a:t>Flask</a:t>
            </a:r>
            <a:r>
              <a:rPr dirty="0" spc="-185"/>
              <a:t> </a:t>
            </a:r>
            <a:r>
              <a:rPr dirty="0" spc="10"/>
              <a:t>or</a:t>
            </a:r>
            <a:r>
              <a:rPr dirty="0" spc="-170"/>
              <a:t> </a:t>
            </a:r>
            <a:r>
              <a:rPr dirty="0" spc="-35"/>
              <a:t>Django</a:t>
            </a:r>
            <a:r>
              <a:rPr dirty="0" spc="-180"/>
              <a:t> </a:t>
            </a:r>
            <a:r>
              <a:rPr dirty="0" spc="30"/>
              <a:t>for</a:t>
            </a:r>
            <a:r>
              <a:rPr dirty="0" spc="-175"/>
              <a:t> </a:t>
            </a:r>
            <a:r>
              <a:rPr dirty="0" spc="5"/>
              <a:t>creating</a:t>
            </a:r>
            <a:r>
              <a:rPr dirty="0" spc="-145"/>
              <a:t> </a:t>
            </a:r>
            <a:r>
              <a:rPr dirty="0" spc="-30"/>
              <a:t>web-based</a:t>
            </a:r>
            <a:r>
              <a:rPr dirty="0" spc="-170"/>
              <a:t> </a:t>
            </a:r>
            <a:r>
              <a:rPr dirty="0" spc="15"/>
              <a:t>interfaces.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2882265"/>
          </a:xfrm>
          <a:custGeom>
            <a:avLst/>
            <a:gdLst/>
            <a:ahLst/>
            <a:cxnLst/>
            <a:rect l="l" t="t" r="r" b="b"/>
            <a:pathLst>
              <a:path w="18288000" h="2882265">
                <a:moveTo>
                  <a:pt x="0" y="2881883"/>
                </a:moveTo>
                <a:lnTo>
                  <a:pt x="18288000" y="2881883"/>
                </a:lnTo>
                <a:lnTo>
                  <a:pt x="18288000" y="0"/>
                </a:lnTo>
                <a:lnTo>
                  <a:pt x="0" y="0"/>
                </a:lnTo>
                <a:lnTo>
                  <a:pt x="0" y="2881883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4829" y="904494"/>
            <a:ext cx="9582785" cy="14281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75"/>
              <a:t>Technology</a:t>
            </a:r>
            <a:r>
              <a:rPr dirty="0" sz="9200" spc="-484"/>
              <a:t> </a:t>
            </a:r>
            <a:r>
              <a:rPr dirty="0" spc="40"/>
              <a:t>stack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2882265"/>
          </a:xfrm>
          <a:custGeom>
            <a:avLst/>
            <a:gdLst/>
            <a:ahLst/>
            <a:cxnLst/>
            <a:rect l="l" t="t" r="r" b="b"/>
            <a:pathLst>
              <a:path w="18288000" h="2882265">
                <a:moveTo>
                  <a:pt x="0" y="2881883"/>
                </a:moveTo>
                <a:lnTo>
                  <a:pt x="18288000" y="2881883"/>
                </a:lnTo>
                <a:lnTo>
                  <a:pt x="18288000" y="0"/>
                </a:lnTo>
                <a:lnTo>
                  <a:pt x="0" y="0"/>
                </a:lnTo>
                <a:lnTo>
                  <a:pt x="0" y="2881883"/>
                </a:lnTo>
                <a:close/>
              </a:path>
            </a:pathLst>
          </a:custGeom>
          <a:solidFill>
            <a:srgbClr val="43AF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870959"/>
            <a:ext cx="14971776" cy="44394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flowchart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9490" y="4043553"/>
            <a:ext cx="6941184" cy="14008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0" spc="-400">
                <a:solidFill>
                  <a:srgbClr val="43AFF0"/>
                </a:solidFill>
                <a:latin typeface="Verdana"/>
                <a:cs typeface="Verdana"/>
              </a:rPr>
              <a:t>Thank</a:t>
            </a:r>
            <a:r>
              <a:rPr dirty="0" sz="9000" spc="-590">
                <a:solidFill>
                  <a:srgbClr val="43AFF0"/>
                </a:solidFill>
                <a:latin typeface="Verdana"/>
                <a:cs typeface="Verdana"/>
              </a:rPr>
              <a:t> </a:t>
            </a:r>
            <a:r>
              <a:rPr dirty="0" sz="9000" spc="-434">
                <a:solidFill>
                  <a:srgbClr val="43AFF0"/>
                </a:solidFill>
                <a:latin typeface="Verdana"/>
                <a:cs typeface="Verdana"/>
              </a:rPr>
              <a:t>You</a:t>
            </a:r>
            <a:r>
              <a:rPr dirty="0" sz="9000" spc="-570">
                <a:solidFill>
                  <a:srgbClr val="43AFF0"/>
                </a:solidFill>
                <a:latin typeface="Verdana"/>
                <a:cs typeface="Verdana"/>
              </a:rPr>
              <a:t> </a:t>
            </a:r>
            <a:r>
              <a:rPr dirty="0" sz="9000" spc="-1115">
                <a:solidFill>
                  <a:srgbClr val="43AFF0"/>
                </a:solidFill>
                <a:latin typeface="Verdana"/>
                <a:cs typeface="Verdana"/>
              </a:rPr>
              <a:t>!</a:t>
            </a:r>
            <a:endParaRPr sz="9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Traffic Management</dc:title>
  <dcterms:created xsi:type="dcterms:W3CDTF">2023-10-13T09:24:44Z</dcterms:created>
  <dcterms:modified xsi:type="dcterms:W3CDTF">2023-10-13T09:24:44Z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2023-10-13T00:00:00Z</vt:filetime>
  </property>
</Properties>
</file>