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6957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1857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4470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227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0287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2864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775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7030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3575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4233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6234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10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758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3145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0657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0993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376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010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876675" y="864661"/>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981448" y="3571875"/>
            <a:ext cx="8334377" cy="1800225"/>
          </a:xfrm>
        </p:spPr>
        <p:txBody>
          <a:bodyPr>
            <a:normAutofit fontScale="85000" lnSpcReduction="2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RAHUL M</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847726" y="1002241"/>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2294467"/>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62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69037F8F-2421-49C4-A803-A9C475AB0A1B}"/>
              </a:ext>
            </a:extLst>
          </p:cNvPr>
          <p:cNvPicPr>
            <a:picLocks noGrp="1" noChangeAspect="1"/>
          </p:cNvPicPr>
          <p:nvPr>
            <p:ph sz="half" idx="1"/>
          </p:nvPr>
        </p:nvPicPr>
        <p:blipFill>
          <a:blip r:embed="rId2"/>
          <a:stretch>
            <a:fillRect/>
          </a:stretch>
        </p:blipFill>
        <p:spPr>
          <a:xfrm>
            <a:off x="314326" y="1743075"/>
            <a:ext cx="5367338" cy="4230157"/>
          </a:xfrm>
        </p:spPr>
      </p:pic>
      <p:pic>
        <p:nvPicPr>
          <p:cNvPr id="8" name="Content Placeholder 7">
            <a:extLst>
              <a:ext uri="{FF2B5EF4-FFF2-40B4-BE49-F238E27FC236}">
                <a16:creationId xmlns:a16="http://schemas.microsoft.com/office/drawing/2014/main" id="{47115ED0-691F-41B4-B417-4D127DFC04E8}"/>
              </a:ext>
            </a:extLst>
          </p:cNvPr>
          <p:cNvPicPr>
            <a:picLocks noGrp="1" noChangeAspect="1"/>
          </p:cNvPicPr>
          <p:nvPr>
            <p:ph sz="half" idx="2"/>
          </p:nvPr>
        </p:nvPicPr>
        <p:blipFill>
          <a:blip r:embed="rId3"/>
          <a:stretch>
            <a:fillRect/>
          </a:stretch>
        </p:blipFill>
        <p:spPr>
          <a:xfrm>
            <a:off x="5821362" y="1743075"/>
            <a:ext cx="6199187" cy="4230157"/>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723900"/>
            <a:ext cx="10131425" cy="4619625"/>
          </a:xfrm>
        </p:spPr>
        <p:txBody>
          <a:bodyPr>
            <a:normAutofit/>
          </a:bodyPr>
          <a:lstStyle/>
          <a:p>
            <a:pPr marL="305435" indent="-305435" algn="just"/>
            <a:r>
              <a:rPr lang="en-US" sz="2200" b="1" i="0" dirty="0">
                <a:solidFill>
                  <a:schemeClr val="tx1">
                    <a:lumMod val="85000"/>
                    <a:lumOff val="15000"/>
                  </a:schemeClr>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49</TotalTime>
  <Words>714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Arial Rounded MT Bold</vt:lpstr>
      <vt:lpstr>Corbel</vt:lpstr>
      <vt:lpstr>Parallax</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mca1</cp:lastModifiedBy>
  <cp:revision>6</cp:revision>
  <dcterms:created xsi:type="dcterms:W3CDTF">2024-04-03T00:18:32Z</dcterms:created>
  <dcterms:modified xsi:type="dcterms:W3CDTF">2024-04-04T09:35:55Z</dcterms:modified>
</cp:coreProperties>
</file>