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3"/>
  </p:sldMasterIdLst>
  <p:sldIdLst>
    <p:sldId id="256" r:id="rId4"/>
    <p:sldId id="26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C20"/>
    <a:srgbClr val="5A8E2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73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9DDC36E-37DB-4491-88EA-F03EF0C2C369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703331-1A12-4DBE-8286-FC1C9150A4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03F9-49B9-4174-9A0A-2C6B5F2847FD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F495-3423-4653-A102-3E4515DD8D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E45A82-763D-439B-B091-23E4D7CC0D39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B2F2C8-4670-45AB-AB3E-9B5D01E9F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E85B-9799-42A3-8A00-615A151974DB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67F38F-C748-46CF-B2ED-055DCE3B0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32CE-D99E-468E-920A-CCADE5E9AD23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921C53E-5690-4FE1-B7C4-B6B7A7B3B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09C1A2-0E64-45D8-B7CB-2513612982DC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FA5445-7A48-4B88-A0FC-4AE1A32614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85F417-9453-4870-AC6E-4447D5E7BED1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14AAAE-92C1-4D1D-AD63-69ABCE0EF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8840-401C-448D-ACBA-33440B3C93E8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A36279-6F53-49A9-B504-EE79A7D7A6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93D-2EBD-4E07-88BE-C5EC49C14EB6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6C2252-8880-4249-ACFF-72A24CE57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9CF3-7F0B-4210-A15C-1B27883DA6AD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AE585A-7595-4157-9BC3-7F4CF2F3E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17984A-53A6-4E16-8CC9-9DF40B8610FE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B8C465-2585-4204-81BD-548F30441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6B30D4-948F-400F-92B7-DD3D70FC28E0}" type="datetimeFigureOut">
              <a:rPr lang="en-US" smtClean="0"/>
              <a:pPr/>
              <a:t>29-Aug-16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0AAB73-E48B-4566-89EC-C054E707EE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9709"/>
            <a:ext cx="7772400" cy="1829761"/>
          </a:xfrm>
        </p:spPr>
        <p:txBody>
          <a:bodyPr/>
          <a:lstStyle/>
          <a:p>
            <a:r>
              <a:rPr lang="en-US" dirty="0" smtClean="0"/>
              <a:t>IMAGE TO PDF Convertor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30436"/>
            <a:ext cx="7772400" cy="1199704"/>
          </a:xfrm>
        </p:spPr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Rahul</a:t>
            </a:r>
            <a:r>
              <a:rPr lang="en-US" dirty="0" smtClean="0"/>
              <a:t> </a:t>
            </a:r>
            <a:r>
              <a:rPr lang="en-US" dirty="0" err="1" smtClean="0"/>
              <a:t>Jindal</a:t>
            </a:r>
            <a:endParaRPr lang="en-US" dirty="0" smtClean="0"/>
          </a:p>
          <a:p>
            <a:r>
              <a:rPr lang="en-US" dirty="0" smtClean="0"/>
              <a:t>04614802814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Screen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7735" t="13188" r="59897" b="50121"/>
          <a:stretch>
            <a:fillRect/>
          </a:stretch>
        </p:blipFill>
        <p:spPr bwMode="auto">
          <a:xfrm>
            <a:off x="1233055" y="2036618"/>
            <a:ext cx="6511635" cy="405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Chooser Open Dialog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8732" t="19436" r="28897" b="25435"/>
          <a:stretch>
            <a:fillRect/>
          </a:stretch>
        </p:blipFill>
        <p:spPr bwMode="auto">
          <a:xfrm>
            <a:off x="935182" y="1828800"/>
            <a:ext cx="7114309" cy="446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Destination Dialog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28572" t="19143" r="28551" b="25607"/>
          <a:stretch>
            <a:fillRect/>
          </a:stretch>
        </p:blipFill>
        <p:spPr bwMode="auto">
          <a:xfrm>
            <a:off x="1205345" y="1940566"/>
            <a:ext cx="6747164" cy="41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4" y="1087582"/>
            <a:ext cx="6477000" cy="1828800"/>
          </a:xfrm>
        </p:spPr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to </a:t>
            </a:r>
            <a:r>
              <a:rPr lang="en-US" dirty="0" smtClean="0"/>
              <a:t>C</a:t>
            </a:r>
            <a:r>
              <a:rPr lang="en-US" dirty="0" smtClean="0"/>
              <a:t>hoose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Simple</a:t>
            </a:r>
          </a:p>
          <a:p>
            <a:pPr lvl="0"/>
            <a:r>
              <a:rPr lang="en-US" dirty="0" smtClean="0"/>
              <a:t>Object-Oriented</a:t>
            </a:r>
          </a:p>
          <a:p>
            <a:pPr lvl="0"/>
            <a:r>
              <a:rPr lang="en-US" dirty="0" smtClean="0"/>
              <a:t>Platform independent</a:t>
            </a:r>
          </a:p>
          <a:p>
            <a:pPr lvl="0"/>
            <a:r>
              <a:rPr lang="en-US" dirty="0" smtClean="0"/>
              <a:t>Secured</a:t>
            </a:r>
          </a:p>
          <a:p>
            <a:pPr lvl="0"/>
            <a:r>
              <a:rPr lang="en-US" dirty="0" smtClean="0"/>
              <a:t>Robust</a:t>
            </a:r>
          </a:p>
          <a:p>
            <a:pPr lvl="0"/>
            <a:r>
              <a:rPr lang="en-US" dirty="0" smtClean="0"/>
              <a:t>Architecture neutral</a:t>
            </a:r>
          </a:p>
          <a:p>
            <a:pPr lvl="0"/>
            <a:r>
              <a:rPr lang="en-US" dirty="0" smtClean="0"/>
              <a:t>Portable</a:t>
            </a:r>
          </a:p>
          <a:p>
            <a:pPr lvl="0"/>
            <a:r>
              <a:rPr lang="en-US" dirty="0" smtClean="0"/>
              <a:t>Dynamic</a:t>
            </a:r>
          </a:p>
          <a:p>
            <a:pPr lvl="0"/>
            <a:r>
              <a:rPr lang="en-US" dirty="0" smtClean="0"/>
              <a:t>Interpreted</a:t>
            </a:r>
          </a:p>
          <a:p>
            <a:pPr lvl="0"/>
            <a:r>
              <a:rPr lang="en-US" dirty="0" smtClean="0"/>
              <a:t>High Performance</a:t>
            </a:r>
          </a:p>
          <a:p>
            <a:pPr lvl="0"/>
            <a:r>
              <a:rPr lang="en-US" dirty="0" smtClean="0"/>
              <a:t>Multithreaded</a:t>
            </a:r>
          </a:p>
          <a:p>
            <a:pPr lvl="0"/>
            <a:r>
              <a:rPr lang="en-US" dirty="0" smtClean="0"/>
              <a:t>Distributed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</a:t>
            </a:r>
            <a:r>
              <a:rPr lang="en-US" dirty="0" smtClean="0"/>
              <a:t>T</a:t>
            </a:r>
            <a:r>
              <a:rPr lang="en-US" dirty="0" smtClean="0"/>
              <a:t>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Share files with others who use a different platform</a:t>
            </a:r>
          </a:p>
          <a:p>
            <a:r>
              <a:rPr lang="en-US" dirty="0" smtClean="0"/>
              <a:t>Share files that will look the same (layout, fonts) on multiple computer systems</a:t>
            </a:r>
          </a:p>
          <a:p>
            <a:r>
              <a:rPr lang="en-US" dirty="0" smtClean="0"/>
              <a:t>PDF documents have small size</a:t>
            </a:r>
            <a:endParaRPr lang="en-US" dirty="0" smtClean="0"/>
          </a:p>
          <a:p>
            <a:r>
              <a:rPr lang="en-US" dirty="0" smtClean="0"/>
              <a:t>Protecting </a:t>
            </a:r>
            <a:r>
              <a:rPr lang="en-US" dirty="0" smtClean="0"/>
              <a:t>the data from amendments by the third </a:t>
            </a:r>
            <a:r>
              <a:rPr lang="en-US" dirty="0" smtClean="0"/>
              <a:t>parties</a:t>
            </a:r>
          </a:p>
          <a:p>
            <a:r>
              <a:rPr lang="en-US" dirty="0" smtClean="0"/>
              <a:t> It allows scalable text, vector images, and bitmaps to be combined in one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No matter how much you want to enlarge your PDF file, the text it contains will look sharp and clear with the tiny details visible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346364"/>
            <a:ext cx="8672945" cy="3616036"/>
          </a:xfrm>
        </p:spPr>
        <p:txBody>
          <a:bodyPr/>
          <a:lstStyle/>
          <a:p>
            <a:r>
              <a:rPr lang="en-US" dirty="0" smtClean="0"/>
              <a:t>Exploring the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PDFbox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 smtClean="0"/>
              <a:t>Jfilechooser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IntelliJ</a:t>
            </a:r>
            <a:r>
              <a:rPr lang="en-US" dirty="0" smtClean="0"/>
              <a:t>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IntelliJ</a:t>
            </a:r>
            <a:r>
              <a:rPr lang="en-US" dirty="0" smtClean="0"/>
              <a:t> IDEA  is a Java integrated development environment (IDE) </a:t>
            </a:r>
            <a:r>
              <a:rPr lang="en-US" dirty="0" smtClean="0"/>
              <a:t>for developing computer software.</a:t>
            </a:r>
          </a:p>
          <a:p>
            <a:r>
              <a:rPr lang="en-US" dirty="0" smtClean="0"/>
              <a:t>It is developed by </a:t>
            </a:r>
            <a:r>
              <a:rPr lang="en-US" dirty="0" err="1" smtClean="0"/>
              <a:t>JetBrains</a:t>
            </a:r>
            <a:r>
              <a:rPr lang="en-US" dirty="0" smtClean="0"/>
              <a:t> (formerly known as </a:t>
            </a:r>
            <a:r>
              <a:rPr lang="en-US" dirty="0" err="1" smtClean="0"/>
              <a:t>IntelliJ</a:t>
            </a:r>
            <a:r>
              <a:rPr lang="en-US" dirty="0" smtClean="0"/>
              <a:t>), and is available as an Apache 2 Licensed</a:t>
            </a:r>
            <a:endParaRPr lang="en-US" dirty="0" smtClean="0"/>
          </a:p>
          <a:p>
            <a:r>
              <a:rPr lang="en-US" dirty="0" smtClean="0"/>
              <a:t>It provide Coding assistance.</a:t>
            </a:r>
          </a:p>
          <a:p>
            <a:r>
              <a:rPr lang="en-US" dirty="0" smtClean="0"/>
              <a:t>Built in tools and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PDFbox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PDFBox</a:t>
            </a:r>
            <a:r>
              <a:rPr lang="en-US" dirty="0" smtClean="0"/>
              <a:t> is published under the Apache License v2.0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This project allows creation of new PDF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We can manipulate </a:t>
            </a:r>
            <a:r>
              <a:rPr lang="en-US" dirty="0" smtClean="0"/>
              <a:t>existing documents </a:t>
            </a:r>
            <a:r>
              <a:rPr lang="en-US" dirty="0" smtClean="0"/>
              <a:t>and </a:t>
            </a:r>
            <a:r>
              <a:rPr lang="en-US" dirty="0" smtClean="0"/>
              <a:t>extract content from </a:t>
            </a:r>
            <a:r>
              <a:rPr lang="en-US" dirty="0" smtClean="0"/>
              <a:t>documents by just few lines of code.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- </a:t>
            </a:r>
            <a:r>
              <a:rPr lang="en-US" dirty="0" err="1" smtClean="0"/>
              <a:t>PDDocument</a:t>
            </a:r>
            <a:r>
              <a:rPr lang="en-US" dirty="0" smtClean="0"/>
              <a:t>  document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PDDocument</a:t>
            </a:r>
            <a:r>
              <a:rPr lang="en-US" b="1" dirty="0" smtClean="0"/>
              <a:t>();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r>
              <a:rPr lang="en-US" i="1" dirty="0" smtClean="0"/>
              <a:t>    </a:t>
            </a:r>
            <a:r>
              <a:rPr lang="en-US" dirty="0" err="1" smtClean="0"/>
              <a:t>PDPage</a:t>
            </a:r>
            <a:r>
              <a:rPr lang="en-US" dirty="0" smtClean="0"/>
              <a:t>  </a:t>
            </a:r>
            <a:r>
              <a:rPr lang="en-US" dirty="0" err="1" smtClean="0"/>
              <a:t>blankPage</a:t>
            </a:r>
            <a:r>
              <a:rPr lang="en-US" dirty="0" smtClean="0"/>
              <a:t>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PDPage</a:t>
            </a:r>
            <a:r>
              <a:rPr lang="en-US" b="1" dirty="0" smtClean="0"/>
              <a:t>();</a:t>
            </a:r>
            <a:r>
              <a:rPr lang="en-US" dirty="0" smtClean="0"/>
              <a:t> </a:t>
            </a:r>
            <a:r>
              <a:rPr lang="en-US" dirty="0" err="1" smtClean="0"/>
              <a:t>document</a:t>
            </a:r>
            <a:r>
              <a:rPr lang="en-US" b="1" dirty="0" err="1" smtClean="0"/>
              <a:t>.</a:t>
            </a:r>
            <a:r>
              <a:rPr lang="en-US" dirty="0" err="1" smtClean="0"/>
              <a:t>addPage</a:t>
            </a: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blankPage</a:t>
            </a:r>
            <a:r>
              <a:rPr lang="en-US" dirty="0" smtClean="0"/>
              <a:t> 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dirty="0" err="1" smtClean="0"/>
              <a:t>document</a:t>
            </a:r>
            <a:r>
              <a:rPr lang="en-US" b="1" dirty="0" err="1" smtClean="0"/>
              <a:t>.</a:t>
            </a:r>
            <a:r>
              <a:rPr lang="en-US" dirty="0" err="1" smtClean="0"/>
              <a:t>save</a:t>
            </a:r>
            <a:r>
              <a:rPr lang="en-US" b="1" dirty="0" smtClean="0"/>
              <a:t>(</a:t>
            </a:r>
            <a:r>
              <a:rPr lang="en-US" dirty="0" smtClean="0"/>
              <a:t>"BlankPage.pdf</a:t>
            </a:r>
            <a:r>
              <a:rPr lang="en-US" dirty="0" smtClean="0"/>
              <a:t>"</a:t>
            </a:r>
            <a:r>
              <a:rPr lang="en-US" b="1" dirty="0" smtClean="0"/>
              <a:t>);</a:t>
            </a:r>
            <a:r>
              <a:rPr lang="en-US" dirty="0" smtClean="0"/>
              <a:t> </a:t>
            </a:r>
            <a:r>
              <a:rPr lang="en-US" dirty="0" err="1" smtClean="0"/>
              <a:t>document</a:t>
            </a:r>
            <a:r>
              <a:rPr lang="en-US" b="1" dirty="0" err="1" smtClean="0"/>
              <a:t>.</a:t>
            </a:r>
            <a:r>
              <a:rPr lang="en-US" dirty="0" err="1" smtClean="0"/>
              <a:t>close</a:t>
            </a:r>
            <a:r>
              <a:rPr lang="en-US" b="1" dirty="0" smtClean="0"/>
              <a:t>();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Component of Java Swing  library</a:t>
            </a:r>
          </a:p>
          <a:p>
            <a:r>
              <a:rPr lang="en-US" dirty="0" smtClean="0"/>
              <a:t>Provides the GUI(Graphical User Interface) of open and save dialog box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 descr="C:\Users\RAHUL JINDAL\Desktop\FileChooserOpenMetal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3131127"/>
            <a:ext cx="6154305" cy="333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618" y="1828800"/>
            <a:ext cx="6477000" cy="1828800"/>
          </a:xfrm>
        </p:spPr>
        <p:txBody>
          <a:bodyPr/>
          <a:lstStyle/>
          <a:p>
            <a:r>
              <a:rPr lang="en-US" dirty="0" smtClean="0"/>
              <a:t>Application functionality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0DF1FB0ABEE249ADE30E16273C3A22" ma:contentTypeVersion="" ma:contentTypeDescription="Create a new document." ma:contentTypeScope="" ma:versionID="d325af2a7f67aaa8a86fef00e2dcb9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c0161506327ee5415e00062ae0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BCC08E2-FB17-4452-AD1B-94285A5AB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299ED9-2085-4A78-9F77-F6B98192F63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306</TotalTime>
  <Words>96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ＭＳ Ｐゴシック</vt:lpstr>
      <vt:lpstr>Helvetica</vt:lpstr>
      <vt:lpstr>Median</vt:lpstr>
      <vt:lpstr>IMAGE TO PDF Convertor In JAVA</vt:lpstr>
      <vt:lpstr>Reason to Choose Java</vt:lpstr>
      <vt:lpstr>Need Of The Application</vt:lpstr>
      <vt:lpstr>Exploring the application</vt:lpstr>
      <vt:lpstr>Resources</vt:lpstr>
      <vt:lpstr>IntelliJ IDEA</vt:lpstr>
      <vt:lpstr>Apache PDFbox</vt:lpstr>
      <vt:lpstr>Java Jfilechooser</vt:lpstr>
      <vt:lpstr>Application functionality</vt:lpstr>
      <vt:lpstr>The Main Screen </vt:lpstr>
      <vt:lpstr>File Chooser Open Dialog</vt:lpstr>
      <vt:lpstr>Save Destination Dialog</vt:lpstr>
      <vt:lpstr>                 DEmo</vt:lpstr>
    </vt:vector>
  </TitlesOfParts>
  <Company>TechSmith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Vicari Vollmar</dc:creator>
  <cp:lastModifiedBy>RAHUL JINDAL</cp:lastModifiedBy>
  <cp:revision>22</cp:revision>
  <dcterms:created xsi:type="dcterms:W3CDTF">2013-11-07T16:16:52Z</dcterms:created>
  <dcterms:modified xsi:type="dcterms:W3CDTF">2016-08-29T18:10:01Z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0x0101009B0DF1FB0ABEE249ADE30E16273C3A22</vt:lpwstr>
  </property>
</Properties>
</file>