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40A40-9F85-4DCE-84C2-155D3CE07E60}" v="17" dt="2023-04-27T03:41:10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ble, Rahul (Cognizant)" userId="e2271fd1-544b-46a8-b7b6-746d291d9966" providerId="ADAL" clId="{16340A40-9F85-4DCE-84C2-155D3CE07E60}"/>
    <pc:docChg chg="undo redo custSel addSld delSld modSld">
      <pc:chgData name="Kamble, Rahul (Cognizant)" userId="e2271fd1-544b-46a8-b7b6-746d291d9966" providerId="ADAL" clId="{16340A40-9F85-4DCE-84C2-155D3CE07E60}" dt="2023-04-27T11:31:10.059" v="1553" actId="20577"/>
      <pc:docMkLst>
        <pc:docMk/>
      </pc:docMkLst>
      <pc:sldChg chg="addSp delSp modSp mod setBg">
        <pc:chgData name="Kamble, Rahul (Cognizant)" userId="e2271fd1-544b-46a8-b7b6-746d291d9966" providerId="ADAL" clId="{16340A40-9F85-4DCE-84C2-155D3CE07E60}" dt="2023-04-26T13:03:58.211" v="612" actId="403"/>
        <pc:sldMkLst>
          <pc:docMk/>
          <pc:sldMk cId="0" sldId="256"/>
        </pc:sldMkLst>
        <pc:spChg chg="mod ord">
          <ac:chgData name="Kamble, Rahul (Cognizant)" userId="e2271fd1-544b-46a8-b7b6-746d291d9966" providerId="ADAL" clId="{16340A40-9F85-4DCE-84C2-155D3CE07E60}" dt="2023-04-26T13:03:25.283" v="590" actId="20577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Kamble, Rahul (Cognizant)" userId="e2271fd1-544b-46a8-b7b6-746d291d9966" providerId="ADAL" clId="{16340A40-9F85-4DCE-84C2-155D3CE07E60}" dt="2023-04-25T11:58:43.616" v="17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Kamble, Rahul (Cognizant)" userId="e2271fd1-544b-46a8-b7b6-746d291d9966" providerId="ADAL" clId="{16340A40-9F85-4DCE-84C2-155D3CE07E60}" dt="2023-04-25T11:58:40.762" v="16" actId="478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Kamble, Rahul (Cognizant)" userId="e2271fd1-544b-46a8-b7b6-746d291d9966" providerId="ADAL" clId="{16340A40-9F85-4DCE-84C2-155D3CE07E60}" dt="2023-04-26T13:03:58.211" v="612" actId="403"/>
          <ac:spMkLst>
            <pc:docMk/>
            <pc:sldMk cId="0" sldId="256"/>
            <ac:spMk id="9" creationId="{3A26EE19-F2BC-F82A-1247-B6DF17D07042}"/>
          </ac:spMkLst>
        </pc:spChg>
        <pc:spChg chg="add del">
          <ac:chgData name="Kamble, Rahul (Cognizant)" userId="e2271fd1-544b-46a8-b7b6-746d291d9966" providerId="ADAL" clId="{16340A40-9F85-4DCE-84C2-155D3CE07E60}" dt="2023-04-25T12:00:53.885" v="84" actId="26606"/>
          <ac:spMkLst>
            <pc:docMk/>
            <pc:sldMk cId="0" sldId="256"/>
            <ac:spMk id="13" creationId="{AA2A7A76-1A9C-41A3-B260-843B94BDCA85}"/>
          </ac:spMkLst>
        </pc:spChg>
        <pc:spChg chg="add del">
          <ac:chgData name="Kamble, Rahul (Cognizant)" userId="e2271fd1-544b-46a8-b7b6-746d291d9966" providerId="ADAL" clId="{16340A40-9F85-4DCE-84C2-155D3CE07E60}" dt="2023-04-25T12:00:56.610" v="86" actId="26606"/>
          <ac:spMkLst>
            <pc:docMk/>
            <pc:sldMk cId="0" sldId="256"/>
            <ac:spMk id="15" creationId="{944E28A0-F8F2-4190-AC08-73EF5A051BD4}"/>
          </ac:spMkLst>
        </pc:spChg>
        <pc:spChg chg="add del">
          <ac:chgData name="Kamble, Rahul (Cognizant)" userId="e2271fd1-544b-46a8-b7b6-746d291d9966" providerId="ADAL" clId="{16340A40-9F85-4DCE-84C2-155D3CE07E60}" dt="2023-04-25T12:00:59.894" v="88" actId="26606"/>
          <ac:spMkLst>
            <pc:docMk/>
            <pc:sldMk cId="0" sldId="256"/>
            <ac:spMk id="17" creationId="{2791B33F-CE76-4EF1-8227-54ED041CD4BD}"/>
          </ac:spMkLst>
        </pc:spChg>
        <pc:spChg chg="add del">
          <ac:chgData name="Kamble, Rahul (Cognizant)" userId="e2271fd1-544b-46a8-b7b6-746d291d9966" providerId="ADAL" clId="{16340A40-9F85-4DCE-84C2-155D3CE07E60}" dt="2023-04-25T12:01:05.271" v="90" actId="26606"/>
          <ac:spMkLst>
            <pc:docMk/>
            <pc:sldMk cId="0" sldId="256"/>
            <ac:spMk id="19" creationId="{D4E68339-1B90-44F9-BCC4-4600A6E240A2}"/>
          </ac:spMkLst>
        </pc:spChg>
        <pc:spChg chg="add del">
          <ac:chgData name="Kamble, Rahul (Cognizant)" userId="e2271fd1-544b-46a8-b7b6-746d291d9966" providerId="ADAL" clId="{16340A40-9F85-4DCE-84C2-155D3CE07E60}" dt="2023-04-25T12:01:08.094" v="92" actId="26606"/>
          <ac:spMkLst>
            <pc:docMk/>
            <pc:sldMk cId="0" sldId="256"/>
            <ac:spMk id="21" creationId="{0DBF1ABE-8590-450D-BB49-BDDCCF3EEA9E}"/>
          </ac:spMkLst>
        </pc:spChg>
        <pc:spChg chg="add del">
          <ac:chgData name="Kamble, Rahul (Cognizant)" userId="e2271fd1-544b-46a8-b7b6-746d291d9966" providerId="ADAL" clId="{16340A40-9F85-4DCE-84C2-155D3CE07E60}" dt="2023-04-25T12:01:08.094" v="92" actId="26606"/>
          <ac:spMkLst>
            <pc:docMk/>
            <pc:sldMk cId="0" sldId="256"/>
            <ac:spMk id="22" creationId="{F2F014E7-B612-4079-894D-4697468C5BE9}"/>
          </ac:spMkLst>
        </pc:spChg>
        <pc:spChg chg="add del">
          <ac:chgData name="Kamble, Rahul (Cognizant)" userId="e2271fd1-544b-46a8-b7b6-746d291d9966" providerId="ADAL" clId="{16340A40-9F85-4DCE-84C2-155D3CE07E60}" dt="2023-04-25T12:01:08.094" v="92" actId="26606"/>
          <ac:spMkLst>
            <pc:docMk/>
            <pc:sldMk cId="0" sldId="256"/>
            <ac:spMk id="23" creationId="{5BEB0D00-4F7A-41D8-B15E-B42145EA9315}"/>
          </ac:spMkLst>
        </pc:spChg>
        <pc:spChg chg="add del">
          <ac:chgData name="Kamble, Rahul (Cognizant)" userId="e2271fd1-544b-46a8-b7b6-746d291d9966" providerId="ADAL" clId="{16340A40-9F85-4DCE-84C2-155D3CE07E60}" dt="2023-04-25T12:01:13.599" v="94" actId="26606"/>
          <ac:spMkLst>
            <pc:docMk/>
            <pc:sldMk cId="0" sldId="256"/>
            <ac:spMk id="25" creationId="{19D32F93-50AC-4C46-A5DB-291C60DDB7BD}"/>
          </ac:spMkLst>
        </pc:spChg>
        <pc:spChg chg="add del">
          <ac:chgData name="Kamble, Rahul (Cognizant)" userId="e2271fd1-544b-46a8-b7b6-746d291d9966" providerId="ADAL" clId="{16340A40-9F85-4DCE-84C2-155D3CE07E60}" dt="2023-04-25T12:01:13.599" v="94" actId="26606"/>
          <ac:spMkLst>
            <pc:docMk/>
            <pc:sldMk cId="0" sldId="256"/>
            <ac:spMk id="26" creationId="{827DC2C4-B485-428A-BF4A-472D2967F47F}"/>
          </ac:spMkLst>
        </pc:spChg>
        <pc:spChg chg="add del">
          <ac:chgData name="Kamble, Rahul (Cognizant)" userId="e2271fd1-544b-46a8-b7b6-746d291d9966" providerId="ADAL" clId="{16340A40-9F85-4DCE-84C2-155D3CE07E60}" dt="2023-04-25T12:01:13.599" v="94" actId="26606"/>
          <ac:spMkLst>
            <pc:docMk/>
            <pc:sldMk cId="0" sldId="256"/>
            <ac:spMk id="27" creationId="{EE04B5EB-F158-4507-90DD-BD23620C7CC9}"/>
          </ac:spMkLst>
        </pc:spChg>
        <pc:spChg chg="add del">
          <ac:chgData name="Kamble, Rahul (Cognizant)" userId="e2271fd1-544b-46a8-b7b6-746d291d9966" providerId="ADAL" clId="{16340A40-9F85-4DCE-84C2-155D3CE07E60}" dt="2023-04-26T11:25:23.703" v="101" actId="26606"/>
          <ac:spMkLst>
            <pc:docMk/>
            <pc:sldMk cId="0" sldId="256"/>
            <ac:spMk id="29" creationId="{9B8B49ED-6693-497D-8823-F50F891E8DBC}"/>
          </ac:spMkLst>
        </pc:spChg>
        <pc:spChg chg="add del">
          <ac:chgData name="Kamble, Rahul (Cognizant)" userId="e2271fd1-544b-46a8-b7b6-746d291d9966" providerId="ADAL" clId="{16340A40-9F85-4DCE-84C2-155D3CE07E60}" dt="2023-04-26T11:25:23.703" v="101" actId="26606"/>
          <ac:spMkLst>
            <pc:docMk/>
            <pc:sldMk cId="0" sldId="256"/>
            <ac:spMk id="30" creationId="{8DCD3BD4-4F32-431E-A9C3-8D2DA60CD7D8}"/>
          </ac:spMkLst>
        </pc:spChg>
        <pc:spChg chg="add del">
          <ac:chgData name="Kamble, Rahul (Cognizant)" userId="e2271fd1-544b-46a8-b7b6-746d291d9966" providerId="ADAL" clId="{16340A40-9F85-4DCE-84C2-155D3CE07E60}" dt="2023-04-26T11:25:23.703" v="101" actId="26606"/>
          <ac:spMkLst>
            <pc:docMk/>
            <pc:sldMk cId="0" sldId="256"/>
            <ac:spMk id="31" creationId="{336AAC24-A98C-465E-AFEE-69D698E77330}"/>
          </ac:spMkLst>
        </pc:spChg>
        <pc:spChg chg="add del">
          <ac:chgData name="Kamble, Rahul (Cognizant)" userId="e2271fd1-544b-46a8-b7b6-746d291d9966" providerId="ADAL" clId="{16340A40-9F85-4DCE-84C2-155D3CE07E60}" dt="2023-04-26T11:25:23.703" v="100" actId="26606"/>
          <ac:spMkLst>
            <pc:docMk/>
            <pc:sldMk cId="0" sldId="256"/>
            <ac:spMk id="36" creationId="{D4E68339-1B90-44F9-BCC4-4600A6E240A2}"/>
          </ac:spMkLst>
        </pc:spChg>
        <pc:spChg chg="add">
          <ac:chgData name="Kamble, Rahul (Cognizant)" userId="e2271fd1-544b-46a8-b7b6-746d291d9966" providerId="ADAL" clId="{16340A40-9F85-4DCE-84C2-155D3CE07E60}" dt="2023-04-26T11:25:23.703" v="101" actId="26606"/>
          <ac:spMkLst>
            <pc:docMk/>
            <pc:sldMk cId="0" sldId="256"/>
            <ac:spMk id="38" creationId="{827DC2C4-B485-428A-BF4A-472D2967F47F}"/>
          </ac:spMkLst>
        </pc:spChg>
        <pc:spChg chg="add">
          <ac:chgData name="Kamble, Rahul (Cognizant)" userId="e2271fd1-544b-46a8-b7b6-746d291d9966" providerId="ADAL" clId="{16340A40-9F85-4DCE-84C2-155D3CE07E60}" dt="2023-04-26T11:25:23.703" v="101" actId="26606"/>
          <ac:spMkLst>
            <pc:docMk/>
            <pc:sldMk cId="0" sldId="256"/>
            <ac:spMk id="39" creationId="{19D32F93-50AC-4C46-A5DB-291C60DDB7BD}"/>
          </ac:spMkLst>
        </pc:spChg>
        <pc:spChg chg="add">
          <ac:chgData name="Kamble, Rahul (Cognizant)" userId="e2271fd1-544b-46a8-b7b6-746d291d9966" providerId="ADAL" clId="{16340A40-9F85-4DCE-84C2-155D3CE07E60}" dt="2023-04-26T11:25:23.703" v="101" actId="26606"/>
          <ac:spMkLst>
            <pc:docMk/>
            <pc:sldMk cId="0" sldId="256"/>
            <ac:spMk id="40" creationId="{EE04B5EB-F158-4507-90DD-BD23620C7CC9}"/>
          </ac:spMkLst>
        </pc:spChg>
        <pc:picChg chg="del mod">
          <ac:chgData name="Kamble, Rahul (Cognizant)" userId="e2271fd1-544b-46a8-b7b6-746d291d9966" providerId="ADAL" clId="{16340A40-9F85-4DCE-84C2-155D3CE07E60}" dt="2023-04-25T11:57:23.122" v="3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7:24.530" v="4" actId="478"/>
          <ac:picMkLst>
            <pc:docMk/>
            <pc:sldMk cId="0" sldId="256"/>
            <ac:picMk id="4" creationId="{00000000-0000-0000-0000-000000000000}"/>
          </ac:picMkLst>
        </pc:picChg>
        <pc:picChg chg="add mod">
          <ac:chgData name="Kamble, Rahul (Cognizant)" userId="e2271fd1-544b-46a8-b7b6-746d291d9966" providerId="ADAL" clId="{16340A40-9F85-4DCE-84C2-155D3CE07E60}" dt="2023-04-26T11:25:38.340" v="107" actId="14100"/>
          <ac:picMkLst>
            <pc:docMk/>
            <pc:sldMk cId="0" sldId="256"/>
            <ac:picMk id="8" creationId="{B46A4FA1-9BBF-7463-BC64-18BE11A98E3E}"/>
          </ac:picMkLst>
        </pc:picChg>
      </pc:sldChg>
      <pc:sldChg chg="addSp delSp modSp mod setBg">
        <pc:chgData name="Kamble, Rahul (Cognizant)" userId="e2271fd1-544b-46a8-b7b6-746d291d9966" providerId="ADAL" clId="{16340A40-9F85-4DCE-84C2-155D3CE07E60}" dt="2023-04-26T12:49:00.578" v="394" actId="207"/>
        <pc:sldMkLst>
          <pc:docMk/>
          <pc:sldMk cId="0" sldId="257"/>
        </pc:sldMkLst>
        <pc:spChg chg="mod">
          <ac:chgData name="Kamble, Rahul (Cognizant)" userId="e2271fd1-544b-46a8-b7b6-746d291d9966" providerId="ADAL" clId="{16340A40-9F85-4DCE-84C2-155D3CE07E60}" dt="2023-04-26T12:49:00.578" v="394" actId="207"/>
          <ac:spMkLst>
            <pc:docMk/>
            <pc:sldMk cId="0" sldId="257"/>
            <ac:spMk id="3" creationId="{00000000-0000-0000-0000-000000000000}"/>
          </ac:spMkLst>
        </pc:spChg>
        <pc:spChg chg="mod">
          <ac:chgData name="Kamble, Rahul (Cognizant)" userId="e2271fd1-544b-46a8-b7b6-746d291d9966" providerId="ADAL" clId="{16340A40-9F85-4DCE-84C2-155D3CE07E60}" dt="2023-04-26T11:56:31.224" v="325" actId="14100"/>
          <ac:spMkLst>
            <pc:docMk/>
            <pc:sldMk cId="0" sldId="257"/>
            <ac:spMk id="4" creationId="{00000000-0000-0000-0000-000000000000}"/>
          </ac:spMkLst>
        </pc:spChg>
        <pc:spChg chg="add del">
          <ac:chgData name="Kamble, Rahul (Cognizant)" userId="e2271fd1-544b-46a8-b7b6-746d291d9966" providerId="ADAL" clId="{16340A40-9F85-4DCE-84C2-155D3CE07E60}" dt="2023-04-26T11:25:57.472" v="108" actId="26606"/>
          <ac:spMkLst>
            <pc:docMk/>
            <pc:sldMk cId="0" sldId="257"/>
            <ac:spMk id="9" creationId="{85F55C16-BC21-49EF-A4FF-C3155BB93BD3}"/>
          </ac:spMkLst>
        </pc:spChg>
        <pc:spChg chg="add del">
          <ac:chgData name="Kamble, Rahul (Cognizant)" userId="e2271fd1-544b-46a8-b7b6-746d291d9966" providerId="ADAL" clId="{16340A40-9F85-4DCE-84C2-155D3CE07E60}" dt="2023-04-26T11:25:57.472" v="108" actId="26606"/>
          <ac:spMkLst>
            <pc:docMk/>
            <pc:sldMk cId="0" sldId="257"/>
            <ac:spMk id="11" creationId="{0C5F069E-AFE6-4825-8945-46F2918A5019}"/>
          </ac:spMkLst>
        </pc:spChg>
        <pc:spChg chg="add">
          <ac:chgData name="Kamble, Rahul (Cognizant)" userId="e2271fd1-544b-46a8-b7b6-746d291d9966" providerId="ADAL" clId="{16340A40-9F85-4DCE-84C2-155D3CE07E60}" dt="2023-04-26T11:25:57.472" v="108" actId="26606"/>
          <ac:spMkLst>
            <pc:docMk/>
            <pc:sldMk cId="0" sldId="257"/>
            <ac:spMk id="16" creationId="{2EB492CD-616E-47F8-933B-5E2D952A0593}"/>
          </ac:spMkLst>
        </pc:spChg>
        <pc:spChg chg="add">
          <ac:chgData name="Kamble, Rahul (Cognizant)" userId="e2271fd1-544b-46a8-b7b6-746d291d9966" providerId="ADAL" clId="{16340A40-9F85-4DCE-84C2-155D3CE07E60}" dt="2023-04-26T11:25:57.472" v="108" actId="26606"/>
          <ac:spMkLst>
            <pc:docMk/>
            <pc:sldMk cId="0" sldId="257"/>
            <ac:spMk id="18" creationId="{59383CF9-23B5-4335-9B21-1791C4CF1C75}"/>
          </ac:spMkLst>
        </pc:spChg>
        <pc:spChg chg="add">
          <ac:chgData name="Kamble, Rahul (Cognizant)" userId="e2271fd1-544b-46a8-b7b6-746d291d9966" providerId="ADAL" clId="{16340A40-9F85-4DCE-84C2-155D3CE07E60}" dt="2023-04-26T11:25:57.472" v="108" actId="26606"/>
          <ac:spMkLst>
            <pc:docMk/>
            <pc:sldMk cId="0" sldId="257"/>
            <ac:spMk id="20" creationId="{0007FE00-9498-4706-B255-6437B0252C02}"/>
          </ac:spMkLst>
        </pc:spChg>
        <pc:picChg chg="add del mod ord">
          <ac:chgData name="Kamble, Rahul (Cognizant)" userId="e2271fd1-544b-46a8-b7b6-746d291d9966" providerId="ADAL" clId="{16340A40-9F85-4DCE-84C2-155D3CE07E60}" dt="2023-04-26T11:27:24.318" v="118" actId="478"/>
          <ac:picMkLst>
            <pc:docMk/>
            <pc:sldMk cId="0" sldId="257"/>
            <ac:picMk id="2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7:30.566" v="5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7:30.566" v="5" actId="478"/>
          <ac:picMkLst>
            <pc:docMk/>
            <pc:sldMk cId="0" sldId="257"/>
            <ac:picMk id="5122" creationId="{00000000-0000-0000-0000-000000000000}"/>
          </ac:picMkLst>
        </pc:picChg>
      </pc:sldChg>
      <pc:sldChg chg="delSp modSp del mod">
        <pc:chgData name="Kamble, Rahul (Cognizant)" userId="e2271fd1-544b-46a8-b7b6-746d291d9966" providerId="ADAL" clId="{16340A40-9F85-4DCE-84C2-155D3CE07E60}" dt="2023-04-26T11:28:32.511" v="130" actId="47"/>
        <pc:sldMkLst>
          <pc:docMk/>
          <pc:sldMk cId="0" sldId="258"/>
        </pc:sldMkLst>
        <pc:picChg chg="del mod">
          <ac:chgData name="Kamble, Rahul (Cognizant)" userId="e2271fd1-544b-46a8-b7b6-746d291d9966" providerId="ADAL" clId="{16340A40-9F85-4DCE-84C2-155D3CE07E60}" dt="2023-04-25T11:57:34.677" v="6" actId="478"/>
          <ac:picMkLst>
            <pc:docMk/>
            <pc:sldMk cId="0" sldId="258"/>
            <ac:picMk id="3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7:34.677" v="6" actId="478"/>
          <ac:picMkLst>
            <pc:docMk/>
            <pc:sldMk cId="0" sldId="258"/>
            <ac:picMk id="4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4:53.796" v="0" actId="478"/>
          <ac:picMkLst>
            <pc:docMk/>
            <pc:sldMk cId="0" sldId="258"/>
            <ac:picMk id="5" creationId="{00000000-0000-0000-0000-000000000000}"/>
          </ac:picMkLst>
        </pc:picChg>
      </pc:sldChg>
      <pc:sldChg chg="addSp delSp modSp new mod setBg">
        <pc:chgData name="Kamble, Rahul (Cognizant)" userId="e2271fd1-544b-46a8-b7b6-746d291d9966" providerId="ADAL" clId="{16340A40-9F85-4DCE-84C2-155D3CE07E60}" dt="2023-04-27T11:12:53.906" v="1087" actId="20577"/>
        <pc:sldMkLst>
          <pc:docMk/>
          <pc:sldMk cId="3209088410" sldId="258"/>
        </pc:sldMkLst>
        <pc:spChg chg="add del mod">
          <ac:chgData name="Kamble, Rahul (Cognizant)" userId="e2271fd1-544b-46a8-b7b6-746d291d9966" providerId="ADAL" clId="{16340A40-9F85-4DCE-84C2-155D3CE07E60}" dt="2023-04-26T11:45:02.254" v="174" actId="478"/>
          <ac:spMkLst>
            <pc:docMk/>
            <pc:sldMk cId="3209088410" sldId="258"/>
            <ac:spMk id="2" creationId="{6A8A8825-0431-B2E0-89DA-678F14F99A7E}"/>
          </ac:spMkLst>
        </pc:spChg>
        <pc:spChg chg="add mod">
          <ac:chgData name="Kamble, Rahul (Cognizant)" userId="e2271fd1-544b-46a8-b7b6-746d291d9966" providerId="ADAL" clId="{16340A40-9F85-4DCE-84C2-155D3CE07E60}" dt="2023-04-27T11:05:36.973" v="971" actId="1076"/>
          <ac:spMkLst>
            <pc:docMk/>
            <pc:sldMk cId="3209088410" sldId="258"/>
            <ac:spMk id="3" creationId="{FA0E0BDA-CF89-F47A-11A5-62A9CF2F4CDE}"/>
          </ac:spMkLst>
        </pc:spChg>
        <pc:spChg chg="add del mod">
          <ac:chgData name="Kamble, Rahul (Cognizant)" userId="e2271fd1-544b-46a8-b7b6-746d291d9966" providerId="ADAL" clId="{16340A40-9F85-4DCE-84C2-155D3CE07E60}" dt="2023-04-27T11:12:53.906" v="1087" actId="20577"/>
          <ac:spMkLst>
            <pc:docMk/>
            <pc:sldMk cId="3209088410" sldId="258"/>
            <ac:spMk id="4" creationId="{2DF6380C-4126-97CF-03B4-93DEB2DC8DE5}"/>
          </ac:spMkLst>
        </pc:spChg>
        <pc:spChg chg="add del mod">
          <ac:chgData name="Kamble, Rahul (Cognizant)" userId="e2271fd1-544b-46a8-b7b6-746d291d9966" providerId="ADAL" clId="{16340A40-9F85-4DCE-84C2-155D3CE07E60}" dt="2023-04-26T11:55:02.505" v="263"/>
          <ac:spMkLst>
            <pc:docMk/>
            <pc:sldMk cId="3209088410" sldId="258"/>
            <ac:spMk id="5" creationId="{027E5DD8-820F-4AEA-F405-9AFBE8A907B2}"/>
          </ac:spMkLst>
        </pc:spChg>
        <pc:spChg chg="add del mod">
          <ac:chgData name="Kamble, Rahul (Cognizant)" userId="e2271fd1-544b-46a8-b7b6-746d291d9966" providerId="ADAL" clId="{16340A40-9F85-4DCE-84C2-155D3CE07E60}" dt="2023-04-26T11:55:02.505" v="263"/>
          <ac:spMkLst>
            <pc:docMk/>
            <pc:sldMk cId="3209088410" sldId="258"/>
            <ac:spMk id="6" creationId="{183C84AD-CC7F-1554-6A80-20C8813826E5}"/>
          </ac:spMkLst>
        </pc:spChg>
        <pc:spChg chg="add del mod">
          <ac:chgData name="Kamble, Rahul (Cognizant)" userId="e2271fd1-544b-46a8-b7b6-746d291d9966" providerId="ADAL" clId="{16340A40-9F85-4DCE-84C2-155D3CE07E60}" dt="2023-04-26T11:55:07.244" v="266"/>
          <ac:spMkLst>
            <pc:docMk/>
            <pc:sldMk cId="3209088410" sldId="258"/>
            <ac:spMk id="7" creationId="{6CC5DA5C-3C38-408E-445F-A3E08ED7DCE4}"/>
          </ac:spMkLst>
        </pc:spChg>
        <pc:spChg chg="add del">
          <ac:chgData name="Kamble, Rahul (Cognizant)" userId="e2271fd1-544b-46a8-b7b6-746d291d9966" providerId="ADAL" clId="{16340A40-9F85-4DCE-84C2-155D3CE07E60}" dt="2023-04-26T11:46:46.739" v="194" actId="26606"/>
          <ac:spMkLst>
            <pc:docMk/>
            <pc:sldMk cId="3209088410" sldId="258"/>
            <ac:spMk id="8" creationId="{4522B21E-B2B9-4C72-9A71-C87EFD137480}"/>
          </ac:spMkLst>
        </pc:spChg>
        <pc:spChg chg="add del mod">
          <ac:chgData name="Kamble, Rahul (Cognizant)" userId="e2271fd1-544b-46a8-b7b6-746d291d9966" providerId="ADAL" clId="{16340A40-9F85-4DCE-84C2-155D3CE07E60}" dt="2023-04-26T11:55:07.244" v="266"/>
          <ac:spMkLst>
            <pc:docMk/>
            <pc:sldMk cId="3209088410" sldId="258"/>
            <ac:spMk id="9" creationId="{47DA8479-76E6-2AE6-0D73-430E769D1B75}"/>
          </ac:spMkLst>
        </pc:spChg>
        <pc:spChg chg="add del">
          <ac:chgData name="Kamble, Rahul (Cognizant)" userId="e2271fd1-544b-46a8-b7b6-746d291d9966" providerId="ADAL" clId="{16340A40-9F85-4DCE-84C2-155D3CE07E60}" dt="2023-04-26T11:46:46.739" v="194" actId="26606"/>
          <ac:spMkLst>
            <pc:docMk/>
            <pc:sldMk cId="3209088410" sldId="258"/>
            <ac:spMk id="10" creationId="{5EB7D2A2-F448-44D4-938C-DC84CBCB3B1E}"/>
          </ac:spMkLst>
        </pc:spChg>
        <pc:spChg chg="add del">
          <ac:chgData name="Kamble, Rahul (Cognizant)" userId="e2271fd1-544b-46a8-b7b6-746d291d9966" providerId="ADAL" clId="{16340A40-9F85-4DCE-84C2-155D3CE07E60}" dt="2023-04-26T11:46:46.739" v="194" actId="26606"/>
          <ac:spMkLst>
            <pc:docMk/>
            <pc:sldMk cId="3209088410" sldId="258"/>
            <ac:spMk id="12" creationId="{871AEA07-1E14-44B4-8E55-64EF049CD66F}"/>
          </ac:spMkLst>
        </pc:spChg>
        <pc:cxnChg chg="add del">
          <ac:chgData name="Kamble, Rahul (Cognizant)" userId="e2271fd1-544b-46a8-b7b6-746d291d9966" providerId="ADAL" clId="{16340A40-9F85-4DCE-84C2-155D3CE07E60}" dt="2023-04-26T11:46:46.739" v="194" actId="26606"/>
          <ac:cxnSpMkLst>
            <pc:docMk/>
            <pc:sldMk cId="3209088410" sldId="258"/>
            <ac:cxnSpMk id="14" creationId="{F7C8EA93-3210-4C62-99E9-153C275E3A87}"/>
          </ac:cxnSpMkLst>
        </pc:cxnChg>
      </pc:sldChg>
      <pc:sldChg chg="delSp del mod">
        <pc:chgData name="Kamble, Rahul (Cognizant)" userId="e2271fd1-544b-46a8-b7b6-746d291d9966" providerId="ADAL" clId="{16340A40-9F85-4DCE-84C2-155D3CE07E60}" dt="2023-04-26T11:28:32.511" v="130" actId="47"/>
        <pc:sldMkLst>
          <pc:docMk/>
          <pc:sldMk cId="0" sldId="259"/>
        </pc:sldMkLst>
        <pc:picChg chg="del">
          <ac:chgData name="Kamble, Rahul (Cognizant)" userId="e2271fd1-544b-46a8-b7b6-746d291d9966" providerId="ADAL" clId="{16340A40-9F85-4DCE-84C2-155D3CE07E60}" dt="2023-04-25T11:57:40.005" v="7" actId="478"/>
          <ac:picMkLst>
            <pc:docMk/>
            <pc:sldMk cId="0" sldId="259"/>
            <ac:picMk id="3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7:40.005" v="7" actId="478"/>
          <ac:picMkLst>
            <pc:docMk/>
            <pc:sldMk cId="0" sldId="259"/>
            <ac:picMk id="4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7:43.521" v="8" actId="478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7:40.005" v="7" actId="478"/>
          <ac:picMkLst>
            <pc:docMk/>
            <pc:sldMk cId="0" sldId="259"/>
            <ac:picMk id="4098" creationId="{00000000-0000-0000-0000-000000000000}"/>
          </ac:picMkLst>
        </pc:picChg>
      </pc:sldChg>
      <pc:sldChg chg="addSp delSp modSp new mod">
        <pc:chgData name="Kamble, Rahul (Cognizant)" userId="e2271fd1-544b-46a8-b7b6-746d291d9966" providerId="ADAL" clId="{16340A40-9F85-4DCE-84C2-155D3CE07E60}" dt="2023-04-27T11:29:20.411" v="1475" actId="20577"/>
        <pc:sldMkLst>
          <pc:docMk/>
          <pc:sldMk cId="3589814323" sldId="259"/>
        </pc:sldMkLst>
        <pc:spChg chg="add mod">
          <ac:chgData name="Kamble, Rahul (Cognizant)" userId="e2271fd1-544b-46a8-b7b6-746d291d9966" providerId="ADAL" clId="{16340A40-9F85-4DCE-84C2-155D3CE07E60}" dt="2023-04-27T11:25:37.068" v="1386" actId="1076"/>
          <ac:spMkLst>
            <pc:docMk/>
            <pc:sldMk cId="3589814323" sldId="259"/>
            <ac:spMk id="2" creationId="{B93FE0B9-133C-57D3-87D7-255CED72D01D}"/>
          </ac:spMkLst>
        </pc:spChg>
        <pc:spChg chg="add mod">
          <ac:chgData name="Kamble, Rahul (Cognizant)" userId="e2271fd1-544b-46a8-b7b6-746d291d9966" providerId="ADAL" clId="{16340A40-9F85-4DCE-84C2-155D3CE07E60}" dt="2023-04-27T11:25:43.054" v="1387" actId="1076"/>
          <ac:spMkLst>
            <pc:docMk/>
            <pc:sldMk cId="3589814323" sldId="259"/>
            <ac:spMk id="3" creationId="{B246D384-314C-8EFB-9FE9-A012EFD1DC9A}"/>
          </ac:spMkLst>
        </pc:spChg>
        <pc:spChg chg="add mod">
          <ac:chgData name="Kamble, Rahul (Cognizant)" userId="e2271fd1-544b-46a8-b7b6-746d291d9966" providerId="ADAL" clId="{16340A40-9F85-4DCE-84C2-155D3CE07E60}" dt="2023-04-27T11:29:20.411" v="1475" actId="20577"/>
          <ac:spMkLst>
            <pc:docMk/>
            <pc:sldMk cId="3589814323" sldId="259"/>
            <ac:spMk id="4" creationId="{FB892A65-444F-CE23-8EA7-703A8CD69ACB}"/>
          </ac:spMkLst>
        </pc:spChg>
        <pc:spChg chg="add del">
          <ac:chgData name="Kamble, Rahul (Cognizant)" userId="e2271fd1-544b-46a8-b7b6-746d291d9966" providerId="ADAL" clId="{16340A40-9F85-4DCE-84C2-155D3CE07E60}" dt="2023-04-27T03:42:31.858" v="679" actId="22"/>
          <ac:spMkLst>
            <pc:docMk/>
            <pc:sldMk cId="3589814323" sldId="259"/>
            <ac:spMk id="6" creationId="{C82D07F0-DFBE-9991-0A0E-67009AF3D107}"/>
          </ac:spMkLst>
        </pc:spChg>
      </pc:sldChg>
      <pc:sldChg chg="new del">
        <pc:chgData name="Kamble, Rahul (Cognizant)" userId="e2271fd1-544b-46a8-b7b6-746d291d9966" providerId="ADAL" clId="{16340A40-9F85-4DCE-84C2-155D3CE07E60}" dt="2023-04-26T11:52:06.153" v="224" actId="680"/>
        <pc:sldMkLst>
          <pc:docMk/>
          <pc:sldMk cId="3793271913" sldId="259"/>
        </pc:sldMkLst>
      </pc:sldChg>
      <pc:sldChg chg="delSp del">
        <pc:chgData name="Kamble, Rahul (Cognizant)" userId="e2271fd1-544b-46a8-b7b6-746d291d9966" providerId="ADAL" clId="{16340A40-9F85-4DCE-84C2-155D3CE07E60}" dt="2023-04-26T11:28:32.511" v="130" actId="47"/>
        <pc:sldMkLst>
          <pc:docMk/>
          <pc:sldMk cId="0" sldId="260"/>
        </pc:sldMkLst>
        <pc:picChg chg="del">
          <ac:chgData name="Kamble, Rahul (Cognizant)" userId="e2271fd1-544b-46a8-b7b6-746d291d9966" providerId="ADAL" clId="{16340A40-9F85-4DCE-84C2-155D3CE07E60}" dt="2023-04-25T11:57:48.642" v="9" actId="478"/>
          <ac:picMkLst>
            <pc:docMk/>
            <pc:sldMk cId="0" sldId="260"/>
            <ac:picMk id="4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7:48.642" v="9" actId="478"/>
          <ac:picMkLst>
            <pc:docMk/>
            <pc:sldMk cId="0" sldId="260"/>
            <ac:picMk id="2050" creationId="{00000000-0000-0000-0000-000000000000}"/>
          </ac:picMkLst>
        </pc:picChg>
      </pc:sldChg>
      <pc:sldChg chg="addSp modSp new mod setBg">
        <pc:chgData name="Kamble, Rahul (Cognizant)" userId="e2271fd1-544b-46a8-b7b6-746d291d9966" providerId="ADAL" clId="{16340A40-9F85-4DCE-84C2-155D3CE07E60}" dt="2023-04-26T12:34:53.575" v="379" actId="14100"/>
        <pc:sldMkLst>
          <pc:docMk/>
          <pc:sldMk cId="3653275154" sldId="260"/>
        </pc:sldMkLst>
        <pc:spChg chg="add">
          <ac:chgData name="Kamble, Rahul (Cognizant)" userId="e2271fd1-544b-46a8-b7b6-746d291d9966" providerId="ADAL" clId="{16340A40-9F85-4DCE-84C2-155D3CE07E60}" dt="2023-04-26T12:34:30.259" v="373" actId="26606"/>
          <ac:spMkLst>
            <pc:docMk/>
            <pc:sldMk cId="3653275154" sldId="260"/>
            <ac:spMk id="8" creationId="{AB8C311F-7253-4AED-9701-7FC0708C41C7}"/>
          </ac:spMkLst>
        </pc:spChg>
        <pc:spChg chg="add">
          <ac:chgData name="Kamble, Rahul (Cognizant)" userId="e2271fd1-544b-46a8-b7b6-746d291d9966" providerId="ADAL" clId="{16340A40-9F85-4DCE-84C2-155D3CE07E60}" dt="2023-04-26T12:34:30.259" v="373" actId="26606"/>
          <ac:spMkLst>
            <pc:docMk/>
            <pc:sldMk cId="3653275154" sldId="260"/>
            <ac:spMk id="10" creationId="{E2384209-CB15-4CDF-9D31-C44FD9A3F20D}"/>
          </ac:spMkLst>
        </pc:spChg>
        <pc:spChg chg="add">
          <ac:chgData name="Kamble, Rahul (Cognizant)" userId="e2271fd1-544b-46a8-b7b6-746d291d9966" providerId="ADAL" clId="{16340A40-9F85-4DCE-84C2-155D3CE07E60}" dt="2023-04-26T12:34:30.259" v="373" actId="26606"/>
          <ac:spMkLst>
            <pc:docMk/>
            <pc:sldMk cId="3653275154" sldId="260"/>
            <ac:spMk id="12" creationId="{2633B3B5-CC90-43F0-8714-D31D1F3F0209}"/>
          </ac:spMkLst>
        </pc:spChg>
        <pc:spChg chg="add">
          <ac:chgData name="Kamble, Rahul (Cognizant)" userId="e2271fd1-544b-46a8-b7b6-746d291d9966" providerId="ADAL" clId="{16340A40-9F85-4DCE-84C2-155D3CE07E60}" dt="2023-04-26T12:34:30.259" v="373" actId="26606"/>
          <ac:spMkLst>
            <pc:docMk/>
            <pc:sldMk cId="3653275154" sldId="260"/>
            <ac:spMk id="14" creationId="{A8D57A06-A426-446D-B02C-A2DC6B62E45E}"/>
          </ac:spMkLst>
        </pc:spChg>
        <pc:picChg chg="add mod">
          <ac:chgData name="Kamble, Rahul (Cognizant)" userId="e2271fd1-544b-46a8-b7b6-746d291d9966" providerId="ADAL" clId="{16340A40-9F85-4DCE-84C2-155D3CE07E60}" dt="2023-04-26T12:34:53.575" v="379" actId="14100"/>
          <ac:picMkLst>
            <pc:docMk/>
            <pc:sldMk cId="3653275154" sldId="260"/>
            <ac:picMk id="3" creationId="{D3547B81-D5AD-ECA6-13B5-6F27B5C02D25}"/>
          </ac:picMkLst>
        </pc:picChg>
      </pc:sldChg>
      <pc:sldChg chg="delSp del mod">
        <pc:chgData name="Kamble, Rahul (Cognizant)" userId="e2271fd1-544b-46a8-b7b6-746d291d9966" providerId="ADAL" clId="{16340A40-9F85-4DCE-84C2-155D3CE07E60}" dt="2023-04-26T11:28:32.511" v="130" actId="47"/>
        <pc:sldMkLst>
          <pc:docMk/>
          <pc:sldMk cId="0" sldId="261"/>
        </pc:sldMkLst>
        <pc:picChg chg="del">
          <ac:chgData name="Kamble, Rahul (Cognizant)" userId="e2271fd1-544b-46a8-b7b6-746d291d9966" providerId="ADAL" clId="{16340A40-9F85-4DCE-84C2-155D3CE07E60}" dt="2023-04-25T11:57:55.425" v="10" actId="478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7:57.836" v="11" actId="478"/>
          <ac:picMkLst>
            <pc:docMk/>
            <pc:sldMk cId="0" sldId="261"/>
            <ac:picMk id="3074" creationId="{00000000-0000-0000-0000-000000000000}"/>
          </ac:picMkLst>
        </pc:picChg>
      </pc:sldChg>
      <pc:sldChg chg="addSp modSp new mod setBg">
        <pc:chgData name="Kamble, Rahul (Cognizant)" userId="e2271fd1-544b-46a8-b7b6-746d291d9966" providerId="ADAL" clId="{16340A40-9F85-4DCE-84C2-155D3CE07E60}" dt="2023-04-26T12:40:26.237" v="386" actId="14100"/>
        <pc:sldMkLst>
          <pc:docMk/>
          <pc:sldMk cId="1921058557" sldId="261"/>
        </pc:sldMkLst>
        <pc:spChg chg="add">
          <ac:chgData name="Kamble, Rahul (Cognizant)" userId="e2271fd1-544b-46a8-b7b6-746d291d9966" providerId="ADAL" clId="{16340A40-9F85-4DCE-84C2-155D3CE07E60}" dt="2023-04-26T12:40:09.299" v="382" actId="26606"/>
          <ac:spMkLst>
            <pc:docMk/>
            <pc:sldMk cId="1921058557" sldId="261"/>
            <ac:spMk id="7" creationId="{AB8C311F-7253-4AED-9701-7FC0708C41C7}"/>
          </ac:spMkLst>
        </pc:spChg>
        <pc:spChg chg="add">
          <ac:chgData name="Kamble, Rahul (Cognizant)" userId="e2271fd1-544b-46a8-b7b6-746d291d9966" providerId="ADAL" clId="{16340A40-9F85-4DCE-84C2-155D3CE07E60}" dt="2023-04-26T12:40:09.299" v="382" actId="26606"/>
          <ac:spMkLst>
            <pc:docMk/>
            <pc:sldMk cId="1921058557" sldId="261"/>
            <ac:spMk id="9" creationId="{E2384209-CB15-4CDF-9D31-C44FD9A3F20D}"/>
          </ac:spMkLst>
        </pc:spChg>
        <pc:spChg chg="add">
          <ac:chgData name="Kamble, Rahul (Cognizant)" userId="e2271fd1-544b-46a8-b7b6-746d291d9966" providerId="ADAL" clId="{16340A40-9F85-4DCE-84C2-155D3CE07E60}" dt="2023-04-26T12:40:09.299" v="382" actId="26606"/>
          <ac:spMkLst>
            <pc:docMk/>
            <pc:sldMk cId="1921058557" sldId="261"/>
            <ac:spMk id="11" creationId="{2633B3B5-CC90-43F0-8714-D31D1F3F0209}"/>
          </ac:spMkLst>
        </pc:spChg>
        <pc:spChg chg="add">
          <ac:chgData name="Kamble, Rahul (Cognizant)" userId="e2271fd1-544b-46a8-b7b6-746d291d9966" providerId="ADAL" clId="{16340A40-9F85-4DCE-84C2-155D3CE07E60}" dt="2023-04-26T12:40:09.299" v="382" actId="26606"/>
          <ac:spMkLst>
            <pc:docMk/>
            <pc:sldMk cId="1921058557" sldId="261"/>
            <ac:spMk id="13" creationId="{A8D57A06-A426-446D-B02C-A2DC6B62E45E}"/>
          </ac:spMkLst>
        </pc:spChg>
        <pc:picChg chg="add mod">
          <ac:chgData name="Kamble, Rahul (Cognizant)" userId="e2271fd1-544b-46a8-b7b6-746d291d9966" providerId="ADAL" clId="{16340A40-9F85-4DCE-84C2-155D3CE07E60}" dt="2023-04-26T12:40:26.237" v="386" actId="14100"/>
          <ac:picMkLst>
            <pc:docMk/>
            <pc:sldMk cId="1921058557" sldId="261"/>
            <ac:picMk id="2" creationId="{0CF0DFF7-5B32-8FE7-1ADE-2C554D56937B}"/>
          </ac:picMkLst>
        </pc:picChg>
      </pc:sldChg>
      <pc:sldChg chg="delSp del mod">
        <pc:chgData name="Kamble, Rahul (Cognizant)" userId="e2271fd1-544b-46a8-b7b6-746d291d9966" providerId="ADAL" clId="{16340A40-9F85-4DCE-84C2-155D3CE07E60}" dt="2023-04-26T11:28:32.511" v="130" actId="47"/>
        <pc:sldMkLst>
          <pc:docMk/>
          <pc:sldMk cId="0" sldId="262"/>
        </pc:sldMkLst>
        <pc:picChg chg="del">
          <ac:chgData name="Kamble, Rahul (Cognizant)" userId="e2271fd1-544b-46a8-b7b6-746d291d9966" providerId="ADAL" clId="{16340A40-9F85-4DCE-84C2-155D3CE07E60}" dt="2023-04-25T11:58:03.347" v="12" actId="478"/>
          <ac:picMkLst>
            <pc:docMk/>
            <pc:sldMk cId="0" sldId="262"/>
            <ac:picMk id="4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8:03.347" v="12" actId="478"/>
          <ac:picMkLst>
            <pc:docMk/>
            <pc:sldMk cId="0" sldId="262"/>
            <ac:picMk id="5" creationId="{00000000-0000-0000-0000-000000000000}"/>
          </ac:picMkLst>
        </pc:picChg>
      </pc:sldChg>
      <pc:sldChg chg="addSp modSp new mod setBg">
        <pc:chgData name="Kamble, Rahul (Cognizant)" userId="e2271fd1-544b-46a8-b7b6-746d291d9966" providerId="ADAL" clId="{16340A40-9F85-4DCE-84C2-155D3CE07E60}" dt="2023-04-27T08:19:26.648" v="970" actId="1076"/>
        <pc:sldMkLst>
          <pc:docMk/>
          <pc:sldMk cId="2963955067" sldId="262"/>
        </pc:sldMkLst>
        <pc:spChg chg="add">
          <ac:chgData name="Kamble, Rahul (Cognizant)" userId="e2271fd1-544b-46a8-b7b6-746d291d9966" providerId="ADAL" clId="{16340A40-9F85-4DCE-84C2-155D3CE07E60}" dt="2023-04-26T12:46:58.333" v="389" actId="26606"/>
          <ac:spMkLst>
            <pc:docMk/>
            <pc:sldMk cId="2963955067" sldId="262"/>
            <ac:spMk id="8" creationId="{AB8C311F-7253-4AED-9701-7FC0708C41C7}"/>
          </ac:spMkLst>
        </pc:spChg>
        <pc:spChg chg="add">
          <ac:chgData name="Kamble, Rahul (Cognizant)" userId="e2271fd1-544b-46a8-b7b6-746d291d9966" providerId="ADAL" clId="{16340A40-9F85-4DCE-84C2-155D3CE07E60}" dt="2023-04-26T12:46:58.333" v="389" actId="26606"/>
          <ac:spMkLst>
            <pc:docMk/>
            <pc:sldMk cId="2963955067" sldId="262"/>
            <ac:spMk id="10" creationId="{E2384209-CB15-4CDF-9D31-C44FD9A3F20D}"/>
          </ac:spMkLst>
        </pc:spChg>
        <pc:spChg chg="add">
          <ac:chgData name="Kamble, Rahul (Cognizant)" userId="e2271fd1-544b-46a8-b7b6-746d291d9966" providerId="ADAL" clId="{16340A40-9F85-4DCE-84C2-155D3CE07E60}" dt="2023-04-26T12:46:58.333" v="389" actId="26606"/>
          <ac:spMkLst>
            <pc:docMk/>
            <pc:sldMk cId="2963955067" sldId="262"/>
            <ac:spMk id="12" creationId="{2633B3B5-CC90-43F0-8714-D31D1F3F0209}"/>
          </ac:spMkLst>
        </pc:spChg>
        <pc:spChg chg="add">
          <ac:chgData name="Kamble, Rahul (Cognizant)" userId="e2271fd1-544b-46a8-b7b6-746d291d9966" providerId="ADAL" clId="{16340A40-9F85-4DCE-84C2-155D3CE07E60}" dt="2023-04-26T12:46:58.333" v="389" actId="26606"/>
          <ac:spMkLst>
            <pc:docMk/>
            <pc:sldMk cId="2963955067" sldId="262"/>
            <ac:spMk id="14" creationId="{A8D57A06-A426-446D-B02C-A2DC6B62E45E}"/>
          </ac:spMkLst>
        </pc:spChg>
        <pc:picChg chg="add mod">
          <ac:chgData name="Kamble, Rahul (Cognizant)" userId="e2271fd1-544b-46a8-b7b6-746d291d9966" providerId="ADAL" clId="{16340A40-9F85-4DCE-84C2-155D3CE07E60}" dt="2023-04-27T08:19:26.648" v="970" actId="1076"/>
          <ac:picMkLst>
            <pc:docMk/>
            <pc:sldMk cId="2963955067" sldId="262"/>
            <ac:picMk id="3" creationId="{A6DB68BB-30F7-6FEF-7B9D-93C4D55B9180}"/>
          </ac:picMkLst>
        </pc:picChg>
      </pc:sldChg>
      <pc:sldChg chg="del">
        <pc:chgData name="Kamble, Rahul (Cognizant)" userId="e2271fd1-544b-46a8-b7b6-746d291d9966" providerId="ADAL" clId="{16340A40-9F85-4DCE-84C2-155D3CE07E60}" dt="2023-04-26T11:28:32.511" v="130" actId="47"/>
        <pc:sldMkLst>
          <pc:docMk/>
          <pc:sldMk cId="0" sldId="263"/>
        </pc:sldMkLst>
      </pc:sldChg>
      <pc:sldChg chg="addSp modSp new mod">
        <pc:chgData name="Kamble, Rahul (Cognizant)" userId="e2271fd1-544b-46a8-b7b6-746d291d9966" providerId="ADAL" clId="{16340A40-9F85-4DCE-84C2-155D3CE07E60}" dt="2023-04-27T11:31:10.059" v="1553" actId="20577"/>
        <pc:sldMkLst>
          <pc:docMk/>
          <pc:sldMk cId="4198638488" sldId="263"/>
        </pc:sldMkLst>
        <pc:spChg chg="add mod">
          <ac:chgData name="Kamble, Rahul (Cognizant)" userId="e2271fd1-544b-46a8-b7b6-746d291d9966" providerId="ADAL" clId="{16340A40-9F85-4DCE-84C2-155D3CE07E60}" dt="2023-04-27T11:31:10.059" v="1553" actId="20577"/>
          <ac:spMkLst>
            <pc:docMk/>
            <pc:sldMk cId="4198638488" sldId="263"/>
            <ac:spMk id="3" creationId="{38C6A2A2-95B2-685B-E32B-12FC5B4BAE27}"/>
          </ac:spMkLst>
        </pc:spChg>
      </pc:sldChg>
      <pc:sldChg chg="delSp del mod">
        <pc:chgData name="Kamble, Rahul (Cognizant)" userId="e2271fd1-544b-46a8-b7b6-746d291d9966" providerId="ADAL" clId="{16340A40-9F85-4DCE-84C2-155D3CE07E60}" dt="2023-04-26T11:28:32.511" v="130" actId="47"/>
        <pc:sldMkLst>
          <pc:docMk/>
          <pc:sldMk cId="0" sldId="264"/>
        </pc:sldMkLst>
        <pc:picChg chg="del">
          <ac:chgData name="Kamble, Rahul (Cognizant)" userId="e2271fd1-544b-46a8-b7b6-746d291d9966" providerId="ADAL" clId="{16340A40-9F85-4DCE-84C2-155D3CE07E60}" dt="2023-04-25T11:58:08.785" v="13" actId="478"/>
          <ac:picMkLst>
            <pc:docMk/>
            <pc:sldMk cId="0" sldId="264"/>
            <ac:picMk id="3" creationId="{00000000-0000-0000-0000-000000000000}"/>
          </ac:picMkLst>
        </pc:picChg>
      </pc:sldChg>
      <pc:sldChg chg="addSp modSp new mod">
        <pc:chgData name="Kamble, Rahul (Cognizant)" userId="e2271fd1-544b-46a8-b7b6-746d291d9966" providerId="ADAL" clId="{16340A40-9F85-4DCE-84C2-155D3CE07E60}" dt="2023-04-26T12:56:11.160" v="572" actId="404"/>
        <pc:sldMkLst>
          <pc:docMk/>
          <pc:sldMk cId="528179507" sldId="264"/>
        </pc:sldMkLst>
        <pc:spChg chg="add mod">
          <ac:chgData name="Kamble, Rahul (Cognizant)" userId="e2271fd1-544b-46a8-b7b6-746d291d9966" providerId="ADAL" clId="{16340A40-9F85-4DCE-84C2-155D3CE07E60}" dt="2023-04-26T12:56:11.160" v="572" actId="404"/>
          <ac:spMkLst>
            <pc:docMk/>
            <pc:sldMk cId="528179507" sldId="264"/>
            <ac:spMk id="3" creationId="{C261647C-42D7-1F7E-35EC-799227DC47D5}"/>
          </ac:spMkLst>
        </pc:spChg>
      </pc:sldChg>
      <pc:sldChg chg="delSp del mod">
        <pc:chgData name="Kamble, Rahul (Cognizant)" userId="e2271fd1-544b-46a8-b7b6-746d291d9966" providerId="ADAL" clId="{16340A40-9F85-4DCE-84C2-155D3CE07E60}" dt="2023-04-26T11:28:32.511" v="130" actId="47"/>
        <pc:sldMkLst>
          <pc:docMk/>
          <pc:sldMk cId="0" sldId="265"/>
        </pc:sldMkLst>
        <pc:picChg chg="del">
          <ac:chgData name="Kamble, Rahul (Cognizant)" userId="e2271fd1-544b-46a8-b7b6-746d291d9966" providerId="ADAL" clId="{16340A40-9F85-4DCE-84C2-155D3CE07E60}" dt="2023-04-25T11:58:13.815" v="14" actId="478"/>
          <ac:picMkLst>
            <pc:docMk/>
            <pc:sldMk cId="0" sldId="265"/>
            <ac:picMk id="3" creationId="{00000000-0000-0000-0000-000000000000}"/>
          </ac:picMkLst>
        </pc:picChg>
        <pc:picChg chg="del">
          <ac:chgData name="Kamble, Rahul (Cognizant)" userId="e2271fd1-544b-46a8-b7b6-746d291d9966" providerId="ADAL" clId="{16340A40-9F85-4DCE-84C2-155D3CE07E60}" dt="2023-04-25T11:58:13.815" v="14" actId="478"/>
          <ac:picMkLst>
            <pc:docMk/>
            <pc:sldMk cId="0" sldId="265"/>
            <ac:picMk id="4" creationId="{00000000-0000-0000-0000-000000000000}"/>
          </ac:picMkLst>
        </pc:picChg>
      </pc:sldChg>
      <pc:sldChg chg="addSp modSp new mod setBg">
        <pc:chgData name="Kamble, Rahul (Cognizant)" userId="e2271fd1-544b-46a8-b7b6-746d291d9966" providerId="ADAL" clId="{16340A40-9F85-4DCE-84C2-155D3CE07E60}" dt="2023-04-26T13:02:54.060" v="584" actId="26606"/>
        <pc:sldMkLst>
          <pc:docMk/>
          <pc:sldMk cId="3417901226" sldId="265"/>
        </pc:sldMkLst>
        <pc:spChg chg="add mod">
          <ac:chgData name="Kamble, Rahul (Cognizant)" userId="e2271fd1-544b-46a8-b7b6-746d291d9966" providerId="ADAL" clId="{16340A40-9F85-4DCE-84C2-155D3CE07E60}" dt="2023-04-26T13:02:54.060" v="584" actId="26606"/>
          <ac:spMkLst>
            <pc:docMk/>
            <pc:sldMk cId="3417901226" sldId="265"/>
            <ac:spMk id="2" creationId="{7ED2B080-445F-29A5-E4C6-4536067E488D}"/>
          </ac:spMkLst>
        </pc:spChg>
        <pc:spChg chg="add">
          <ac:chgData name="Kamble, Rahul (Cognizant)" userId="e2271fd1-544b-46a8-b7b6-746d291d9966" providerId="ADAL" clId="{16340A40-9F85-4DCE-84C2-155D3CE07E60}" dt="2023-04-26T13:02:54.060" v="584" actId="26606"/>
          <ac:spMkLst>
            <pc:docMk/>
            <pc:sldMk cId="3417901226" sldId="265"/>
            <ac:spMk id="7" creationId="{C3896A03-3945-419A-B66B-4EE266EDD152}"/>
          </ac:spMkLst>
        </pc:spChg>
        <pc:spChg chg="add">
          <ac:chgData name="Kamble, Rahul (Cognizant)" userId="e2271fd1-544b-46a8-b7b6-746d291d9966" providerId="ADAL" clId="{16340A40-9F85-4DCE-84C2-155D3CE07E60}" dt="2023-04-26T13:02:54.060" v="584" actId="26606"/>
          <ac:spMkLst>
            <pc:docMk/>
            <pc:sldMk cId="3417901226" sldId="265"/>
            <ac:spMk id="9" creationId="{B34F5AD2-EDBD-4BBD-A55C-EAFFD0C709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6A4FA1-9BBF-7463-BC64-18BE11A9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73979"/>
            <a:ext cx="8293080" cy="1436243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865080" y="5003800"/>
            <a:ext cx="4937760" cy="4800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661" y="934912"/>
            <a:ext cx="16357579" cy="841182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352800" y="3855844"/>
            <a:ext cx="13382508" cy="2569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Automation of Command  			Center Reports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6EE19-F2BC-F82A-1247-B6DF17D07042}"/>
              </a:ext>
            </a:extLst>
          </p:cNvPr>
          <p:cNvSpPr txBox="1"/>
          <p:nvPr/>
        </p:nvSpPr>
        <p:spPr>
          <a:xfrm>
            <a:off x="1485900" y="8213021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By Rahul Kamble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0"/>
            <a:ext cx="9125170" cy="10287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2B080-445F-29A5-E4C6-4536067E488D}"/>
              </a:ext>
            </a:extLst>
          </p:cNvPr>
          <p:cNvSpPr txBox="1"/>
          <p:nvPr/>
        </p:nvSpPr>
        <p:spPr>
          <a:xfrm>
            <a:off x="1733337" y="956643"/>
            <a:ext cx="6426595" cy="8365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0" y="0"/>
            <a:ext cx="9143985" cy="10287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12947022" y="735740"/>
            <a:ext cx="4481849" cy="448184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56093" y="960935"/>
            <a:ext cx="101727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TOPICS OF THE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8229600"/>
            <a:ext cx="4009294" cy="20574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162800" y="4300470"/>
            <a:ext cx="9078172" cy="628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9312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Introduction</a:t>
            </a:r>
          </a:p>
          <a:p>
            <a:pPr marL="99312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Exisiting</a:t>
            </a:r>
            <a:r>
              <a:rPr lang="en-US" sz="4000" dirty="0"/>
              <a:t> Process (Problem Statement)</a:t>
            </a:r>
          </a:p>
          <a:p>
            <a:pPr marL="99312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Proposed Solution</a:t>
            </a:r>
          </a:p>
          <a:p>
            <a:pPr marL="99312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A0E0BDA-CF89-F47A-11A5-62A9CF2F4CDE}"/>
              </a:ext>
            </a:extLst>
          </p:cNvPr>
          <p:cNvSpPr txBox="1"/>
          <p:nvPr/>
        </p:nvSpPr>
        <p:spPr>
          <a:xfrm>
            <a:off x="1295400" y="61938"/>
            <a:ext cx="101727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u="sng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Introduction:</a:t>
            </a:r>
            <a:endParaRPr lang="en-US" sz="6000" u="sng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6380C-4126-97CF-03B4-93DEB2DC8DE5}"/>
              </a:ext>
            </a:extLst>
          </p:cNvPr>
          <p:cNvSpPr txBox="1"/>
          <p:nvPr/>
        </p:nvSpPr>
        <p:spPr>
          <a:xfrm>
            <a:off x="914400" y="1638300"/>
            <a:ext cx="15849600" cy="857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Bristol Myers Squibb,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BMS Pluto,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Pluto Command Center</a:t>
            </a:r>
          </a:p>
          <a:p>
            <a:pPr marL="457200">
              <a:lnSpc>
                <a:spcPct val="115000"/>
              </a:lnSpc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 at Command Center we perform Incident Management as well as Major Incident Management. In Incident Management our day-to-day responsibilities include 24x7 monitoring of alerts, ticket SLAs and reporting.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15000"/>
              </a:lnSpc>
            </a:pPr>
            <a:r>
              <a:rPr lang="en-US" sz="6000" u="sng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Problem Statement: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send out more than 10 reports daily, most of which are repetitive in nature. The reports sent out require manual effort of copy pasting and formatting.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is prone to manual errors.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is time consuming due to the efforts taken.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 amount of text editing is done while working with e-mails and Excel sheets.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090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B93FE0B9-133C-57D3-87D7-255CED72D01D}"/>
              </a:ext>
            </a:extLst>
          </p:cNvPr>
          <p:cNvSpPr txBox="1"/>
          <p:nvPr/>
        </p:nvSpPr>
        <p:spPr>
          <a:xfrm>
            <a:off x="152400" y="-495300"/>
            <a:ext cx="101727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Proposed Solution:</a:t>
            </a:r>
            <a:endParaRPr lang="en-US" sz="4800" u="sng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6D384-314C-8EFB-9FE9-A012EFD1DC9A}"/>
              </a:ext>
            </a:extLst>
          </p:cNvPr>
          <p:cNvSpPr txBox="1"/>
          <p:nvPr/>
        </p:nvSpPr>
        <p:spPr>
          <a:xfrm>
            <a:off x="76200" y="876300"/>
            <a:ext cx="18135600" cy="390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generator is a work in progress GUI tool developed using Python scripting language. It aims to overcome the above mentioned problems.</a:t>
            </a: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this tool I aim to generate Command Center reports at the click of a button.</a:t>
            </a:r>
          </a:p>
          <a:p>
            <a:pPr marL="1257300" lvl="2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 the SMO reports are working in full capacity while other internal reports in functioning capacity.</a:t>
            </a: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requires an input Excel/.csv file containing ticket details that can be obtained from Service Now portal and then selected through a file dialog.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92A65-444F-CE23-8EA7-703A8CD69ACB}"/>
              </a:ext>
            </a:extLst>
          </p:cNvPr>
          <p:cNvSpPr txBox="1"/>
          <p:nvPr/>
        </p:nvSpPr>
        <p:spPr>
          <a:xfrm>
            <a:off x="-304800" y="4782113"/>
            <a:ext cx="18516600" cy="484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Efforts Reduced:</a:t>
            </a:r>
            <a:r>
              <a:rPr kumimoji="0" lang="en-IN" sz="4000" b="0" i="0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For “Daily Hygiene Reports” </a:t>
            </a:r>
          </a:p>
          <a:p>
            <a:pPr marL="2286000" lvl="4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I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Approx. time taken manually</a:t>
            </a:r>
            <a:r>
              <a:rPr lang="en-I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: Minimum- 30 mins (3-4 reports)</a:t>
            </a:r>
          </a:p>
          <a:p>
            <a:pPr marL="2286000" lvl="4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I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Approx. time taken by tool</a:t>
            </a:r>
            <a:r>
              <a:rPr lang="en-I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: 50 seconds for 1 report</a:t>
            </a:r>
          </a:p>
          <a:p>
            <a:pPr lvl="2">
              <a:lnSpc>
                <a:spcPct val="115000"/>
              </a:lnSpc>
              <a:spcAft>
                <a:spcPts val="1000"/>
              </a:spcAft>
              <a:defRPr/>
            </a:pPr>
            <a:r>
              <a:rPr lang="en-IN" sz="4000" u="sng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Resources Reduced:</a:t>
            </a:r>
          </a:p>
          <a:p>
            <a:pPr marL="2286000" lvl="4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IN" sz="3000" dirty="0">
                <a:latin typeface="Calibri" panose="020F0502020204030204" pitchFamily="34" charset="0"/>
                <a:cs typeface="Times New Roman" panose="02020603050405020304" pitchFamily="18" charset="0"/>
              </a:rPr>
              <a:t>As an attended automation system the resource reduction hasn’t been estimated</a:t>
            </a:r>
          </a:p>
          <a:p>
            <a:pPr marL="2286000" lvl="4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IN" sz="3000" dirty="0">
                <a:latin typeface="Calibri" panose="020F0502020204030204" pitchFamily="34" charset="0"/>
                <a:cs typeface="Times New Roman" panose="02020603050405020304" pitchFamily="18" charset="0"/>
              </a:rPr>
              <a:t>MIM (Major Incident Management) is something that requires human effort and cannot be automated. This tool is aimed to enhance Incident Management process &amp; make employees focus on MIM.</a:t>
            </a:r>
          </a:p>
        </p:txBody>
      </p:sp>
    </p:spTree>
    <p:extLst>
      <p:ext uri="{BB962C8B-B14F-4D97-AF65-F5344CB8AC3E}">
        <p14:creationId xmlns:p14="http://schemas.microsoft.com/office/powerpoint/2010/main" val="358981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99926" y="-3999282"/>
            <a:ext cx="10287000" cy="1828685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466" y="0"/>
            <a:ext cx="13606268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474237" y="-2528760"/>
            <a:ext cx="7341846" cy="18290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47B81-D5AD-ECA6-13B5-6F27B5C0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"/>
            <a:ext cx="160020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7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99926" y="-3999282"/>
            <a:ext cx="10287000" cy="1828685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466" y="0"/>
            <a:ext cx="13606268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474237" y="-2528760"/>
            <a:ext cx="7341846" cy="18290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with a window open&#10;&#10;Description automatically generated with low confidence">
            <a:extLst>
              <a:ext uri="{FF2B5EF4-FFF2-40B4-BE49-F238E27FC236}">
                <a16:creationId xmlns:a16="http://schemas.microsoft.com/office/drawing/2014/main" id="{0CF0DFF7-5B32-8FE7-1ADE-2C554D56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85800"/>
            <a:ext cx="15544800" cy="91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99926" y="-3999282"/>
            <a:ext cx="10287000" cy="1828685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466" y="0"/>
            <a:ext cx="13606268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474237" y="-2528760"/>
            <a:ext cx="7341846" cy="18290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B68BB-30F7-6FEF-7B9D-93C4D55B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5" y="876300"/>
            <a:ext cx="17526000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5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C6A2A2-95B2-685B-E32B-12FC5B4BAE27}"/>
              </a:ext>
            </a:extLst>
          </p:cNvPr>
          <p:cNvSpPr txBox="1"/>
          <p:nvPr/>
        </p:nvSpPr>
        <p:spPr>
          <a:xfrm>
            <a:off x="1219200" y="1104900"/>
            <a:ext cx="16078200" cy="6041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48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SELECTION &amp; DEPLOYMENT:</a:t>
            </a:r>
          </a:p>
          <a:p>
            <a:pPr lvl="0">
              <a:lnSpc>
                <a:spcPct val="115000"/>
              </a:lnSpc>
            </a:pPr>
            <a:endParaRPr lang="en-IN" sz="36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4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Language: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4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Version: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3.10.1</a:t>
            </a: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GUI tool is aimed to be deployed as an executable file on respective member’s systems so there won’t be the need to download Python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their machines.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1647C-42D7-1F7E-35EC-799227DC47D5}"/>
              </a:ext>
            </a:extLst>
          </p:cNvPr>
          <p:cNvSpPr txBox="1"/>
          <p:nvPr/>
        </p:nvSpPr>
        <p:spPr>
          <a:xfrm>
            <a:off x="571500" y="342900"/>
            <a:ext cx="17145000" cy="7704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40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OF THE SOLUTION:</a:t>
            </a:r>
            <a:endParaRPr lang="en-IN" sz="32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6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b="1" u="sng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is in progress, it now needs access to Service NOW to get the ticket details programmatically.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6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tool we’ll be able to digitalize Command Center operations.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help associates focus more on the Major Incident Management part which requires human attention and communication skills.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improve the speed and accuracy of the reports.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will particularly prove to be useful when there’s minimal staffing in the team.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GUI tool is easy to operate for everyone.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455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official group chat etiquettes</dc:title>
  <cp:lastModifiedBy>Kamble, Rahul (Cognizant)</cp:lastModifiedBy>
  <cp:revision>3</cp:revision>
  <dcterms:created xsi:type="dcterms:W3CDTF">2006-08-16T00:00:00Z</dcterms:created>
  <dcterms:modified xsi:type="dcterms:W3CDTF">2023-04-27T11:31:22Z</dcterms:modified>
  <dc:identifier>DAE3TsAhYnE</dc:identifier>
</cp:coreProperties>
</file>