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Chiv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-bold.fntdata"/><Relationship Id="rId11" Type="http://schemas.openxmlformats.org/officeDocument/2006/relationships/slide" Target="slides/slide7.xml"/><Relationship Id="rId22" Type="http://schemas.openxmlformats.org/officeDocument/2006/relationships/font" Target="fonts/Chivo-boldItalic.fntdata"/><Relationship Id="rId10" Type="http://schemas.openxmlformats.org/officeDocument/2006/relationships/slide" Target="slides/slide6.xml"/><Relationship Id="rId21" Type="http://schemas.openxmlformats.org/officeDocument/2006/relationships/font" Target="fonts/Chiv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hiv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b98cbbbf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b98cbbb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2c0b4cb0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2c0b4c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2ae7887d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2ae788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2ae7887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2ae788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28df3ae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28df3a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28df3ae1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28df3a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b98cbbbf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b98cbbb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55335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Exa-chain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</a:t>
            </a:r>
            <a:r>
              <a:rPr lang="en" sz="1800"/>
              <a:t>-GPORTS</a:t>
            </a:r>
            <a:endParaRPr sz="180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Scholarship Instructions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50" y="2536275"/>
            <a:ext cx="73437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28" y="0"/>
            <a:ext cx="313322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100" y="863737"/>
            <a:ext cx="4451200" cy="34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4294967295" type="title"/>
          </p:nvPr>
        </p:nvSpPr>
        <p:spPr>
          <a:xfrm>
            <a:off x="368550" y="112075"/>
            <a:ext cx="5486400" cy="104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 process overhaul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250" y="1056250"/>
            <a:ext cx="2984250" cy="396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509200" y="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1372300" y="1956825"/>
            <a:ext cx="58254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hivo"/>
              <a:buChar char="➔"/>
            </a:pPr>
            <a:r>
              <a:rPr lang="en" sz="2000">
                <a:latin typeface="Chivo"/>
                <a:ea typeface="Chivo"/>
                <a:cs typeface="Chivo"/>
                <a:sym typeface="Chivo"/>
              </a:rPr>
              <a:t>Nishikant KP</a:t>
            </a:r>
            <a:endParaRPr sz="2000">
              <a:latin typeface="Chivo"/>
              <a:ea typeface="Chivo"/>
              <a:cs typeface="Chivo"/>
              <a:sym typeface="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hivo"/>
              <a:buChar char="➔"/>
            </a:pPr>
            <a:r>
              <a:rPr lang="en" sz="2000">
                <a:latin typeface="Chivo"/>
                <a:ea typeface="Chivo"/>
                <a:cs typeface="Chivo"/>
                <a:sym typeface="Chivo"/>
              </a:rPr>
              <a:t>Sri Vijay Bhargav Noone</a:t>
            </a:r>
            <a:endParaRPr sz="2000">
              <a:latin typeface="Chivo"/>
              <a:ea typeface="Chivo"/>
              <a:cs typeface="Chivo"/>
              <a:sym typeface="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hivo"/>
              <a:buChar char="➔"/>
            </a:pPr>
            <a:r>
              <a:rPr lang="en" sz="2000">
                <a:latin typeface="Chivo"/>
                <a:ea typeface="Chivo"/>
                <a:cs typeface="Chivo"/>
                <a:sym typeface="Chivo"/>
              </a:rPr>
              <a:t>T Eshwar Reddy</a:t>
            </a:r>
            <a:endParaRPr sz="2000">
              <a:latin typeface="Chivo"/>
              <a:ea typeface="Chivo"/>
              <a:cs typeface="Chivo"/>
              <a:sym typeface="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hivo"/>
              <a:buChar char="➔"/>
            </a:pPr>
            <a:r>
              <a:rPr lang="en" sz="2000">
                <a:latin typeface="Chivo"/>
                <a:ea typeface="Chivo"/>
                <a:cs typeface="Chivo"/>
                <a:sym typeface="Chivo"/>
              </a:rPr>
              <a:t>Venkata Rahul Kancharla</a:t>
            </a:r>
            <a:endParaRPr sz="2000">
              <a:latin typeface="Chivo"/>
              <a:ea typeface="Chivo"/>
              <a:cs typeface="Chivo"/>
              <a:sym typeface="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hivo"/>
              <a:buChar char="➔"/>
            </a:pPr>
            <a:r>
              <a:rPr lang="en" sz="2000">
                <a:latin typeface="Chivo"/>
                <a:ea typeface="Chivo"/>
                <a:cs typeface="Chivo"/>
                <a:sym typeface="Chivo"/>
              </a:rPr>
              <a:t>Dasoju Vamshi Krishna</a:t>
            </a:r>
            <a:endParaRPr sz="2000">
              <a:latin typeface="Chivo"/>
              <a:ea typeface="Chivo"/>
              <a:cs typeface="Chivo"/>
              <a:sym typeface="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hivo"/>
              <a:buChar char="➔"/>
            </a:pPr>
            <a:r>
              <a:rPr lang="en" sz="2000">
                <a:latin typeface="Chivo"/>
                <a:ea typeface="Chivo"/>
                <a:cs typeface="Chivo"/>
                <a:sym typeface="Chivo"/>
              </a:rPr>
              <a:t>TVVS Naveen</a:t>
            </a:r>
            <a:endParaRPr sz="20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" type="subTitle"/>
          </p:nvPr>
        </p:nvSpPr>
        <p:spPr>
          <a:xfrm>
            <a:off x="579650" y="2046450"/>
            <a:ext cx="5526300" cy="136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Slab"/>
                <a:ea typeface="Roboto Slab"/>
                <a:cs typeface="Roboto Slab"/>
                <a:sym typeface="Roboto Slab"/>
              </a:rPr>
              <a:t>Is current scholarship process really viable?</a:t>
            </a:r>
            <a:endParaRPr b="1" sz="3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58475" y="513875"/>
            <a:ext cx="66921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</a:t>
            </a:r>
            <a:endParaRPr b="1" sz="4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ongoing situation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954925" y="1909300"/>
            <a:ext cx="67320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28 SC students failed to obtain deserved Scholarship in NIT Andhra Pradesh (2015 batch).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They are now pressured to clear all the dues,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be able to register for upcoming sem’s registration.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587675" y="697025"/>
            <a:ext cx="5550300" cy="29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oboto Slab"/>
                <a:ea typeface="Roboto Slab"/>
                <a:cs typeface="Roboto Slab"/>
                <a:sym typeface="Roboto Slab"/>
              </a:rPr>
              <a:t>Is there any viable solution?</a:t>
            </a:r>
            <a:endParaRPr b="1" sz="4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Let’s picturize our proposed solution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875" y="806175"/>
            <a:ext cx="64865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2726213"/>
            <a:ext cx="658177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379900" y="594325"/>
            <a:ext cx="40560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Common Storage</a:t>
            </a:r>
            <a:endParaRPr b="1" sz="3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Educator Interaction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1862550"/>
            <a:ext cx="69627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Scholarship Initiated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2562175"/>
            <a:ext cx="65817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